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2" r:id="rId5"/>
  </p:sldMasterIdLst>
  <p:notesMasterIdLst>
    <p:notesMasterId r:id="rId41"/>
  </p:notesMasterIdLst>
  <p:handoutMasterIdLst>
    <p:handoutMasterId r:id="rId42"/>
  </p:handoutMasterIdLst>
  <p:sldIdLst>
    <p:sldId id="256" r:id="rId6"/>
    <p:sldId id="387" r:id="rId7"/>
    <p:sldId id="353" r:id="rId8"/>
    <p:sldId id="299" r:id="rId9"/>
    <p:sldId id="388" r:id="rId10"/>
    <p:sldId id="385" r:id="rId11"/>
    <p:sldId id="324" r:id="rId12"/>
    <p:sldId id="412" r:id="rId13"/>
    <p:sldId id="380" r:id="rId14"/>
    <p:sldId id="383" r:id="rId15"/>
    <p:sldId id="413" r:id="rId16"/>
    <p:sldId id="409" r:id="rId17"/>
    <p:sldId id="414" r:id="rId18"/>
    <p:sldId id="410" r:id="rId19"/>
    <p:sldId id="411" r:id="rId20"/>
    <p:sldId id="396" r:id="rId21"/>
    <p:sldId id="386" r:id="rId22"/>
    <p:sldId id="415" r:id="rId23"/>
    <p:sldId id="416" r:id="rId24"/>
    <p:sldId id="417" r:id="rId25"/>
    <p:sldId id="418" r:id="rId26"/>
    <p:sldId id="389" r:id="rId27"/>
    <p:sldId id="391" r:id="rId28"/>
    <p:sldId id="400" r:id="rId29"/>
    <p:sldId id="390" r:id="rId30"/>
    <p:sldId id="393" r:id="rId31"/>
    <p:sldId id="398" r:id="rId32"/>
    <p:sldId id="397" r:id="rId33"/>
    <p:sldId id="399" r:id="rId34"/>
    <p:sldId id="370" r:id="rId35"/>
    <p:sldId id="405" r:id="rId36"/>
    <p:sldId id="419" r:id="rId37"/>
    <p:sldId id="301" r:id="rId38"/>
    <p:sldId id="347" r:id="rId39"/>
    <p:sldId id="323" r:id="rId40"/>
  </p:sldIdLst>
  <p:sldSz cx="12188825" cy="6858000"/>
  <p:notesSz cx="6858000" cy="9144000"/>
  <p:defaultTextStyle>
    <a:defPPr rtl="0"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571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FFFF00"/>
    <a:srgbClr val="EAEAEA"/>
    <a:srgbClr val="DADADA"/>
    <a:srgbClr val="00907C"/>
    <a:srgbClr val="EDEFEB"/>
    <a:srgbClr val="EBEBEB"/>
    <a:srgbClr val="C96529"/>
    <a:srgbClr val="C34900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0368A4-330C-455A-BBEF-069C59EE91E7}" v="124" dt="2026-07-23T22:36:48.264"/>
    <p1510:client id="{C4A8B304-6C76-4799-9389-2005D20C425E}" v="2" dt="2026-07-23T22:54:11.423"/>
  </p1510:revLst>
</p1510:revInfo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6327" autoAdjust="0"/>
  </p:normalViewPr>
  <p:slideViewPr>
    <p:cSldViewPr>
      <p:cViewPr varScale="1">
        <p:scale>
          <a:sx n="107" d="100"/>
          <a:sy n="107" d="100"/>
        </p:scale>
        <p:origin x="78" y="108"/>
      </p:cViewPr>
      <p:guideLst>
        <p:guide pos="1571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handoutMaster" Target="handoutMasters/handout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ku Luoto" userId="b3b20cbc-5cc8-42e7-9c61-235185e3835c" providerId="ADAL" clId="{F7CD366E-AC83-4A15-AC4E-F3757A20C952}"/>
    <pc:docChg chg="undo custSel addSld modSld sldOrd">
      <pc:chgData name="Markku Luoto" userId="b3b20cbc-5cc8-42e7-9c61-235185e3835c" providerId="ADAL" clId="{F7CD366E-AC83-4A15-AC4E-F3757A20C952}" dt="2026-07-23T22:54:25.925" v="150" actId="1076"/>
      <pc:docMkLst>
        <pc:docMk/>
      </pc:docMkLst>
      <pc:sldChg chg="add">
        <pc:chgData name="Markku Luoto" userId="b3b20cbc-5cc8-42e7-9c61-235185e3835c" providerId="ADAL" clId="{F7CD366E-AC83-4A15-AC4E-F3757A20C952}" dt="2026-07-23T21:32:46.778" v="65"/>
        <pc:sldMkLst>
          <pc:docMk/>
          <pc:sldMk cId="3452017031" sldId="301"/>
        </pc:sldMkLst>
      </pc:sldChg>
      <pc:sldChg chg="add">
        <pc:chgData name="Markku Luoto" userId="b3b20cbc-5cc8-42e7-9c61-235185e3835c" providerId="ADAL" clId="{F7CD366E-AC83-4A15-AC4E-F3757A20C952}" dt="2026-07-23T21:32:46.778" v="65"/>
        <pc:sldMkLst>
          <pc:docMk/>
          <pc:sldMk cId="1152379885" sldId="323"/>
        </pc:sldMkLst>
      </pc:sldChg>
      <pc:sldChg chg="modSp ord">
        <pc:chgData name="Markku Luoto" userId="b3b20cbc-5cc8-42e7-9c61-235185e3835c" providerId="ADAL" clId="{F7CD366E-AC83-4A15-AC4E-F3757A20C952}" dt="2026-07-23T20:57:35.262" v="33"/>
        <pc:sldMkLst>
          <pc:docMk/>
          <pc:sldMk cId="2996263588" sldId="324"/>
        </pc:sldMkLst>
        <pc:picChg chg="mod">
          <ac:chgData name="Markku Luoto" userId="b3b20cbc-5cc8-42e7-9c61-235185e3835c" providerId="ADAL" clId="{F7CD366E-AC83-4A15-AC4E-F3757A20C952}" dt="2026-07-23T20:57:35.262" v="33"/>
          <ac:picMkLst>
            <pc:docMk/>
            <pc:sldMk cId="2996263588" sldId="324"/>
            <ac:picMk id="13" creationId="{6A7CE303-86DF-3150-8500-DE99F0D6D98A}"/>
          </ac:picMkLst>
        </pc:picChg>
      </pc:sldChg>
      <pc:sldChg chg="add">
        <pc:chgData name="Markku Luoto" userId="b3b20cbc-5cc8-42e7-9c61-235185e3835c" providerId="ADAL" clId="{F7CD366E-AC83-4A15-AC4E-F3757A20C952}" dt="2026-07-23T21:32:46.778" v="65"/>
        <pc:sldMkLst>
          <pc:docMk/>
          <pc:sldMk cId="312803169" sldId="347"/>
        </pc:sldMkLst>
      </pc:sldChg>
      <pc:sldChg chg="ord">
        <pc:chgData name="Markku Luoto" userId="b3b20cbc-5cc8-42e7-9c61-235185e3835c" providerId="ADAL" clId="{F7CD366E-AC83-4A15-AC4E-F3757A20C952}" dt="2026-07-23T20:55:31.647" v="2"/>
        <pc:sldMkLst>
          <pc:docMk/>
          <pc:sldMk cId="3854084537" sldId="355"/>
        </pc:sldMkLst>
      </pc:sldChg>
      <pc:sldChg chg="addSp modSp">
        <pc:chgData name="Markku Luoto" userId="b3b20cbc-5cc8-42e7-9c61-235185e3835c" providerId="ADAL" clId="{F7CD366E-AC83-4A15-AC4E-F3757A20C952}" dt="2026-07-23T21:35:35.242" v="67" actId="164"/>
        <pc:sldMkLst>
          <pc:docMk/>
          <pc:sldMk cId="4007631133" sldId="370"/>
        </pc:sldMkLst>
        <pc:spChg chg="mod">
          <ac:chgData name="Markku Luoto" userId="b3b20cbc-5cc8-42e7-9c61-235185e3835c" providerId="ADAL" clId="{F7CD366E-AC83-4A15-AC4E-F3757A20C952}" dt="2026-07-23T21:35:35.242" v="67" actId="164"/>
          <ac:spMkLst>
            <pc:docMk/>
            <pc:sldMk cId="4007631133" sldId="370"/>
            <ac:spMk id="6" creationId="{0546BC1D-F326-A123-7F0D-19B400532D34}"/>
          </ac:spMkLst>
        </pc:spChg>
        <pc:grpChg chg="add mod">
          <ac:chgData name="Markku Luoto" userId="b3b20cbc-5cc8-42e7-9c61-235185e3835c" providerId="ADAL" clId="{F7CD366E-AC83-4A15-AC4E-F3757A20C952}" dt="2026-07-23T21:35:35.242" v="67" actId="164"/>
          <ac:grpSpMkLst>
            <pc:docMk/>
            <pc:sldMk cId="4007631133" sldId="370"/>
            <ac:grpSpMk id="9" creationId="{E8E9C710-546F-3ED7-C9E8-A7171909A8BD}"/>
          </ac:grpSpMkLst>
        </pc:grpChg>
        <pc:picChg chg="mod">
          <ac:chgData name="Markku Luoto" userId="b3b20cbc-5cc8-42e7-9c61-235185e3835c" providerId="ADAL" clId="{F7CD366E-AC83-4A15-AC4E-F3757A20C952}" dt="2026-07-23T21:35:35.242" v="67" actId="164"/>
          <ac:picMkLst>
            <pc:docMk/>
            <pc:sldMk cId="4007631133" sldId="370"/>
            <ac:picMk id="2" creationId="{5C85135C-FC79-11C1-23A6-57FDB92D3CB6}"/>
          </ac:picMkLst>
        </pc:picChg>
        <pc:picChg chg="add mod">
          <ac:chgData name="Markku Luoto" userId="b3b20cbc-5cc8-42e7-9c61-235185e3835c" providerId="ADAL" clId="{F7CD366E-AC83-4A15-AC4E-F3757A20C952}" dt="2026-07-23T21:35:35.242" v="67" actId="164"/>
          <ac:picMkLst>
            <pc:docMk/>
            <pc:sldMk cId="4007631133" sldId="370"/>
            <ac:picMk id="4" creationId="{3628D40D-6EE1-33C5-593B-7A5A155FA76B}"/>
          </ac:picMkLst>
        </pc:picChg>
      </pc:sldChg>
      <pc:sldChg chg="ord modTransition">
        <pc:chgData name="Markku Luoto" userId="b3b20cbc-5cc8-42e7-9c61-235185e3835c" providerId="ADAL" clId="{F7CD366E-AC83-4A15-AC4E-F3757A20C952}" dt="2026-07-23T22:32:52.863" v="117"/>
        <pc:sldMkLst>
          <pc:docMk/>
          <pc:sldMk cId="637824229" sldId="380"/>
        </pc:sldMkLst>
      </pc:sldChg>
      <pc:sldChg chg="addSp ord modTransition">
        <pc:chgData name="Markku Luoto" userId="b3b20cbc-5cc8-42e7-9c61-235185e3835c" providerId="ADAL" clId="{F7CD366E-AC83-4A15-AC4E-F3757A20C952}" dt="2026-07-23T22:33:11.198" v="118"/>
        <pc:sldMkLst>
          <pc:docMk/>
          <pc:sldMk cId="3342076185" sldId="383"/>
        </pc:sldMkLst>
        <pc:picChg chg="add">
          <ac:chgData name="Markku Luoto" userId="b3b20cbc-5cc8-42e7-9c61-235185e3835c" providerId="ADAL" clId="{F7CD366E-AC83-4A15-AC4E-F3757A20C952}" dt="2026-07-23T21:55:06.462" v="104"/>
          <ac:picMkLst>
            <pc:docMk/>
            <pc:sldMk cId="3342076185" sldId="383"/>
            <ac:picMk id="7" creationId="{19EBB348-50F5-FEB8-79C2-DF44B1EA8431}"/>
          </ac:picMkLst>
        </pc:picChg>
      </pc:sldChg>
      <pc:sldChg chg="ord modTransition modAnim">
        <pc:chgData name="Markku Luoto" userId="b3b20cbc-5cc8-42e7-9c61-235185e3835c" providerId="ADAL" clId="{F7CD366E-AC83-4A15-AC4E-F3757A20C952}" dt="2026-07-23T22:31:47.772" v="116"/>
        <pc:sldMkLst>
          <pc:docMk/>
          <pc:sldMk cId="2383818291" sldId="385"/>
        </pc:sldMkLst>
      </pc:sldChg>
      <pc:sldChg chg="add modTransition modAnim">
        <pc:chgData name="Markku Luoto" userId="b3b20cbc-5cc8-42e7-9c61-235185e3835c" providerId="ADAL" clId="{F7CD366E-AC83-4A15-AC4E-F3757A20C952}" dt="2026-07-23T22:35:18.360" v="127"/>
        <pc:sldMkLst>
          <pc:docMk/>
          <pc:sldMk cId="2686415989" sldId="386"/>
        </pc:sldMkLst>
      </pc:sldChg>
      <pc:sldChg chg="modTransition">
        <pc:chgData name="Markku Luoto" userId="b3b20cbc-5cc8-42e7-9c61-235185e3835c" providerId="ADAL" clId="{F7CD366E-AC83-4A15-AC4E-F3757A20C952}" dt="2026-07-23T22:36:20.293" v="133"/>
        <pc:sldMkLst>
          <pc:docMk/>
          <pc:sldMk cId="1566665536" sldId="389"/>
        </pc:sldMkLst>
      </pc:sldChg>
      <pc:sldChg chg="modTransition">
        <pc:chgData name="Markku Luoto" userId="b3b20cbc-5cc8-42e7-9c61-235185e3835c" providerId="ADAL" clId="{F7CD366E-AC83-4A15-AC4E-F3757A20C952}" dt="2026-07-23T22:36:48.263" v="135"/>
        <pc:sldMkLst>
          <pc:docMk/>
          <pc:sldMk cId="319613905" sldId="390"/>
        </pc:sldMkLst>
      </pc:sldChg>
      <pc:sldChg chg="ord">
        <pc:chgData name="Markku Luoto" userId="b3b20cbc-5cc8-42e7-9c61-235185e3835c" providerId="ADAL" clId="{F7CD366E-AC83-4A15-AC4E-F3757A20C952}" dt="2026-07-23T22:01:35.458" v="110"/>
        <pc:sldMkLst>
          <pc:docMk/>
          <pc:sldMk cId="3708510024" sldId="391"/>
        </pc:sldMkLst>
      </pc:sldChg>
      <pc:sldChg chg="ord">
        <pc:chgData name="Markku Luoto" userId="b3b20cbc-5cc8-42e7-9c61-235185e3835c" providerId="ADAL" clId="{F7CD366E-AC83-4A15-AC4E-F3757A20C952}" dt="2026-07-23T22:01:03.340" v="109"/>
        <pc:sldMkLst>
          <pc:docMk/>
          <pc:sldMk cId="3790626751" sldId="396"/>
        </pc:sldMkLst>
      </pc:sldChg>
      <pc:sldChg chg="ord">
        <pc:chgData name="Markku Luoto" userId="b3b20cbc-5cc8-42e7-9c61-235185e3835c" providerId="ADAL" clId="{F7CD366E-AC83-4A15-AC4E-F3757A20C952}" dt="2026-07-23T22:08:52.249" v="112"/>
        <pc:sldMkLst>
          <pc:docMk/>
          <pc:sldMk cId="3923139536" sldId="398"/>
        </pc:sldMkLst>
      </pc:sldChg>
      <pc:sldChg chg="ord modTransition">
        <pc:chgData name="Markku Luoto" userId="b3b20cbc-5cc8-42e7-9c61-235185e3835c" providerId="ADAL" clId="{F7CD366E-AC83-4A15-AC4E-F3757A20C952}" dt="2026-07-23T22:36:34.411" v="134"/>
        <pc:sldMkLst>
          <pc:docMk/>
          <pc:sldMk cId="779738579" sldId="400"/>
        </pc:sldMkLst>
      </pc:sldChg>
      <pc:sldChg chg="ord">
        <pc:chgData name="Markku Luoto" userId="b3b20cbc-5cc8-42e7-9c61-235185e3835c" providerId="ADAL" clId="{F7CD366E-AC83-4A15-AC4E-F3757A20C952}" dt="2026-07-23T20:45:56.984" v="1"/>
        <pc:sldMkLst>
          <pc:docMk/>
          <pc:sldMk cId="1274713018" sldId="401"/>
        </pc:sldMkLst>
      </pc:sldChg>
      <pc:sldChg chg="addSp delSp modSp mod ord">
        <pc:chgData name="Markku Luoto" userId="b3b20cbc-5cc8-42e7-9c61-235185e3835c" providerId="ADAL" clId="{F7CD366E-AC83-4A15-AC4E-F3757A20C952}" dt="2026-07-23T22:54:25.925" v="150" actId="1076"/>
        <pc:sldMkLst>
          <pc:docMk/>
          <pc:sldMk cId="815967904" sldId="405"/>
        </pc:sldMkLst>
        <pc:spChg chg="add mod">
          <ac:chgData name="Markku Luoto" userId="b3b20cbc-5cc8-42e7-9c61-235185e3835c" providerId="ADAL" clId="{F7CD366E-AC83-4A15-AC4E-F3757A20C952}" dt="2026-07-23T22:52:11.497" v="139" actId="255"/>
          <ac:spMkLst>
            <pc:docMk/>
            <pc:sldMk cId="815967904" sldId="405"/>
            <ac:spMk id="4" creationId="{06725816-B3DD-2A12-A8A5-392CFD3BBE4E}"/>
          </ac:spMkLst>
        </pc:spChg>
        <pc:spChg chg="del">
          <ac:chgData name="Markku Luoto" userId="b3b20cbc-5cc8-42e7-9c61-235185e3835c" providerId="ADAL" clId="{F7CD366E-AC83-4A15-AC4E-F3757A20C952}" dt="2026-07-23T22:52:01.364" v="138" actId="478"/>
          <ac:spMkLst>
            <pc:docMk/>
            <pc:sldMk cId="815967904" sldId="405"/>
            <ac:spMk id="5" creationId="{340924E6-B881-FB84-84E5-0A7DBF900759}"/>
          </ac:spMkLst>
        </pc:spChg>
        <pc:spChg chg="add mod">
          <ac:chgData name="Markku Luoto" userId="b3b20cbc-5cc8-42e7-9c61-235185e3835c" providerId="ADAL" clId="{F7CD366E-AC83-4A15-AC4E-F3757A20C952}" dt="2026-07-23T22:54:07.714" v="147" actId="21"/>
          <ac:spMkLst>
            <pc:docMk/>
            <pc:sldMk cId="815967904" sldId="405"/>
            <ac:spMk id="7" creationId="{1228F124-C698-053D-5ED3-13F84D05FF6A}"/>
          </ac:spMkLst>
        </pc:spChg>
        <pc:spChg chg="add mod">
          <ac:chgData name="Markku Luoto" userId="b3b20cbc-5cc8-42e7-9c61-235185e3835c" providerId="ADAL" clId="{F7CD366E-AC83-4A15-AC4E-F3757A20C952}" dt="2026-07-23T22:54:25.925" v="150" actId="1076"/>
          <ac:spMkLst>
            <pc:docMk/>
            <pc:sldMk cId="815967904" sldId="405"/>
            <ac:spMk id="9" creationId="{9D98E04D-0251-4C8E-C659-14F57AB20F1B}"/>
          </ac:spMkLst>
        </pc:spChg>
      </pc:sldChg>
      <pc:sldChg chg="addSp modSp modTransition">
        <pc:chgData name="Markku Luoto" userId="b3b20cbc-5cc8-42e7-9c61-235185e3835c" providerId="ADAL" clId="{F7CD366E-AC83-4A15-AC4E-F3757A20C952}" dt="2026-07-23T21:26:21.582" v="63"/>
        <pc:sldMkLst>
          <pc:docMk/>
          <pc:sldMk cId="3542440402" sldId="409"/>
        </pc:sldMkLst>
        <pc:spChg chg="add mod">
          <ac:chgData name="Markku Luoto" userId="b3b20cbc-5cc8-42e7-9c61-235185e3835c" providerId="ADAL" clId="{F7CD366E-AC83-4A15-AC4E-F3757A20C952}" dt="2026-07-23T21:25:15.557" v="61" actId="767"/>
          <ac:spMkLst>
            <pc:docMk/>
            <pc:sldMk cId="3542440402" sldId="409"/>
            <ac:spMk id="4" creationId="{11C1A78F-F9D7-192C-28DE-09B534A9672D}"/>
          </ac:spMkLst>
        </pc:spChg>
        <pc:spChg chg="add mod">
          <ac:chgData name="Markku Luoto" userId="b3b20cbc-5cc8-42e7-9c61-235185e3835c" providerId="ADAL" clId="{F7CD366E-AC83-4A15-AC4E-F3757A20C952}" dt="2026-07-23T21:25:59.588" v="62"/>
          <ac:spMkLst>
            <pc:docMk/>
            <pc:sldMk cId="3542440402" sldId="409"/>
            <ac:spMk id="5" creationId="{667F31EA-F3BC-A0A3-067A-784F68153FA2}"/>
          </ac:spMkLst>
        </pc:spChg>
        <pc:spChg chg="add mod">
          <ac:chgData name="Markku Luoto" userId="b3b20cbc-5cc8-42e7-9c61-235185e3835c" providerId="ADAL" clId="{F7CD366E-AC83-4A15-AC4E-F3757A20C952}" dt="2026-07-23T21:26:21.582" v="63"/>
          <ac:spMkLst>
            <pc:docMk/>
            <pc:sldMk cId="3542440402" sldId="409"/>
            <ac:spMk id="7" creationId="{B25A6D19-459D-146F-259D-DE7EF2F503FE}"/>
          </ac:spMkLst>
        </pc:spChg>
      </pc:sldChg>
      <pc:sldChg chg="modTransition">
        <pc:chgData name="Markku Luoto" userId="b3b20cbc-5cc8-42e7-9c61-235185e3835c" providerId="ADAL" clId="{F7CD366E-AC83-4A15-AC4E-F3757A20C952}" dt="2026-07-23T21:07:35.245" v="34"/>
        <pc:sldMkLst>
          <pc:docMk/>
          <pc:sldMk cId="808279270" sldId="410"/>
        </pc:sldMkLst>
      </pc:sldChg>
      <pc:sldChg chg="addSp modSp modTransition modAnim">
        <pc:chgData name="Markku Luoto" userId="b3b20cbc-5cc8-42e7-9c61-235185e3835c" providerId="ADAL" clId="{F7CD366E-AC83-4A15-AC4E-F3757A20C952}" dt="2026-07-23T22:34:28.777" v="123"/>
        <pc:sldMkLst>
          <pc:docMk/>
          <pc:sldMk cId="1897796847" sldId="410"/>
        </pc:sldMkLst>
        <pc:spChg chg="mod">
          <ac:chgData name="Markku Luoto" userId="b3b20cbc-5cc8-42e7-9c61-235185e3835c" providerId="ADAL" clId="{F7CD366E-AC83-4A15-AC4E-F3757A20C952}" dt="2026-07-23T21:20:29.788" v="38" actId="164"/>
          <ac:spMkLst>
            <pc:docMk/>
            <pc:sldMk cId="1897796847" sldId="410"/>
            <ac:spMk id="9" creationId="{E430FDEF-4FD9-F367-86DB-C5977454E66B}"/>
          </ac:spMkLst>
        </pc:spChg>
        <pc:spChg chg="add mod">
          <ac:chgData name="Markku Luoto" userId="b3b20cbc-5cc8-42e7-9c61-235185e3835c" providerId="ADAL" clId="{F7CD366E-AC83-4A15-AC4E-F3757A20C952}" dt="2026-07-23T21:20:29.788" v="38" actId="164"/>
          <ac:spMkLst>
            <pc:docMk/>
            <pc:sldMk cId="1897796847" sldId="410"/>
            <ac:spMk id="10" creationId="{22E04A18-DBE5-B834-6BD8-F184D5C61D73}"/>
          </ac:spMkLst>
        </pc:spChg>
        <pc:spChg chg="add mod">
          <ac:chgData name="Markku Luoto" userId="b3b20cbc-5cc8-42e7-9c61-235185e3835c" providerId="ADAL" clId="{F7CD366E-AC83-4A15-AC4E-F3757A20C952}" dt="2026-07-23T21:19:45.903" v="37"/>
          <ac:spMkLst>
            <pc:docMk/>
            <pc:sldMk cId="1897796847" sldId="410"/>
            <ac:spMk id="12" creationId="{E6E399AA-5F7F-6182-E94D-CC04A48E323A}"/>
          </ac:spMkLst>
        </pc:spChg>
        <pc:grpChg chg="add mod">
          <ac:chgData name="Markku Luoto" userId="b3b20cbc-5cc8-42e7-9c61-235185e3835c" providerId="ADAL" clId="{F7CD366E-AC83-4A15-AC4E-F3757A20C952}" dt="2026-07-23T21:20:29.788" v="38" actId="164"/>
          <ac:grpSpMkLst>
            <pc:docMk/>
            <pc:sldMk cId="1897796847" sldId="410"/>
            <ac:grpSpMk id="13" creationId="{18E7139D-F0FA-ADD7-9773-ACB74BA5F0F1}"/>
          </ac:grpSpMkLst>
        </pc:grpChg>
        <pc:picChg chg="mod">
          <ac:chgData name="Markku Luoto" userId="b3b20cbc-5cc8-42e7-9c61-235185e3835c" providerId="ADAL" clId="{F7CD366E-AC83-4A15-AC4E-F3757A20C952}" dt="2026-07-23T21:20:29.788" v="38" actId="164"/>
          <ac:picMkLst>
            <pc:docMk/>
            <pc:sldMk cId="1897796847" sldId="410"/>
            <ac:picMk id="4" creationId="{C4CD5159-3889-9728-ACD1-10FD2A430214}"/>
          </ac:picMkLst>
        </pc:picChg>
        <pc:picChg chg="mod">
          <ac:chgData name="Markku Luoto" userId="b3b20cbc-5cc8-42e7-9c61-235185e3835c" providerId="ADAL" clId="{F7CD366E-AC83-4A15-AC4E-F3757A20C952}" dt="2026-07-23T21:20:29.788" v="38" actId="164"/>
          <ac:picMkLst>
            <pc:docMk/>
            <pc:sldMk cId="1897796847" sldId="410"/>
            <ac:picMk id="7" creationId="{5C70FEC3-237D-1D80-A27F-41DB97CA845C}"/>
          </ac:picMkLst>
        </pc:picChg>
      </pc:sldChg>
      <pc:sldChg chg="ord">
        <pc:chgData name="Markku Luoto" userId="b3b20cbc-5cc8-42e7-9c61-235185e3835c" providerId="ADAL" clId="{F7CD366E-AC83-4A15-AC4E-F3757A20C952}" dt="2026-07-23T21:30:04.914" v="64"/>
        <pc:sldMkLst>
          <pc:docMk/>
          <pc:sldMk cId="1573520219" sldId="411"/>
        </pc:sldMkLst>
      </pc:sldChg>
      <pc:sldChg chg="addSp delSp modSp">
        <pc:chgData name="Markku Luoto" userId="b3b20cbc-5cc8-42e7-9c61-235185e3835c" providerId="ADAL" clId="{F7CD366E-AC83-4A15-AC4E-F3757A20C952}" dt="2026-07-23T21:45:21.943" v="102"/>
        <pc:sldMkLst>
          <pc:docMk/>
          <pc:sldMk cId="2988283824" sldId="412"/>
        </pc:sldMkLst>
        <pc:spChg chg="add del">
          <ac:chgData name="Markku Luoto" userId="b3b20cbc-5cc8-42e7-9c61-235185e3835c" providerId="ADAL" clId="{F7CD366E-AC83-4A15-AC4E-F3757A20C952}" dt="2026-07-23T21:45:21.943" v="102"/>
          <ac:spMkLst>
            <pc:docMk/>
            <pc:sldMk cId="2988283824" sldId="412"/>
            <ac:spMk id="4" creationId="{2D349BB3-0FE3-7C85-7284-F72B020927A1}"/>
          </ac:spMkLst>
        </pc:spChg>
        <pc:spChg chg="add del">
          <ac:chgData name="Markku Luoto" userId="b3b20cbc-5cc8-42e7-9c61-235185e3835c" providerId="ADAL" clId="{F7CD366E-AC83-4A15-AC4E-F3757A20C952}" dt="2026-07-23T21:41:26.303" v="99"/>
          <ac:spMkLst>
            <pc:docMk/>
            <pc:sldMk cId="2988283824" sldId="412"/>
            <ac:spMk id="6" creationId="{747C77CB-515C-7F6B-F783-A22CFE3F94FF}"/>
          </ac:spMkLst>
        </pc:spChg>
        <pc:spChg chg="add del">
          <ac:chgData name="Markku Luoto" userId="b3b20cbc-5cc8-42e7-9c61-235185e3835c" providerId="ADAL" clId="{F7CD366E-AC83-4A15-AC4E-F3757A20C952}" dt="2026-07-23T21:45:21.943" v="102"/>
          <ac:spMkLst>
            <pc:docMk/>
            <pc:sldMk cId="2988283824" sldId="412"/>
            <ac:spMk id="11" creationId="{7B2771FB-631C-AA6E-387A-4B4F753F0504}"/>
          </ac:spMkLst>
        </pc:spChg>
        <pc:spChg chg="mod">
          <ac:chgData name="Markku Luoto" userId="b3b20cbc-5cc8-42e7-9c61-235185e3835c" providerId="ADAL" clId="{F7CD366E-AC83-4A15-AC4E-F3757A20C952}" dt="2026-07-23T21:44:11.452" v="101"/>
          <ac:spMkLst>
            <pc:docMk/>
            <pc:sldMk cId="2988283824" sldId="412"/>
            <ac:spMk id="12" creationId="{20A32292-2E96-BBAF-BEBE-BD2B994860F6}"/>
          </ac:spMkLst>
        </pc:spChg>
        <pc:spChg chg="mod">
          <ac:chgData name="Markku Luoto" userId="b3b20cbc-5cc8-42e7-9c61-235185e3835c" providerId="ADAL" clId="{F7CD366E-AC83-4A15-AC4E-F3757A20C952}" dt="2026-07-23T21:45:21.943" v="102"/>
          <ac:spMkLst>
            <pc:docMk/>
            <pc:sldMk cId="2988283824" sldId="412"/>
            <ac:spMk id="13" creationId="{F84E55FC-7993-8E93-61AE-119B90642820}"/>
          </ac:spMkLst>
        </pc:spChg>
        <pc:picChg chg="add del mod">
          <ac:chgData name="Markku Luoto" userId="b3b20cbc-5cc8-42e7-9c61-235185e3835c" providerId="ADAL" clId="{F7CD366E-AC83-4A15-AC4E-F3757A20C952}" dt="2026-07-23T21:41:26.303" v="99"/>
          <ac:picMkLst>
            <pc:docMk/>
            <pc:sldMk cId="2988283824" sldId="412"/>
            <ac:picMk id="3" creationId="{C5725B62-FF75-154A-371C-45EED1C6A8DF}"/>
          </ac:picMkLst>
        </pc:picChg>
      </pc:sldChg>
      <pc:sldChg chg="ord modTransition">
        <pc:chgData name="Markku Luoto" userId="b3b20cbc-5cc8-42e7-9c61-235185e3835c" providerId="ADAL" clId="{F7CD366E-AC83-4A15-AC4E-F3757A20C952}" dt="2026-07-23T22:33:14.956" v="119"/>
        <pc:sldMkLst>
          <pc:docMk/>
          <pc:sldMk cId="4235315579" sldId="413"/>
        </pc:sldMkLst>
      </pc:sldChg>
      <pc:sldChg chg="modTransition">
        <pc:chgData name="Markku Luoto" userId="b3b20cbc-5cc8-42e7-9c61-235185e3835c" providerId="ADAL" clId="{F7CD366E-AC83-4A15-AC4E-F3757A20C952}" dt="2026-07-23T22:33:55.164" v="120"/>
        <pc:sldMkLst>
          <pc:docMk/>
          <pc:sldMk cId="3896794595" sldId="414"/>
        </pc:sldMkLst>
      </pc:sldChg>
      <pc:sldChg chg="modTransition">
        <pc:chgData name="Markku Luoto" userId="b3b20cbc-5cc8-42e7-9c61-235185e3835c" providerId="ADAL" clId="{F7CD366E-AC83-4A15-AC4E-F3757A20C952}" dt="2026-07-23T22:35:31.498" v="128"/>
        <pc:sldMkLst>
          <pc:docMk/>
          <pc:sldMk cId="2229192754" sldId="415"/>
        </pc:sldMkLst>
      </pc:sldChg>
      <pc:sldChg chg="modTransition">
        <pc:chgData name="Markku Luoto" userId="b3b20cbc-5cc8-42e7-9c61-235185e3835c" providerId="ADAL" clId="{F7CD366E-AC83-4A15-AC4E-F3757A20C952}" dt="2026-07-23T22:35:41.272" v="130"/>
        <pc:sldMkLst>
          <pc:docMk/>
          <pc:sldMk cId="2624231587" sldId="416"/>
        </pc:sldMkLst>
      </pc:sldChg>
      <pc:sldChg chg="addSp modSp modTransition">
        <pc:chgData name="Markku Luoto" userId="b3b20cbc-5cc8-42e7-9c61-235185e3835c" providerId="ADAL" clId="{F7CD366E-AC83-4A15-AC4E-F3757A20C952}" dt="2026-07-23T22:35:50.889" v="131"/>
        <pc:sldMkLst>
          <pc:docMk/>
          <pc:sldMk cId="493115306" sldId="417"/>
        </pc:sldMkLst>
        <pc:spChg chg="add mod">
          <ac:chgData name="Markku Luoto" userId="b3b20cbc-5cc8-42e7-9c61-235185e3835c" providerId="ADAL" clId="{F7CD366E-AC83-4A15-AC4E-F3757A20C952}" dt="2026-07-23T22:21:11.662" v="113"/>
          <ac:spMkLst>
            <pc:docMk/>
            <pc:sldMk cId="493115306" sldId="417"/>
            <ac:spMk id="5" creationId="{2AFE421E-28E6-2586-0D2F-FD17D33749AF}"/>
          </ac:spMkLst>
        </pc:spChg>
        <pc:spChg chg="add mod">
          <ac:chgData name="Markku Luoto" userId="b3b20cbc-5cc8-42e7-9c61-235185e3835c" providerId="ADAL" clId="{F7CD366E-AC83-4A15-AC4E-F3757A20C952}" dt="2026-07-23T22:21:52.309" v="114"/>
          <ac:spMkLst>
            <pc:docMk/>
            <pc:sldMk cId="493115306" sldId="417"/>
            <ac:spMk id="7" creationId="{FBBC4682-AC2C-37C5-28A6-34545A652F80}"/>
          </ac:spMkLst>
        </pc:spChg>
      </pc:sldChg>
      <pc:sldChg chg="modTransition">
        <pc:chgData name="Markku Luoto" userId="b3b20cbc-5cc8-42e7-9c61-235185e3835c" providerId="ADAL" clId="{F7CD366E-AC83-4A15-AC4E-F3757A20C952}" dt="2026-07-23T22:36:01.792" v="132"/>
        <pc:sldMkLst>
          <pc:docMk/>
          <pc:sldMk cId="1278301750" sldId="418"/>
        </pc:sldMkLst>
      </pc:sldChg>
      <pc:sldChg chg="add">
        <pc:chgData name="Markku Luoto" userId="b3b20cbc-5cc8-42e7-9c61-235185e3835c" providerId="ADAL" clId="{F7CD366E-AC83-4A15-AC4E-F3757A20C952}" dt="2026-07-23T22:51:53.355" v="136" actId="2890"/>
        <pc:sldMkLst>
          <pc:docMk/>
          <pc:sldMk cId="10217700" sldId="41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28FCA9C-FF92-4024-BDEC-A6D3B663DC09}" type="datetimeFigureOut">
              <a:rPr lang="en-US"/>
              <a:t>7/24/2026</a:t>
            </a:fld>
            <a:endParaRPr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446DCAE-1661-43FF-8A44-43DAFDC1FD9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72AB877-E7B1-4681-847E-D0918612832B}" type="datetimeFigureOut">
              <a:rPr lang="en-US"/>
              <a:t>7/24/2026</a:t>
            </a:fld>
            <a:endParaRPr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Muokkaa tekstin perustyylejä napsauttamalla</a:t>
            </a:r>
          </a:p>
          <a:p>
            <a:pPr lvl="1" rtl="0"/>
            <a:r>
              <a:t>Toinen taso</a:t>
            </a:r>
          </a:p>
          <a:p>
            <a:pPr lvl="2" rtl="0"/>
            <a:r>
              <a:t>Kolmas taso</a:t>
            </a:r>
          </a:p>
          <a:p>
            <a:pPr lvl="3" rtl="0"/>
            <a:r>
              <a:t>Neljäs taso</a:t>
            </a:r>
          </a:p>
          <a:p>
            <a:pPr lvl="4" rtl="0"/>
            <a:r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9C971FF-EF28-4195-A575-329446EFAA5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78939-E026-B09A-B2B1-F72A5C831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B5C0D7-B5E5-8D70-F7FC-8FC4630062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8635DD-FEBD-B062-0393-D1675D0D40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MAS is in </a:t>
            </a:r>
            <a:r>
              <a:rPr lang="fi-FI" dirty="0" err="1"/>
              <a:t>this</a:t>
            </a:r>
            <a:r>
              <a:rPr lang="fi-FI" dirty="0"/>
              <a:t> for VERY long </a:t>
            </a:r>
            <a:r>
              <a:rPr lang="fi-FI" dirty="0" err="1"/>
              <a:t>term</a:t>
            </a:r>
            <a:r>
              <a:rPr lang="fi-FI" dirty="0"/>
              <a:t>. For us, a ”</a:t>
            </a:r>
            <a:r>
              <a:rPr lang="fi-FI" dirty="0" err="1"/>
              <a:t>quarter</a:t>
            </a:r>
            <a:r>
              <a:rPr lang="fi-FI" dirty="0"/>
              <a:t>” is a </a:t>
            </a:r>
            <a:r>
              <a:rPr lang="fi-FI" dirty="0" err="1"/>
              <a:t>quarter</a:t>
            </a:r>
            <a:r>
              <a:rPr lang="fi-FI" dirty="0"/>
              <a:t> of a </a:t>
            </a:r>
            <a:r>
              <a:rPr lang="fi-FI" dirty="0" err="1"/>
              <a:t>century</a:t>
            </a:r>
            <a:r>
              <a:rPr lang="fi-FI" dirty="0"/>
              <a:t> – </a:t>
            </a:r>
            <a:r>
              <a:rPr lang="fi-FI" dirty="0" err="1"/>
              <a:t>nothing</a:t>
            </a:r>
            <a:r>
              <a:rPr lang="fi-FI" dirty="0"/>
              <a:t> </a:t>
            </a:r>
            <a:r>
              <a:rPr lang="fi-FI" dirty="0" err="1"/>
              <a:t>less</a:t>
            </a:r>
            <a:r>
              <a:rPr lang="fi-FI" dirty="0"/>
              <a:t>!</a:t>
            </a:r>
            <a:endParaRPr lang="en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7DF0F9-C3E9-6BA2-694B-DE9D7FE334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C971FF-EF28-4195-A575-329446EFAA55}" type="slidenum">
              <a:rPr kumimoji="0" lang="en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FI" sz="1200" b="0" i="0" u="none" strike="noStrike" kern="1200" cap="none" spc="0" normalizeH="0" baseline="0" noProof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67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MAS is </a:t>
            </a:r>
            <a:r>
              <a:rPr lang="fi-FI" dirty="0" err="1"/>
              <a:t>mostly</a:t>
            </a:r>
            <a:r>
              <a:rPr lang="fi-FI" dirty="0"/>
              <a:t> </a:t>
            </a:r>
            <a:r>
              <a:rPr lang="fi-FI" b="1" dirty="0" err="1"/>
              <a:t>funded</a:t>
            </a:r>
            <a:r>
              <a:rPr lang="fi-FI" b="1" dirty="0"/>
              <a:t> </a:t>
            </a:r>
            <a:r>
              <a:rPr lang="fi-FI" b="1" dirty="0" err="1"/>
              <a:t>by</a:t>
            </a:r>
            <a:r>
              <a:rPr lang="fi-FI" b="1" dirty="0"/>
              <a:t> </a:t>
            </a:r>
            <a:r>
              <a:rPr lang="fi-FI" b="1" dirty="0" err="1"/>
              <a:t>its</a:t>
            </a:r>
            <a:r>
              <a:rPr lang="fi-FI" b="1" dirty="0"/>
              <a:t> </a:t>
            </a:r>
            <a:r>
              <a:rPr lang="fi-FI" b="1" dirty="0" err="1"/>
              <a:t>volunteers</a:t>
            </a:r>
            <a:r>
              <a:rPr lang="fi-FI" b="1" dirty="0"/>
              <a:t> </a:t>
            </a:r>
            <a:r>
              <a:rPr lang="fi-FI" dirty="0" err="1"/>
              <a:t>who</a:t>
            </a:r>
            <a:r>
              <a:rPr lang="fi-FI" dirty="0"/>
              <a:t> </a:t>
            </a:r>
            <a:r>
              <a:rPr lang="fi-FI" dirty="0" err="1"/>
              <a:t>pay</a:t>
            </a:r>
            <a:r>
              <a:rPr lang="fi-FI" dirty="0"/>
              <a:t> </a:t>
            </a:r>
            <a:r>
              <a:rPr lang="fi-FI" dirty="0" err="1"/>
              <a:t>their</a:t>
            </a:r>
            <a:r>
              <a:rPr lang="fi-FI" dirty="0"/>
              <a:t> </a:t>
            </a:r>
            <a:r>
              <a:rPr lang="fi-FI" dirty="0" err="1"/>
              <a:t>costs</a:t>
            </a:r>
            <a:r>
              <a:rPr lang="fi-FI" dirty="0"/>
              <a:t> to </a:t>
            </a:r>
            <a:r>
              <a:rPr lang="fi-FI" dirty="0" err="1"/>
              <a:t>participate</a:t>
            </a:r>
            <a:r>
              <a:rPr lang="fi-FI" dirty="0"/>
              <a:t>.</a:t>
            </a:r>
          </a:p>
          <a:p>
            <a:endParaRPr lang="fi-FI" dirty="0"/>
          </a:p>
          <a:p>
            <a:r>
              <a:rPr lang="fi-FI" dirty="0" err="1"/>
              <a:t>However</a:t>
            </a:r>
            <a:r>
              <a:rPr lang="fi-FI" dirty="0"/>
              <a:t>,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b="1" dirty="0" err="1"/>
              <a:t>external</a:t>
            </a:r>
            <a:r>
              <a:rPr lang="fi-FI" b="1" dirty="0"/>
              <a:t> </a:t>
            </a:r>
            <a:r>
              <a:rPr lang="fi-FI" b="1" dirty="0" err="1"/>
              <a:t>funding</a:t>
            </a:r>
            <a:r>
              <a:rPr lang="fi-FI" b="1" dirty="0"/>
              <a:t> is </a:t>
            </a:r>
            <a:r>
              <a:rPr lang="fi-FI" b="1" dirty="0" err="1"/>
              <a:t>crucial</a:t>
            </a:r>
            <a:r>
              <a:rPr lang="fi-FI" b="1" dirty="0"/>
              <a:t> </a:t>
            </a:r>
            <a:r>
              <a:rPr lang="fi-FI" dirty="0"/>
              <a:t>in </a:t>
            </a:r>
            <a:r>
              <a:rPr lang="fi-FI" dirty="0" err="1"/>
              <a:t>order</a:t>
            </a:r>
            <a:r>
              <a:rPr lang="fi-FI" dirty="0"/>
              <a:t> to </a:t>
            </a:r>
            <a:r>
              <a:rPr lang="fi-FI" dirty="0" err="1"/>
              <a:t>get</a:t>
            </a:r>
            <a:r>
              <a:rPr lang="fi-FI" dirty="0"/>
              <a:t> </a:t>
            </a:r>
            <a:r>
              <a:rPr lang="fi-FI" dirty="0" err="1"/>
              <a:t>anything</a:t>
            </a:r>
            <a:r>
              <a:rPr lang="fi-FI" dirty="0"/>
              <a:t> </a:t>
            </a:r>
            <a:r>
              <a:rPr lang="fi-FI" dirty="0" err="1"/>
              <a:t>but</a:t>
            </a:r>
            <a:r>
              <a:rPr lang="fi-FI" dirty="0"/>
              <a:t> </a:t>
            </a:r>
            <a:r>
              <a:rPr lang="fi-FI" dirty="0" err="1"/>
              <a:t>generic</a:t>
            </a:r>
            <a:r>
              <a:rPr lang="fi-FI" dirty="0"/>
              <a:t> </a:t>
            </a:r>
            <a:r>
              <a:rPr lang="fi-FI" dirty="0" err="1"/>
              <a:t>inventory</a:t>
            </a:r>
            <a:r>
              <a:rPr lang="fi-FI" dirty="0"/>
              <a:t> </a:t>
            </a:r>
            <a:r>
              <a:rPr lang="fi-FI" dirty="0" err="1"/>
              <a:t>done</a:t>
            </a:r>
            <a:r>
              <a:rPr lang="fi-FI" dirty="0"/>
              <a:t>, as </a:t>
            </a:r>
            <a:r>
              <a:rPr lang="fi-FI" dirty="0" err="1"/>
              <a:t>equipment</a:t>
            </a:r>
            <a:r>
              <a:rPr lang="fi-FI" dirty="0"/>
              <a:t>, C14 </a:t>
            </a:r>
            <a:r>
              <a:rPr lang="fi-FI" dirty="0" err="1"/>
              <a:t>analyzes</a:t>
            </a:r>
            <a:r>
              <a:rPr lang="fi-FI" dirty="0"/>
              <a:t> and </a:t>
            </a:r>
            <a:r>
              <a:rPr lang="fi-FI" dirty="0" err="1"/>
              <a:t>fuel</a:t>
            </a:r>
            <a:r>
              <a:rPr lang="fi-FI" dirty="0"/>
              <a:t> </a:t>
            </a:r>
            <a:r>
              <a:rPr lang="fi-FI" dirty="0" err="1"/>
              <a:t>costs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high</a:t>
            </a:r>
            <a:r>
              <a:rPr lang="fi-FI" dirty="0"/>
              <a:t>.</a:t>
            </a:r>
          </a:p>
          <a:p>
            <a:endParaRPr lang="fi-FI" dirty="0"/>
          </a:p>
          <a:p>
            <a:r>
              <a:rPr lang="fi-FI" dirty="0"/>
              <a:t>Here </a:t>
            </a:r>
            <a:r>
              <a:rPr lang="fi-FI" dirty="0" err="1"/>
              <a:t>are</a:t>
            </a:r>
            <a:r>
              <a:rPr lang="fi-FI" dirty="0"/>
              <a:t> some of </a:t>
            </a:r>
            <a:r>
              <a:rPr lang="fi-FI" dirty="0" err="1"/>
              <a:t>our</a:t>
            </a:r>
            <a:r>
              <a:rPr lang="fi-FI" dirty="0"/>
              <a:t> </a:t>
            </a:r>
            <a:r>
              <a:rPr lang="fi-FI" dirty="0" err="1"/>
              <a:t>funders</a:t>
            </a:r>
            <a:r>
              <a:rPr lang="fi-FI" dirty="0"/>
              <a:t> </a:t>
            </a:r>
            <a:r>
              <a:rPr lang="fi-FI" dirty="0" err="1"/>
              <a:t>which</a:t>
            </a:r>
            <a:r>
              <a:rPr lang="fi-FI" dirty="0"/>
              <a:t> </a:t>
            </a:r>
            <a:r>
              <a:rPr lang="fi-FI" b="1" dirty="0" err="1"/>
              <a:t>vary</a:t>
            </a:r>
            <a:r>
              <a:rPr lang="fi-FI" b="1" dirty="0"/>
              <a:t> </a:t>
            </a:r>
            <a:r>
              <a:rPr lang="fi-FI" b="1" dirty="0" err="1"/>
              <a:t>from</a:t>
            </a:r>
            <a:r>
              <a:rPr lang="fi-FI" b="1" dirty="0"/>
              <a:t> </a:t>
            </a:r>
            <a:r>
              <a:rPr lang="fi-FI" b="1" dirty="0" err="1"/>
              <a:t>government</a:t>
            </a:r>
            <a:r>
              <a:rPr lang="fi-FI" b="1" dirty="0"/>
              <a:t> </a:t>
            </a:r>
            <a:r>
              <a:rPr lang="fi-FI" b="1" dirty="0" err="1"/>
              <a:t>institutions</a:t>
            </a:r>
            <a:r>
              <a:rPr lang="fi-FI" b="1" dirty="0"/>
              <a:t> to </a:t>
            </a:r>
            <a:r>
              <a:rPr lang="fi-FI" b="1" dirty="0" err="1"/>
              <a:t>private</a:t>
            </a:r>
            <a:r>
              <a:rPr lang="fi-FI" b="1" dirty="0"/>
              <a:t> </a:t>
            </a:r>
            <a:r>
              <a:rPr lang="fi-FI" b="1" dirty="0" err="1"/>
              <a:t>companies</a:t>
            </a:r>
            <a:endParaRPr lang="en-FI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9C971FF-EF28-4195-A575-329446EFAA55}" type="slidenum">
              <a:rPr lang="en-FI" smtClean="0"/>
              <a:t>30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421269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 rtlCol="0">
            <a:normAutofit/>
          </a:bodyPr>
          <a:lstStyle>
            <a:lvl1pPr>
              <a:defRPr sz="4400"/>
            </a:lvl1pPr>
          </a:lstStyle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2524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defRPr sz="4000" b="0"/>
            </a:lvl1pPr>
          </a:lstStyle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848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 ja kuvatek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defRPr sz="4000" b="0"/>
            </a:lvl1pPr>
          </a:lstStyle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Kuvan paikkamerkki 2" descr="Tyhjä paikkamerkki kuvan lisäämistä varten. Napsauta paikkamerkkiä ja valitse kuva, jonka haluat lisätä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n-US"/>
              <a:t>Click icon to add picture</a:t>
            </a:r>
            <a:endParaRPr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243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untainen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4485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untainen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 rtlCol="0"/>
          <a:lstStyle/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2942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 rtlCol="0">
            <a:normAutofit/>
          </a:bodyPr>
          <a:lstStyle>
            <a:lvl1pPr>
              <a:defRPr sz="4400"/>
            </a:lvl1pPr>
          </a:lstStyle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n-US"/>
              <a:t>Click to edit Master subtitle style</a:t>
            </a:r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5022BF-ADEC-4747-EE6E-08333B021C44}"/>
              </a:ext>
            </a:extLst>
          </p:cNvPr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/>
          </a:p>
        </p:txBody>
      </p:sp>
    </p:spTree>
    <p:extLst>
      <p:ext uri="{BB962C8B-B14F-4D97-AF65-F5344CB8AC3E}">
        <p14:creationId xmlns:p14="http://schemas.microsoft.com/office/powerpoint/2010/main" val="70573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3164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6781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rtlCol="0" anchor="b">
            <a:normAutofit/>
          </a:bodyPr>
          <a:lstStyle>
            <a:lvl1pPr algn="l">
              <a:defRPr sz="4400" b="0" cap="all"/>
            </a:lvl1pPr>
          </a:lstStyle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rtlCol="0"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499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2117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Kaksi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878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9464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1137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7372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022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defRPr sz="4000" b="0"/>
            </a:lvl1pPr>
          </a:lstStyle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497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 ja kuvatek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defRPr sz="4000" b="0"/>
            </a:lvl1pPr>
          </a:lstStyle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Kuvan paikkamerkki 2" descr="Tyhjä paikkamerkki kuvan lisäämistä varten. Napsauta paikkamerkkiä ja valitse kuva, jonka haluat lisätä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n-US"/>
              <a:t>Click icon to add picture</a:t>
            </a:r>
            <a:endParaRPr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931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untainen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4236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untainen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 rtlCol="0"/>
          <a:lstStyle/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1883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8126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rtlCol="0" anchor="b">
            <a:normAutofit/>
          </a:bodyPr>
          <a:lstStyle>
            <a:lvl1pPr algn="l">
              <a:defRPr sz="4400" b="0" cap="all"/>
            </a:lvl1pPr>
          </a:lstStyle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rtlCol="0"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569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9778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Kaksi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4743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n-US"/>
              <a:t>Click to edit Master title style</a:t>
            </a:r>
            <a:endParaRPr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6244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3622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34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sv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95000"/>
              </a:schemeClr>
            </a:gs>
            <a:gs pos="0">
              <a:schemeClr val="bg1">
                <a:lumMod val="85000"/>
              </a:schemeClr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D677FD1-1505-F0C2-497E-1B42195E0B6E}"/>
              </a:ext>
            </a:extLst>
          </p:cNvPr>
          <p:cNvSpPr/>
          <p:nvPr userDrawn="1"/>
        </p:nvSpPr>
        <p:spPr>
          <a:xfrm>
            <a:off x="9972057" y="720191"/>
            <a:ext cx="1974758" cy="1885444"/>
          </a:xfrm>
          <a:custGeom>
            <a:avLst/>
            <a:gdLst>
              <a:gd name="connsiteX0" fmla="*/ 388417 w 1998732"/>
              <a:gd name="connsiteY0" fmla="*/ 1424198 h 1885444"/>
              <a:gd name="connsiteX1" fmla="*/ 0 w 1998732"/>
              <a:gd name="connsiteY1" fmla="*/ 1634591 h 1885444"/>
              <a:gd name="connsiteX2" fmla="*/ 48552 w 1998732"/>
              <a:gd name="connsiteY2" fmla="*/ 1844984 h 1885444"/>
              <a:gd name="connsiteX3" fmla="*/ 728283 w 1998732"/>
              <a:gd name="connsiteY3" fmla="*/ 1885444 h 1885444"/>
              <a:gd name="connsiteX4" fmla="*/ 1367554 w 1998732"/>
              <a:gd name="connsiteY4" fmla="*/ 1594131 h 1885444"/>
              <a:gd name="connsiteX5" fmla="*/ 1602223 w 1998732"/>
              <a:gd name="connsiteY5" fmla="*/ 1197621 h 1885444"/>
              <a:gd name="connsiteX6" fmla="*/ 1885444 w 1998732"/>
              <a:gd name="connsiteY6" fmla="*/ 1100517 h 1885444"/>
              <a:gd name="connsiteX7" fmla="*/ 1974456 w 1998732"/>
              <a:gd name="connsiteY7" fmla="*/ 1043873 h 1885444"/>
              <a:gd name="connsiteX8" fmla="*/ 1998732 w 1998732"/>
              <a:gd name="connsiteY8" fmla="*/ 946768 h 1885444"/>
              <a:gd name="connsiteX9" fmla="*/ 1853076 w 1998732"/>
              <a:gd name="connsiteY9" fmla="*/ 833480 h 1885444"/>
              <a:gd name="connsiteX10" fmla="*/ 1683143 w 1998732"/>
              <a:gd name="connsiteY10" fmla="*/ 809204 h 1885444"/>
              <a:gd name="connsiteX11" fmla="*/ 1399922 w 1998732"/>
              <a:gd name="connsiteY11" fmla="*/ 833480 h 1885444"/>
              <a:gd name="connsiteX12" fmla="*/ 1270449 w 1998732"/>
              <a:gd name="connsiteY12" fmla="*/ 671639 h 1885444"/>
              <a:gd name="connsiteX13" fmla="*/ 1399922 w 1998732"/>
              <a:gd name="connsiteY13" fmla="*/ 453154 h 1885444"/>
              <a:gd name="connsiteX14" fmla="*/ 1545579 w 1998732"/>
              <a:gd name="connsiteY14" fmla="*/ 275129 h 1885444"/>
              <a:gd name="connsiteX15" fmla="*/ 1561763 w 1998732"/>
              <a:gd name="connsiteY15" fmla="*/ 40460 h 1885444"/>
              <a:gd name="connsiteX16" fmla="*/ 1197621 w 1998732"/>
              <a:gd name="connsiteY16" fmla="*/ 0 h 1885444"/>
              <a:gd name="connsiteX17" fmla="*/ 1035780 w 1998732"/>
              <a:gd name="connsiteY17" fmla="*/ 169933 h 1885444"/>
              <a:gd name="connsiteX18" fmla="*/ 995320 w 1998732"/>
              <a:gd name="connsiteY18" fmla="*/ 364142 h 1885444"/>
              <a:gd name="connsiteX19" fmla="*/ 639271 w 1998732"/>
              <a:gd name="connsiteY19" fmla="*/ 558351 h 1885444"/>
              <a:gd name="connsiteX20" fmla="*/ 663547 w 1998732"/>
              <a:gd name="connsiteY20" fmla="*/ 809204 h 1885444"/>
              <a:gd name="connsiteX21" fmla="*/ 655455 w 1998732"/>
              <a:gd name="connsiteY21" fmla="*/ 1011505 h 1885444"/>
              <a:gd name="connsiteX22" fmla="*/ 566442 w 1998732"/>
              <a:gd name="connsiteY22" fmla="*/ 1238082 h 1885444"/>
              <a:gd name="connsiteX23" fmla="*/ 388417 w 1998732"/>
              <a:gd name="connsiteY23" fmla="*/ 1424198 h 1885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998732" h="1885444">
                <a:moveTo>
                  <a:pt x="388417" y="1424198"/>
                </a:moveTo>
                <a:lnTo>
                  <a:pt x="0" y="1634591"/>
                </a:lnTo>
                <a:lnTo>
                  <a:pt x="48552" y="1844984"/>
                </a:lnTo>
                <a:lnTo>
                  <a:pt x="728283" y="1885444"/>
                </a:lnTo>
                <a:lnTo>
                  <a:pt x="1367554" y="1594131"/>
                </a:lnTo>
                <a:lnTo>
                  <a:pt x="1602223" y="1197621"/>
                </a:lnTo>
                <a:lnTo>
                  <a:pt x="1885444" y="1100517"/>
                </a:lnTo>
                <a:lnTo>
                  <a:pt x="1974456" y="1043873"/>
                </a:lnTo>
                <a:lnTo>
                  <a:pt x="1998732" y="946768"/>
                </a:lnTo>
                <a:lnTo>
                  <a:pt x="1853076" y="833480"/>
                </a:lnTo>
                <a:lnTo>
                  <a:pt x="1683143" y="809204"/>
                </a:lnTo>
                <a:lnTo>
                  <a:pt x="1399922" y="833480"/>
                </a:lnTo>
                <a:lnTo>
                  <a:pt x="1270449" y="671639"/>
                </a:lnTo>
                <a:lnTo>
                  <a:pt x="1399922" y="453154"/>
                </a:lnTo>
                <a:lnTo>
                  <a:pt x="1545579" y="275129"/>
                </a:lnTo>
                <a:lnTo>
                  <a:pt x="1561763" y="40460"/>
                </a:lnTo>
                <a:lnTo>
                  <a:pt x="1197621" y="0"/>
                </a:lnTo>
                <a:lnTo>
                  <a:pt x="1035780" y="169933"/>
                </a:lnTo>
                <a:lnTo>
                  <a:pt x="995320" y="364142"/>
                </a:lnTo>
                <a:lnTo>
                  <a:pt x="639271" y="558351"/>
                </a:lnTo>
                <a:lnTo>
                  <a:pt x="663547" y="809204"/>
                </a:lnTo>
                <a:lnTo>
                  <a:pt x="655455" y="1011505"/>
                </a:lnTo>
                <a:lnTo>
                  <a:pt x="566442" y="1238082"/>
                </a:lnTo>
                <a:lnTo>
                  <a:pt x="388417" y="1424198"/>
                </a:lnTo>
                <a:close/>
              </a:path>
            </a:pathLst>
          </a:custGeom>
          <a:solidFill>
            <a:srgbClr val="0070C0">
              <a:alpha val="18039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/>
          </a:p>
        </p:txBody>
      </p:sp>
      <p:sp>
        <p:nvSpPr>
          <p:cNvPr id="4" name="Puolivapaa piirto 4" descr="Euroopan kartta"/>
          <p:cNvSpPr>
            <a:spLocks noEditPoints="1"/>
          </p:cNvSpPr>
          <p:nvPr userDrawn="1"/>
        </p:nvSpPr>
        <p:spPr bwMode="auto">
          <a:xfrm>
            <a:off x="7463593" y="0"/>
            <a:ext cx="8279892" cy="6858000"/>
          </a:xfrm>
          <a:custGeom>
            <a:avLst/>
            <a:gdLst>
              <a:gd name="T0" fmla="*/ 378 w 2647"/>
              <a:gd name="T1" fmla="*/ 714 h 2166"/>
              <a:gd name="T2" fmla="*/ 438 w 2647"/>
              <a:gd name="T3" fmla="*/ 879 h 2166"/>
              <a:gd name="T4" fmla="*/ 571 w 2647"/>
              <a:gd name="T5" fmla="*/ 835 h 2166"/>
              <a:gd name="T6" fmla="*/ 378 w 2647"/>
              <a:gd name="T7" fmla="*/ 588 h 2166"/>
              <a:gd name="T8" fmla="*/ 335 w 2647"/>
              <a:gd name="T9" fmla="*/ 656 h 2166"/>
              <a:gd name="T10" fmla="*/ 221 w 2647"/>
              <a:gd name="T11" fmla="*/ 860 h 2166"/>
              <a:gd name="T12" fmla="*/ 292 w 2647"/>
              <a:gd name="T13" fmla="*/ 729 h 2166"/>
              <a:gd name="T14" fmla="*/ 299 w 2647"/>
              <a:gd name="T15" fmla="*/ 647 h 2166"/>
              <a:gd name="T16" fmla="*/ 882 w 2647"/>
              <a:gd name="T17" fmla="*/ 733 h 2166"/>
              <a:gd name="T18" fmla="*/ 1209 w 2647"/>
              <a:gd name="T19" fmla="*/ 586 h 2166"/>
              <a:gd name="T20" fmla="*/ 681 w 2647"/>
              <a:gd name="T21" fmla="*/ 530 h 2166"/>
              <a:gd name="T22" fmla="*/ 770 w 2647"/>
              <a:gd name="T23" fmla="*/ 1294 h 2166"/>
              <a:gd name="T24" fmla="*/ 1036 w 2647"/>
              <a:gd name="T25" fmla="*/ 1204 h 2166"/>
              <a:gd name="T26" fmla="*/ 967 w 2647"/>
              <a:gd name="T27" fmla="*/ 1151 h 2166"/>
              <a:gd name="T28" fmla="*/ 1321 w 2647"/>
              <a:gd name="T29" fmla="*/ 1411 h 2166"/>
              <a:gd name="T30" fmla="*/ 1135 w 2647"/>
              <a:gd name="T31" fmla="*/ 1382 h 2166"/>
              <a:gd name="T32" fmla="*/ 981 w 2647"/>
              <a:gd name="T33" fmla="*/ 113 h 2166"/>
              <a:gd name="T34" fmla="*/ 2289 w 2647"/>
              <a:gd name="T35" fmla="*/ 54 h 2166"/>
              <a:gd name="T36" fmla="*/ 2505 w 2647"/>
              <a:gd name="T37" fmla="*/ 66 h 2166"/>
              <a:gd name="T38" fmla="*/ 2142 w 2647"/>
              <a:gd name="T39" fmla="*/ 134 h 2166"/>
              <a:gd name="T40" fmla="*/ 1827 w 2647"/>
              <a:gd name="T41" fmla="*/ 158 h 2166"/>
              <a:gd name="T42" fmla="*/ 1542 w 2647"/>
              <a:gd name="T43" fmla="*/ 279 h 2166"/>
              <a:gd name="T44" fmla="*/ 1507 w 2647"/>
              <a:gd name="T45" fmla="*/ 90 h 2166"/>
              <a:gd name="T46" fmla="*/ 1361 w 2647"/>
              <a:gd name="T47" fmla="*/ 7 h 2166"/>
              <a:gd name="T48" fmla="*/ 1130 w 2647"/>
              <a:gd name="T49" fmla="*/ 53 h 2166"/>
              <a:gd name="T50" fmla="*/ 1040 w 2647"/>
              <a:gd name="T51" fmla="*/ 131 h 2166"/>
              <a:gd name="T52" fmla="*/ 922 w 2647"/>
              <a:gd name="T53" fmla="*/ 218 h 2166"/>
              <a:gd name="T54" fmla="*/ 848 w 2647"/>
              <a:gd name="T55" fmla="*/ 345 h 2166"/>
              <a:gd name="T56" fmla="*/ 687 w 2647"/>
              <a:gd name="T57" fmla="*/ 427 h 2166"/>
              <a:gd name="T58" fmla="*/ 678 w 2647"/>
              <a:gd name="T59" fmla="*/ 545 h 2166"/>
              <a:gd name="T60" fmla="*/ 870 w 2647"/>
              <a:gd name="T61" fmla="*/ 618 h 2166"/>
              <a:gd name="T62" fmla="*/ 1082 w 2647"/>
              <a:gd name="T63" fmla="*/ 526 h 2166"/>
              <a:gd name="T64" fmla="*/ 1250 w 2647"/>
              <a:gd name="T65" fmla="*/ 262 h 2166"/>
              <a:gd name="T66" fmla="*/ 1370 w 2647"/>
              <a:gd name="T67" fmla="*/ 505 h 2166"/>
              <a:gd name="T68" fmla="*/ 1078 w 2647"/>
              <a:gd name="T69" fmla="*/ 755 h 2166"/>
              <a:gd name="T70" fmla="*/ 808 w 2647"/>
              <a:gd name="T71" fmla="*/ 713 h 2166"/>
              <a:gd name="T72" fmla="*/ 778 w 2647"/>
              <a:gd name="T73" fmla="*/ 731 h 2166"/>
              <a:gd name="T74" fmla="*/ 606 w 2647"/>
              <a:gd name="T75" fmla="*/ 894 h 2166"/>
              <a:gd name="T76" fmla="*/ 486 w 2647"/>
              <a:gd name="T77" fmla="*/ 1089 h 2166"/>
              <a:gd name="T78" fmla="*/ 257 w 2647"/>
              <a:gd name="T79" fmla="*/ 1362 h 2166"/>
              <a:gd name="T80" fmla="*/ 679 w 2647"/>
              <a:gd name="T81" fmla="*/ 1193 h 2166"/>
              <a:gd name="T82" fmla="*/ 1008 w 2647"/>
              <a:gd name="T83" fmla="*/ 1369 h 2166"/>
              <a:gd name="T84" fmla="*/ 963 w 2647"/>
              <a:gd name="T85" fmla="*/ 1136 h 2166"/>
              <a:gd name="T86" fmla="*/ 1154 w 2647"/>
              <a:gd name="T87" fmla="*/ 1364 h 2166"/>
              <a:gd name="T88" fmla="*/ 1202 w 2647"/>
              <a:gd name="T89" fmla="*/ 1347 h 2166"/>
              <a:gd name="T90" fmla="*/ 1384 w 2647"/>
              <a:gd name="T91" fmla="*/ 1276 h 2166"/>
              <a:gd name="T92" fmla="*/ 1361 w 2647"/>
              <a:gd name="T93" fmla="*/ 1420 h 2166"/>
              <a:gd name="T94" fmla="*/ 1267 w 2647"/>
              <a:gd name="T95" fmla="*/ 1593 h 2166"/>
              <a:gd name="T96" fmla="*/ 287 w 2647"/>
              <a:gd name="T97" fmla="*/ 1531 h 2166"/>
              <a:gd name="T98" fmla="*/ 2008 w 2647"/>
              <a:gd name="T99" fmla="*/ 2120 h 2166"/>
              <a:gd name="T100" fmla="*/ 2071 w 2647"/>
              <a:gd name="T101" fmla="*/ 1839 h 2166"/>
              <a:gd name="T102" fmla="*/ 2016 w 2647"/>
              <a:gd name="T103" fmla="*/ 1657 h 2166"/>
              <a:gd name="T104" fmla="*/ 2502 w 2647"/>
              <a:gd name="T105" fmla="*/ 1811 h 2166"/>
              <a:gd name="T106" fmla="*/ 756 w 2647"/>
              <a:gd name="T107" fmla="*/ 404 h 2166"/>
              <a:gd name="T108" fmla="*/ 1554 w 2647"/>
              <a:gd name="T109" fmla="*/ 427 h 2166"/>
              <a:gd name="T110" fmla="*/ 1469 w 2647"/>
              <a:gd name="T111" fmla="*/ 468 h 2166"/>
              <a:gd name="T112" fmla="*/ 1444 w 2647"/>
              <a:gd name="T113" fmla="*/ 1071 h 2166"/>
              <a:gd name="T114" fmla="*/ 1676 w 2647"/>
              <a:gd name="T115" fmla="*/ 1048 h 2166"/>
              <a:gd name="T116" fmla="*/ 1710 w 2647"/>
              <a:gd name="T117" fmla="*/ 2113 h 2166"/>
              <a:gd name="T118" fmla="*/ 1640 w 2647"/>
              <a:gd name="T119" fmla="*/ 1831 h 2166"/>
              <a:gd name="T120" fmla="*/ 2058 w 2647"/>
              <a:gd name="T121" fmla="*/ 1426 h 2166"/>
              <a:gd name="T122" fmla="*/ 2073 w 2647"/>
              <a:gd name="T123" fmla="*/ 1061 h 2166"/>
              <a:gd name="T124" fmla="*/ 2295 w 2647"/>
              <a:gd name="T125" fmla="*/ 1098 h 2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47" h="2166">
                <a:moveTo>
                  <a:pt x="423" y="573"/>
                </a:moveTo>
                <a:cubicBezTo>
                  <a:pt x="425" y="573"/>
                  <a:pt x="426" y="573"/>
                  <a:pt x="427" y="573"/>
                </a:cubicBezTo>
                <a:cubicBezTo>
                  <a:pt x="428" y="573"/>
                  <a:pt x="428" y="574"/>
                  <a:pt x="429" y="574"/>
                </a:cubicBezTo>
                <a:cubicBezTo>
                  <a:pt x="431" y="575"/>
                  <a:pt x="432" y="575"/>
                  <a:pt x="434" y="576"/>
                </a:cubicBezTo>
                <a:cubicBezTo>
                  <a:pt x="436" y="578"/>
                  <a:pt x="438" y="579"/>
                  <a:pt x="439" y="576"/>
                </a:cubicBezTo>
                <a:cubicBezTo>
                  <a:pt x="439" y="575"/>
                  <a:pt x="439" y="575"/>
                  <a:pt x="440" y="575"/>
                </a:cubicBezTo>
                <a:cubicBezTo>
                  <a:pt x="440" y="574"/>
                  <a:pt x="441" y="574"/>
                  <a:pt x="441" y="573"/>
                </a:cubicBezTo>
                <a:cubicBezTo>
                  <a:pt x="440" y="573"/>
                  <a:pt x="439" y="573"/>
                  <a:pt x="438" y="574"/>
                </a:cubicBezTo>
                <a:cubicBezTo>
                  <a:pt x="437" y="574"/>
                  <a:pt x="436" y="574"/>
                  <a:pt x="435" y="573"/>
                </a:cubicBezTo>
                <a:cubicBezTo>
                  <a:pt x="435" y="572"/>
                  <a:pt x="435" y="572"/>
                  <a:pt x="434" y="571"/>
                </a:cubicBezTo>
                <a:cubicBezTo>
                  <a:pt x="433" y="571"/>
                  <a:pt x="432" y="571"/>
                  <a:pt x="431" y="571"/>
                </a:cubicBezTo>
                <a:cubicBezTo>
                  <a:pt x="430" y="571"/>
                  <a:pt x="428" y="571"/>
                  <a:pt x="428" y="570"/>
                </a:cubicBezTo>
                <a:cubicBezTo>
                  <a:pt x="428" y="568"/>
                  <a:pt x="430" y="569"/>
                  <a:pt x="431" y="569"/>
                </a:cubicBezTo>
                <a:cubicBezTo>
                  <a:pt x="432" y="569"/>
                  <a:pt x="433" y="569"/>
                  <a:pt x="433" y="568"/>
                </a:cubicBezTo>
                <a:cubicBezTo>
                  <a:pt x="433" y="567"/>
                  <a:pt x="432" y="567"/>
                  <a:pt x="431" y="567"/>
                </a:cubicBezTo>
                <a:cubicBezTo>
                  <a:pt x="429" y="566"/>
                  <a:pt x="430" y="565"/>
                  <a:pt x="429" y="564"/>
                </a:cubicBezTo>
                <a:cubicBezTo>
                  <a:pt x="429" y="564"/>
                  <a:pt x="428" y="564"/>
                  <a:pt x="427" y="564"/>
                </a:cubicBezTo>
                <a:cubicBezTo>
                  <a:pt x="427" y="563"/>
                  <a:pt x="427" y="563"/>
                  <a:pt x="427" y="562"/>
                </a:cubicBezTo>
                <a:cubicBezTo>
                  <a:pt x="426" y="561"/>
                  <a:pt x="425" y="560"/>
                  <a:pt x="424" y="561"/>
                </a:cubicBezTo>
                <a:cubicBezTo>
                  <a:pt x="423" y="563"/>
                  <a:pt x="425" y="564"/>
                  <a:pt x="424" y="565"/>
                </a:cubicBezTo>
                <a:cubicBezTo>
                  <a:pt x="424" y="566"/>
                  <a:pt x="422" y="566"/>
                  <a:pt x="422" y="567"/>
                </a:cubicBezTo>
                <a:cubicBezTo>
                  <a:pt x="421" y="569"/>
                  <a:pt x="421" y="573"/>
                  <a:pt x="423" y="573"/>
                </a:cubicBezTo>
                <a:close/>
                <a:moveTo>
                  <a:pt x="423" y="579"/>
                </a:moveTo>
                <a:cubicBezTo>
                  <a:pt x="424" y="579"/>
                  <a:pt x="424" y="581"/>
                  <a:pt x="425" y="581"/>
                </a:cubicBezTo>
                <a:cubicBezTo>
                  <a:pt x="426" y="582"/>
                  <a:pt x="426" y="580"/>
                  <a:pt x="426" y="580"/>
                </a:cubicBezTo>
                <a:cubicBezTo>
                  <a:pt x="425" y="578"/>
                  <a:pt x="424" y="574"/>
                  <a:pt x="421" y="575"/>
                </a:cubicBezTo>
                <a:cubicBezTo>
                  <a:pt x="419" y="575"/>
                  <a:pt x="419" y="576"/>
                  <a:pt x="420" y="577"/>
                </a:cubicBezTo>
                <a:cubicBezTo>
                  <a:pt x="421" y="578"/>
                  <a:pt x="422" y="578"/>
                  <a:pt x="423" y="579"/>
                </a:cubicBezTo>
                <a:close/>
                <a:moveTo>
                  <a:pt x="392" y="768"/>
                </a:moveTo>
                <a:cubicBezTo>
                  <a:pt x="391" y="767"/>
                  <a:pt x="392" y="763"/>
                  <a:pt x="390" y="766"/>
                </a:cubicBezTo>
                <a:cubicBezTo>
                  <a:pt x="389" y="766"/>
                  <a:pt x="389" y="767"/>
                  <a:pt x="388" y="768"/>
                </a:cubicBezTo>
                <a:cubicBezTo>
                  <a:pt x="387" y="768"/>
                  <a:pt x="387" y="768"/>
                  <a:pt x="386" y="769"/>
                </a:cubicBezTo>
                <a:cubicBezTo>
                  <a:pt x="385" y="770"/>
                  <a:pt x="385" y="771"/>
                  <a:pt x="384" y="771"/>
                </a:cubicBezTo>
                <a:cubicBezTo>
                  <a:pt x="384" y="772"/>
                  <a:pt x="383" y="772"/>
                  <a:pt x="382" y="773"/>
                </a:cubicBezTo>
                <a:cubicBezTo>
                  <a:pt x="381" y="774"/>
                  <a:pt x="378" y="778"/>
                  <a:pt x="380" y="779"/>
                </a:cubicBezTo>
                <a:cubicBezTo>
                  <a:pt x="380" y="780"/>
                  <a:pt x="383" y="780"/>
                  <a:pt x="384" y="779"/>
                </a:cubicBezTo>
                <a:cubicBezTo>
                  <a:pt x="385" y="778"/>
                  <a:pt x="386" y="777"/>
                  <a:pt x="387" y="776"/>
                </a:cubicBezTo>
                <a:cubicBezTo>
                  <a:pt x="388" y="775"/>
                  <a:pt x="389" y="775"/>
                  <a:pt x="390" y="775"/>
                </a:cubicBezTo>
                <a:cubicBezTo>
                  <a:pt x="391" y="774"/>
                  <a:pt x="391" y="774"/>
                  <a:pt x="391" y="773"/>
                </a:cubicBezTo>
                <a:cubicBezTo>
                  <a:pt x="392" y="772"/>
                  <a:pt x="394" y="771"/>
                  <a:pt x="393" y="769"/>
                </a:cubicBezTo>
                <a:cubicBezTo>
                  <a:pt x="393" y="769"/>
                  <a:pt x="392" y="768"/>
                  <a:pt x="392" y="768"/>
                </a:cubicBezTo>
                <a:close/>
                <a:moveTo>
                  <a:pt x="350" y="639"/>
                </a:moveTo>
                <a:cubicBezTo>
                  <a:pt x="351" y="640"/>
                  <a:pt x="350" y="640"/>
                  <a:pt x="351" y="640"/>
                </a:cubicBezTo>
                <a:cubicBezTo>
                  <a:pt x="352" y="641"/>
                  <a:pt x="353" y="640"/>
                  <a:pt x="354" y="640"/>
                </a:cubicBezTo>
                <a:cubicBezTo>
                  <a:pt x="354" y="643"/>
                  <a:pt x="351" y="642"/>
                  <a:pt x="350" y="643"/>
                </a:cubicBezTo>
                <a:cubicBezTo>
                  <a:pt x="349" y="644"/>
                  <a:pt x="349" y="645"/>
                  <a:pt x="350" y="645"/>
                </a:cubicBezTo>
                <a:cubicBezTo>
                  <a:pt x="351" y="645"/>
                  <a:pt x="352" y="644"/>
                  <a:pt x="353" y="645"/>
                </a:cubicBezTo>
                <a:cubicBezTo>
                  <a:pt x="353" y="645"/>
                  <a:pt x="352" y="645"/>
                  <a:pt x="353" y="646"/>
                </a:cubicBezTo>
                <a:cubicBezTo>
                  <a:pt x="353" y="646"/>
                  <a:pt x="354" y="646"/>
                  <a:pt x="354" y="647"/>
                </a:cubicBezTo>
                <a:cubicBezTo>
                  <a:pt x="355" y="647"/>
                  <a:pt x="355" y="648"/>
                  <a:pt x="354" y="648"/>
                </a:cubicBezTo>
                <a:cubicBezTo>
                  <a:pt x="353" y="648"/>
                  <a:pt x="353" y="647"/>
                  <a:pt x="352" y="647"/>
                </a:cubicBezTo>
                <a:cubicBezTo>
                  <a:pt x="351" y="647"/>
                  <a:pt x="350" y="648"/>
                  <a:pt x="350" y="649"/>
                </a:cubicBezTo>
                <a:cubicBezTo>
                  <a:pt x="348" y="651"/>
                  <a:pt x="353" y="649"/>
                  <a:pt x="353" y="651"/>
                </a:cubicBezTo>
                <a:cubicBezTo>
                  <a:pt x="353" y="653"/>
                  <a:pt x="352" y="652"/>
                  <a:pt x="351" y="653"/>
                </a:cubicBezTo>
                <a:cubicBezTo>
                  <a:pt x="349" y="653"/>
                  <a:pt x="351" y="654"/>
                  <a:pt x="351" y="655"/>
                </a:cubicBezTo>
                <a:cubicBezTo>
                  <a:pt x="351" y="656"/>
                  <a:pt x="349" y="655"/>
                  <a:pt x="349" y="656"/>
                </a:cubicBezTo>
                <a:cubicBezTo>
                  <a:pt x="348" y="657"/>
                  <a:pt x="350" y="657"/>
                  <a:pt x="350" y="658"/>
                </a:cubicBezTo>
                <a:cubicBezTo>
                  <a:pt x="350" y="660"/>
                  <a:pt x="346" y="658"/>
                  <a:pt x="346" y="658"/>
                </a:cubicBezTo>
                <a:cubicBezTo>
                  <a:pt x="345" y="659"/>
                  <a:pt x="345" y="661"/>
                  <a:pt x="346" y="661"/>
                </a:cubicBezTo>
                <a:cubicBezTo>
                  <a:pt x="346" y="662"/>
                  <a:pt x="348" y="661"/>
                  <a:pt x="347" y="663"/>
                </a:cubicBezTo>
                <a:cubicBezTo>
                  <a:pt x="347" y="664"/>
                  <a:pt x="345" y="663"/>
                  <a:pt x="344" y="664"/>
                </a:cubicBezTo>
                <a:cubicBezTo>
                  <a:pt x="343" y="665"/>
                  <a:pt x="344" y="665"/>
                  <a:pt x="345" y="665"/>
                </a:cubicBezTo>
                <a:cubicBezTo>
                  <a:pt x="347" y="666"/>
                  <a:pt x="347" y="667"/>
                  <a:pt x="345" y="667"/>
                </a:cubicBezTo>
                <a:cubicBezTo>
                  <a:pt x="345" y="667"/>
                  <a:pt x="344" y="667"/>
                  <a:pt x="344" y="667"/>
                </a:cubicBezTo>
                <a:cubicBezTo>
                  <a:pt x="343" y="668"/>
                  <a:pt x="343" y="668"/>
                  <a:pt x="342" y="668"/>
                </a:cubicBezTo>
                <a:cubicBezTo>
                  <a:pt x="341" y="668"/>
                  <a:pt x="340" y="667"/>
                  <a:pt x="339" y="668"/>
                </a:cubicBezTo>
                <a:cubicBezTo>
                  <a:pt x="338" y="668"/>
                  <a:pt x="335" y="670"/>
                  <a:pt x="337" y="671"/>
                </a:cubicBezTo>
                <a:cubicBezTo>
                  <a:pt x="338" y="671"/>
                  <a:pt x="341" y="670"/>
                  <a:pt x="341" y="670"/>
                </a:cubicBezTo>
                <a:cubicBezTo>
                  <a:pt x="342" y="670"/>
                  <a:pt x="344" y="670"/>
                  <a:pt x="344" y="671"/>
                </a:cubicBezTo>
                <a:cubicBezTo>
                  <a:pt x="344" y="672"/>
                  <a:pt x="342" y="672"/>
                  <a:pt x="343" y="673"/>
                </a:cubicBezTo>
                <a:cubicBezTo>
                  <a:pt x="344" y="674"/>
                  <a:pt x="344" y="674"/>
                  <a:pt x="345" y="675"/>
                </a:cubicBezTo>
                <a:cubicBezTo>
                  <a:pt x="346" y="677"/>
                  <a:pt x="347" y="677"/>
                  <a:pt x="350" y="677"/>
                </a:cubicBezTo>
                <a:cubicBezTo>
                  <a:pt x="351" y="677"/>
                  <a:pt x="353" y="678"/>
                  <a:pt x="355" y="678"/>
                </a:cubicBezTo>
                <a:cubicBezTo>
                  <a:pt x="356" y="677"/>
                  <a:pt x="356" y="677"/>
                  <a:pt x="357" y="676"/>
                </a:cubicBezTo>
                <a:cubicBezTo>
                  <a:pt x="357" y="676"/>
                  <a:pt x="358" y="676"/>
                  <a:pt x="359" y="675"/>
                </a:cubicBezTo>
                <a:cubicBezTo>
                  <a:pt x="359" y="675"/>
                  <a:pt x="360" y="674"/>
                  <a:pt x="360" y="673"/>
                </a:cubicBezTo>
                <a:cubicBezTo>
                  <a:pt x="362" y="671"/>
                  <a:pt x="363" y="672"/>
                  <a:pt x="365" y="670"/>
                </a:cubicBezTo>
                <a:cubicBezTo>
                  <a:pt x="366" y="670"/>
                  <a:pt x="366" y="669"/>
                  <a:pt x="366" y="668"/>
                </a:cubicBezTo>
                <a:cubicBezTo>
                  <a:pt x="367" y="667"/>
                  <a:pt x="366" y="665"/>
                  <a:pt x="367" y="665"/>
                </a:cubicBezTo>
                <a:cubicBezTo>
                  <a:pt x="369" y="664"/>
                  <a:pt x="369" y="666"/>
                  <a:pt x="368" y="667"/>
                </a:cubicBezTo>
                <a:cubicBezTo>
                  <a:pt x="368" y="668"/>
                  <a:pt x="367" y="669"/>
                  <a:pt x="368" y="670"/>
                </a:cubicBezTo>
                <a:cubicBezTo>
                  <a:pt x="368" y="670"/>
                  <a:pt x="371" y="668"/>
                  <a:pt x="370" y="670"/>
                </a:cubicBezTo>
                <a:cubicBezTo>
                  <a:pt x="370" y="671"/>
                  <a:pt x="368" y="671"/>
                  <a:pt x="368" y="671"/>
                </a:cubicBezTo>
                <a:cubicBezTo>
                  <a:pt x="366" y="671"/>
                  <a:pt x="365" y="673"/>
                  <a:pt x="363" y="674"/>
                </a:cubicBezTo>
                <a:cubicBezTo>
                  <a:pt x="361" y="675"/>
                  <a:pt x="361" y="676"/>
                  <a:pt x="360" y="678"/>
                </a:cubicBezTo>
                <a:cubicBezTo>
                  <a:pt x="360" y="679"/>
                  <a:pt x="359" y="679"/>
                  <a:pt x="359" y="680"/>
                </a:cubicBezTo>
                <a:cubicBezTo>
                  <a:pt x="358" y="682"/>
                  <a:pt x="357" y="684"/>
                  <a:pt x="357" y="685"/>
                </a:cubicBezTo>
                <a:cubicBezTo>
                  <a:pt x="357" y="687"/>
                  <a:pt x="357" y="687"/>
                  <a:pt x="356" y="688"/>
                </a:cubicBezTo>
                <a:cubicBezTo>
                  <a:pt x="355" y="690"/>
                  <a:pt x="357" y="692"/>
                  <a:pt x="356" y="694"/>
                </a:cubicBezTo>
                <a:cubicBezTo>
                  <a:pt x="356" y="695"/>
                  <a:pt x="355" y="696"/>
                  <a:pt x="354" y="697"/>
                </a:cubicBezTo>
                <a:cubicBezTo>
                  <a:pt x="353" y="698"/>
                  <a:pt x="354" y="698"/>
                  <a:pt x="354" y="699"/>
                </a:cubicBezTo>
                <a:cubicBezTo>
                  <a:pt x="354" y="700"/>
                  <a:pt x="353" y="700"/>
                  <a:pt x="352" y="701"/>
                </a:cubicBezTo>
                <a:cubicBezTo>
                  <a:pt x="351" y="703"/>
                  <a:pt x="352" y="702"/>
                  <a:pt x="353" y="703"/>
                </a:cubicBezTo>
                <a:cubicBezTo>
                  <a:pt x="355" y="705"/>
                  <a:pt x="350" y="707"/>
                  <a:pt x="352" y="708"/>
                </a:cubicBezTo>
                <a:cubicBezTo>
                  <a:pt x="354" y="710"/>
                  <a:pt x="357" y="707"/>
                  <a:pt x="358" y="708"/>
                </a:cubicBezTo>
                <a:cubicBezTo>
                  <a:pt x="358" y="709"/>
                  <a:pt x="357" y="710"/>
                  <a:pt x="356" y="710"/>
                </a:cubicBezTo>
                <a:cubicBezTo>
                  <a:pt x="354" y="711"/>
                  <a:pt x="353" y="713"/>
                  <a:pt x="352" y="715"/>
                </a:cubicBezTo>
                <a:cubicBezTo>
                  <a:pt x="351" y="717"/>
                  <a:pt x="352" y="719"/>
                  <a:pt x="352" y="721"/>
                </a:cubicBezTo>
                <a:cubicBezTo>
                  <a:pt x="351" y="723"/>
                  <a:pt x="349" y="723"/>
                  <a:pt x="348" y="725"/>
                </a:cubicBezTo>
                <a:cubicBezTo>
                  <a:pt x="348" y="728"/>
                  <a:pt x="351" y="728"/>
                  <a:pt x="353" y="728"/>
                </a:cubicBezTo>
                <a:cubicBezTo>
                  <a:pt x="354" y="728"/>
                  <a:pt x="357" y="729"/>
                  <a:pt x="357" y="726"/>
                </a:cubicBezTo>
                <a:cubicBezTo>
                  <a:pt x="356" y="724"/>
                  <a:pt x="355" y="722"/>
                  <a:pt x="357" y="720"/>
                </a:cubicBezTo>
                <a:cubicBezTo>
                  <a:pt x="357" y="720"/>
                  <a:pt x="358" y="719"/>
                  <a:pt x="359" y="718"/>
                </a:cubicBezTo>
                <a:cubicBezTo>
                  <a:pt x="359" y="717"/>
                  <a:pt x="359" y="716"/>
                  <a:pt x="359" y="715"/>
                </a:cubicBezTo>
                <a:cubicBezTo>
                  <a:pt x="358" y="714"/>
                  <a:pt x="358" y="712"/>
                  <a:pt x="360" y="711"/>
                </a:cubicBezTo>
                <a:cubicBezTo>
                  <a:pt x="361" y="710"/>
                  <a:pt x="363" y="711"/>
                  <a:pt x="364" y="709"/>
                </a:cubicBezTo>
                <a:cubicBezTo>
                  <a:pt x="364" y="708"/>
                  <a:pt x="363" y="707"/>
                  <a:pt x="362" y="706"/>
                </a:cubicBezTo>
                <a:cubicBezTo>
                  <a:pt x="362" y="706"/>
                  <a:pt x="362" y="705"/>
                  <a:pt x="361" y="704"/>
                </a:cubicBezTo>
                <a:cubicBezTo>
                  <a:pt x="361" y="703"/>
                  <a:pt x="360" y="703"/>
                  <a:pt x="360" y="702"/>
                </a:cubicBezTo>
                <a:cubicBezTo>
                  <a:pt x="359" y="699"/>
                  <a:pt x="361" y="699"/>
                  <a:pt x="363" y="698"/>
                </a:cubicBezTo>
                <a:cubicBezTo>
                  <a:pt x="364" y="697"/>
                  <a:pt x="365" y="694"/>
                  <a:pt x="367" y="694"/>
                </a:cubicBezTo>
                <a:cubicBezTo>
                  <a:pt x="367" y="695"/>
                  <a:pt x="366" y="695"/>
                  <a:pt x="366" y="696"/>
                </a:cubicBezTo>
                <a:cubicBezTo>
                  <a:pt x="365" y="696"/>
                  <a:pt x="365" y="697"/>
                  <a:pt x="364" y="697"/>
                </a:cubicBezTo>
                <a:cubicBezTo>
                  <a:pt x="364" y="698"/>
                  <a:pt x="363" y="699"/>
                  <a:pt x="363" y="700"/>
                </a:cubicBezTo>
                <a:cubicBezTo>
                  <a:pt x="362" y="701"/>
                  <a:pt x="362" y="702"/>
                  <a:pt x="363" y="702"/>
                </a:cubicBezTo>
                <a:cubicBezTo>
                  <a:pt x="363" y="703"/>
                  <a:pt x="364" y="703"/>
                  <a:pt x="364" y="703"/>
                </a:cubicBezTo>
                <a:cubicBezTo>
                  <a:pt x="364" y="704"/>
                  <a:pt x="364" y="704"/>
                  <a:pt x="364" y="705"/>
                </a:cubicBezTo>
                <a:cubicBezTo>
                  <a:pt x="365" y="706"/>
                  <a:pt x="366" y="707"/>
                  <a:pt x="366" y="705"/>
                </a:cubicBezTo>
                <a:cubicBezTo>
                  <a:pt x="367" y="704"/>
                  <a:pt x="365" y="703"/>
                  <a:pt x="367" y="702"/>
                </a:cubicBezTo>
                <a:cubicBezTo>
                  <a:pt x="368" y="702"/>
                  <a:pt x="369" y="703"/>
                  <a:pt x="370" y="703"/>
                </a:cubicBezTo>
                <a:cubicBezTo>
                  <a:pt x="370" y="704"/>
                  <a:pt x="370" y="705"/>
                  <a:pt x="371" y="706"/>
                </a:cubicBezTo>
                <a:cubicBezTo>
                  <a:pt x="372" y="707"/>
                  <a:pt x="372" y="706"/>
                  <a:pt x="373" y="705"/>
                </a:cubicBezTo>
                <a:cubicBezTo>
                  <a:pt x="374" y="704"/>
                  <a:pt x="375" y="704"/>
                  <a:pt x="375" y="703"/>
                </a:cubicBezTo>
                <a:cubicBezTo>
                  <a:pt x="377" y="702"/>
                  <a:pt x="375" y="699"/>
                  <a:pt x="376" y="697"/>
                </a:cubicBezTo>
                <a:cubicBezTo>
                  <a:pt x="377" y="696"/>
                  <a:pt x="377" y="696"/>
                  <a:pt x="377" y="694"/>
                </a:cubicBezTo>
                <a:cubicBezTo>
                  <a:pt x="377" y="693"/>
                  <a:pt x="377" y="692"/>
                  <a:pt x="379" y="692"/>
                </a:cubicBezTo>
                <a:cubicBezTo>
                  <a:pt x="381" y="693"/>
                  <a:pt x="380" y="696"/>
                  <a:pt x="380" y="698"/>
                </a:cubicBezTo>
                <a:cubicBezTo>
                  <a:pt x="381" y="699"/>
                  <a:pt x="384" y="701"/>
                  <a:pt x="383" y="702"/>
                </a:cubicBezTo>
                <a:cubicBezTo>
                  <a:pt x="382" y="702"/>
                  <a:pt x="381" y="702"/>
                  <a:pt x="381" y="701"/>
                </a:cubicBezTo>
                <a:cubicBezTo>
                  <a:pt x="380" y="701"/>
                  <a:pt x="379" y="700"/>
                  <a:pt x="378" y="701"/>
                </a:cubicBezTo>
                <a:cubicBezTo>
                  <a:pt x="376" y="701"/>
                  <a:pt x="377" y="704"/>
                  <a:pt x="378" y="705"/>
                </a:cubicBezTo>
                <a:cubicBezTo>
                  <a:pt x="378" y="708"/>
                  <a:pt x="377" y="708"/>
                  <a:pt x="377" y="711"/>
                </a:cubicBezTo>
                <a:cubicBezTo>
                  <a:pt x="376" y="712"/>
                  <a:pt x="376" y="713"/>
                  <a:pt x="378" y="714"/>
                </a:cubicBezTo>
                <a:cubicBezTo>
                  <a:pt x="378" y="714"/>
                  <a:pt x="379" y="714"/>
                  <a:pt x="379" y="714"/>
                </a:cubicBezTo>
                <a:cubicBezTo>
                  <a:pt x="380" y="715"/>
                  <a:pt x="381" y="716"/>
                  <a:pt x="381" y="716"/>
                </a:cubicBezTo>
                <a:cubicBezTo>
                  <a:pt x="383" y="717"/>
                  <a:pt x="383" y="719"/>
                  <a:pt x="382" y="721"/>
                </a:cubicBezTo>
                <a:cubicBezTo>
                  <a:pt x="381" y="723"/>
                  <a:pt x="382" y="725"/>
                  <a:pt x="381" y="727"/>
                </a:cubicBezTo>
                <a:cubicBezTo>
                  <a:pt x="380" y="729"/>
                  <a:pt x="379" y="730"/>
                  <a:pt x="377" y="731"/>
                </a:cubicBezTo>
                <a:cubicBezTo>
                  <a:pt x="375" y="733"/>
                  <a:pt x="374" y="735"/>
                  <a:pt x="373" y="738"/>
                </a:cubicBezTo>
                <a:cubicBezTo>
                  <a:pt x="373" y="739"/>
                  <a:pt x="373" y="742"/>
                  <a:pt x="371" y="743"/>
                </a:cubicBezTo>
                <a:cubicBezTo>
                  <a:pt x="370" y="744"/>
                  <a:pt x="367" y="741"/>
                  <a:pt x="367" y="744"/>
                </a:cubicBezTo>
                <a:cubicBezTo>
                  <a:pt x="366" y="745"/>
                  <a:pt x="369" y="746"/>
                  <a:pt x="370" y="748"/>
                </a:cubicBezTo>
                <a:cubicBezTo>
                  <a:pt x="371" y="749"/>
                  <a:pt x="372" y="751"/>
                  <a:pt x="373" y="752"/>
                </a:cubicBezTo>
                <a:cubicBezTo>
                  <a:pt x="373" y="753"/>
                  <a:pt x="374" y="756"/>
                  <a:pt x="375" y="757"/>
                </a:cubicBezTo>
                <a:cubicBezTo>
                  <a:pt x="378" y="757"/>
                  <a:pt x="375" y="753"/>
                  <a:pt x="375" y="752"/>
                </a:cubicBezTo>
                <a:cubicBezTo>
                  <a:pt x="372" y="748"/>
                  <a:pt x="378" y="746"/>
                  <a:pt x="381" y="748"/>
                </a:cubicBezTo>
                <a:cubicBezTo>
                  <a:pt x="382" y="749"/>
                  <a:pt x="382" y="750"/>
                  <a:pt x="383" y="750"/>
                </a:cubicBezTo>
                <a:cubicBezTo>
                  <a:pt x="383" y="752"/>
                  <a:pt x="384" y="752"/>
                  <a:pt x="385" y="752"/>
                </a:cubicBezTo>
                <a:cubicBezTo>
                  <a:pt x="387" y="753"/>
                  <a:pt x="388" y="755"/>
                  <a:pt x="390" y="755"/>
                </a:cubicBezTo>
                <a:cubicBezTo>
                  <a:pt x="392" y="755"/>
                  <a:pt x="391" y="754"/>
                  <a:pt x="391" y="753"/>
                </a:cubicBezTo>
                <a:cubicBezTo>
                  <a:pt x="390" y="751"/>
                  <a:pt x="392" y="752"/>
                  <a:pt x="392" y="751"/>
                </a:cubicBezTo>
                <a:cubicBezTo>
                  <a:pt x="392" y="749"/>
                  <a:pt x="390" y="749"/>
                  <a:pt x="389" y="748"/>
                </a:cubicBezTo>
                <a:cubicBezTo>
                  <a:pt x="389" y="747"/>
                  <a:pt x="389" y="745"/>
                  <a:pt x="390" y="745"/>
                </a:cubicBezTo>
                <a:cubicBezTo>
                  <a:pt x="391" y="744"/>
                  <a:pt x="391" y="745"/>
                  <a:pt x="392" y="745"/>
                </a:cubicBezTo>
                <a:cubicBezTo>
                  <a:pt x="393" y="746"/>
                  <a:pt x="395" y="747"/>
                  <a:pt x="396" y="748"/>
                </a:cubicBezTo>
                <a:cubicBezTo>
                  <a:pt x="396" y="749"/>
                  <a:pt x="397" y="750"/>
                  <a:pt x="398" y="751"/>
                </a:cubicBezTo>
                <a:cubicBezTo>
                  <a:pt x="399" y="752"/>
                  <a:pt x="400" y="750"/>
                  <a:pt x="401" y="750"/>
                </a:cubicBezTo>
                <a:cubicBezTo>
                  <a:pt x="402" y="750"/>
                  <a:pt x="401" y="752"/>
                  <a:pt x="403" y="751"/>
                </a:cubicBezTo>
                <a:cubicBezTo>
                  <a:pt x="404" y="751"/>
                  <a:pt x="405" y="750"/>
                  <a:pt x="405" y="749"/>
                </a:cubicBezTo>
                <a:cubicBezTo>
                  <a:pt x="406" y="748"/>
                  <a:pt x="407" y="748"/>
                  <a:pt x="408" y="748"/>
                </a:cubicBezTo>
                <a:cubicBezTo>
                  <a:pt x="410" y="747"/>
                  <a:pt x="410" y="746"/>
                  <a:pt x="411" y="745"/>
                </a:cubicBezTo>
                <a:cubicBezTo>
                  <a:pt x="411" y="744"/>
                  <a:pt x="411" y="744"/>
                  <a:pt x="413" y="744"/>
                </a:cubicBezTo>
                <a:cubicBezTo>
                  <a:pt x="414" y="744"/>
                  <a:pt x="414" y="744"/>
                  <a:pt x="414" y="743"/>
                </a:cubicBezTo>
                <a:cubicBezTo>
                  <a:pt x="415" y="741"/>
                  <a:pt x="418" y="741"/>
                  <a:pt x="420" y="741"/>
                </a:cubicBezTo>
                <a:cubicBezTo>
                  <a:pt x="420" y="741"/>
                  <a:pt x="427" y="740"/>
                  <a:pt x="426" y="742"/>
                </a:cubicBezTo>
                <a:cubicBezTo>
                  <a:pt x="426" y="743"/>
                  <a:pt x="425" y="742"/>
                  <a:pt x="424" y="743"/>
                </a:cubicBezTo>
                <a:cubicBezTo>
                  <a:pt x="424" y="743"/>
                  <a:pt x="424" y="743"/>
                  <a:pt x="423" y="743"/>
                </a:cubicBezTo>
                <a:cubicBezTo>
                  <a:pt x="423" y="744"/>
                  <a:pt x="423" y="744"/>
                  <a:pt x="422" y="744"/>
                </a:cubicBezTo>
                <a:cubicBezTo>
                  <a:pt x="421" y="744"/>
                  <a:pt x="421" y="744"/>
                  <a:pt x="421" y="746"/>
                </a:cubicBezTo>
                <a:cubicBezTo>
                  <a:pt x="421" y="747"/>
                  <a:pt x="420" y="748"/>
                  <a:pt x="418" y="750"/>
                </a:cubicBezTo>
                <a:cubicBezTo>
                  <a:pt x="417" y="751"/>
                  <a:pt x="417" y="753"/>
                  <a:pt x="416" y="755"/>
                </a:cubicBezTo>
                <a:cubicBezTo>
                  <a:pt x="415" y="757"/>
                  <a:pt x="413" y="758"/>
                  <a:pt x="413" y="760"/>
                </a:cubicBezTo>
                <a:cubicBezTo>
                  <a:pt x="413" y="762"/>
                  <a:pt x="413" y="764"/>
                  <a:pt x="415" y="765"/>
                </a:cubicBezTo>
                <a:cubicBezTo>
                  <a:pt x="418" y="767"/>
                  <a:pt x="418" y="770"/>
                  <a:pt x="420" y="772"/>
                </a:cubicBezTo>
                <a:cubicBezTo>
                  <a:pt x="421" y="772"/>
                  <a:pt x="421" y="772"/>
                  <a:pt x="421" y="772"/>
                </a:cubicBezTo>
                <a:cubicBezTo>
                  <a:pt x="422" y="773"/>
                  <a:pt x="421" y="773"/>
                  <a:pt x="422" y="774"/>
                </a:cubicBezTo>
                <a:cubicBezTo>
                  <a:pt x="422" y="775"/>
                  <a:pt x="423" y="774"/>
                  <a:pt x="424" y="775"/>
                </a:cubicBezTo>
                <a:cubicBezTo>
                  <a:pt x="426" y="775"/>
                  <a:pt x="426" y="776"/>
                  <a:pt x="425" y="777"/>
                </a:cubicBezTo>
                <a:cubicBezTo>
                  <a:pt x="424" y="780"/>
                  <a:pt x="427" y="780"/>
                  <a:pt x="429" y="778"/>
                </a:cubicBezTo>
                <a:cubicBezTo>
                  <a:pt x="429" y="777"/>
                  <a:pt x="429" y="776"/>
                  <a:pt x="430" y="775"/>
                </a:cubicBezTo>
                <a:cubicBezTo>
                  <a:pt x="431" y="775"/>
                  <a:pt x="431" y="775"/>
                  <a:pt x="431" y="774"/>
                </a:cubicBezTo>
                <a:cubicBezTo>
                  <a:pt x="432" y="774"/>
                  <a:pt x="432" y="773"/>
                  <a:pt x="432" y="773"/>
                </a:cubicBezTo>
                <a:cubicBezTo>
                  <a:pt x="433" y="772"/>
                  <a:pt x="434" y="774"/>
                  <a:pt x="434" y="775"/>
                </a:cubicBezTo>
                <a:cubicBezTo>
                  <a:pt x="434" y="776"/>
                  <a:pt x="434" y="776"/>
                  <a:pt x="433" y="777"/>
                </a:cubicBezTo>
                <a:cubicBezTo>
                  <a:pt x="432" y="778"/>
                  <a:pt x="431" y="778"/>
                  <a:pt x="431" y="779"/>
                </a:cubicBezTo>
                <a:cubicBezTo>
                  <a:pt x="431" y="781"/>
                  <a:pt x="432" y="781"/>
                  <a:pt x="433" y="781"/>
                </a:cubicBezTo>
                <a:cubicBezTo>
                  <a:pt x="433" y="782"/>
                  <a:pt x="432" y="782"/>
                  <a:pt x="431" y="783"/>
                </a:cubicBezTo>
                <a:cubicBezTo>
                  <a:pt x="430" y="783"/>
                  <a:pt x="430" y="783"/>
                  <a:pt x="430" y="784"/>
                </a:cubicBezTo>
                <a:cubicBezTo>
                  <a:pt x="429" y="786"/>
                  <a:pt x="429" y="787"/>
                  <a:pt x="430" y="789"/>
                </a:cubicBezTo>
                <a:cubicBezTo>
                  <a:pt x="431" y="791"/>
                  <a:pt x="433" y="791"/>
                  <a:pt x="432" y="794"/>
                </a:cubicBezTo>
                <a:cubicBezTo>
                  <a:pt x="432" y="796"/>
                  <a:pt x="430" y="797"/>
                  <a:pt x="429" y="798"/>
                </a:cubicBezTo>
                <a:cubicBezTo>
                  <a:pt x="426" y="802"/>
                  <a:pt x="429" y="806"/>
                  <a:pt x="432" y="808"/>
                </a:cubicBezTo>
                <a:cubicBezTo>
                  <a:pt x="433" y="808"/>
                  <a:pt x="435" y="808"/>
                  <a:pt x="435" y="809"/>
                </a:cubicBezTo>
                <a:cubicBezTo>
                  <a:pt x="435" y="810"/>
                  <a:pt x="433" y="810"/>
                  <a:pt x="432" y="810"/>
                </a:cubicBezTo>
                <a:cubicBezTo>
                  <a:pt x="431" y="809"/>
                  <a:pt x="429" y="808"/>
                  <a:pt x="428" y="807"/>
                </a:cubicBezTo>
                <a:cubicBezTo>
                  <a:pt x="427" y="806"/>
                  <a:pt x="426" y="806"/>
                  <a:pt x="426" y="807"/>
                </a:cubicBezTo>
                <a:cubicBezTo>
                  <a:pt x="425" y="808"/>
                  <a:pt x="426" y="809"/>
                  <a:pt x="427" y="809"/>
                </a:cubicBezTo>
                <a:cubicBezTo>
                  <a:pt x="427" y="811"/>
                  <a:pt x="428" y="811"/>
                  <a:pt x="426" y="811"/>
                </a:cubicBezTo>
                <a:cubicBezTo>
                  <a:pt x="425" y="812"/>
                  <a:pt x="424" y="811"/>
                  <a:pt x="423" y="811"/>
                </a:cubicBezTo>
                <a:cubicBezTo>
                  <a:pt x="421" y="810"/>
                  <a:pt x="420" y="809"/>
                  <a:pt x="418" y="809"/>
                </a:cubicBezTo>
                <a:cubicBezTo>
                  <a:pt x="416" y="809"/>
                  <a:pt x="414" y="810"/>
                  <a:pt x="412" y="811"/>
                </a:cubicBezTo>
                <a:cubicBezTo>
                  <a:pt x="411" y="811"/>
                  <a:pt x="410" y="811"/>
                  <a:pt x="409" y="810"/>
                </a:cubicBezTo>
                <a:cubicBezTo>
                  <a:pt x="408" y="810"/>
                  <a:pt x="408" y="809"/>
                  <a:pt x="406" y="810"/>
                </a:cubicBezTo>
                <a:cubicBezTo>
                  <a:pt x="405" y="810"/>
                  <a:pt x="405" y="811"/>
                  <a:pt x="404" y="811"/>
                </a:cubicBezTo>
                <a:cubicBezTo>
                  <a:pt x="404" y="812"/>
                  <a:pt x="403" y="812"/>
                  <a:pt x="402" y="812"/>
                </a:cubicBezTo>
                <a:cubicBezTo>
                  <a:pt x="400" y="813"/>
                  <a:pt x="398" y="814"/>
                  <a:pt x="396" y="815"/>
                </a:cubicBezTo>
                <a:cubicBezTo>
                  <a:pt x="394" y="816"/>
                  <a:pt x="394" y="817"/>
                  <a:pt x="393" y="819"/>
                </a:cubicBezTo>
                <a:cubicBezTo>
                  <a:pt x="391" y="821"/>
                  <a:pt x="389" y="825"/>
                  <a:pt x="386" y="826"/>
                </a:cubicBezTo>
                <a:cubicBezTo>
                  <a:pt x="386" y="826"/>
                  <a:pt x="385" y="826"/>
                  <a:pt x="385" y="826"/>
                </a:cubicBezTo>
                <a:cubicBezTo>
                  <a:pt x="384" y="826"/>
                  <a:pt x="384" y="826"/>
                  <a:pt x="383" y="827"/>
                </a:cubicBezTo>
                <a:cubicBezTo>
                  <a:pt x="382" y="827"/>
                  <a:pt x="380" y="828"/>
                  <a:pt x="380" y="830"/>
                </a:cubicBezTo>
                <a:cubicBezTo>
                  <a:pt x="379" y="832"/>
                  <a:pt x="382" y="831"/>
                  <a:pt x="383" y="831"/>
                </a:cubicBezTo>
                <a:cubicBezTo>
                  <a:pt x="385" y="831"/>
                  <a:pt x="385" y="830"/>
                  <a:pt x="386" y="829"/>
                </a:cubicBezTo>
                <a:cubicBezTo>
                  <a:pt x="387" y="829"/>
                  <a:pt x="388" y="828"/>
                  <a:pt x="389" y="828"/>
                </a:cubicBezTo>
                <a:cubicBezTo>
                  <a:pt x="391" y="827"/>
                  <a:pt x="392" y="827"/>
                  <a:pt x="394" y="827"/>
                </a:cubicBezTo>
                <a:cubicBezTo>
                  <a:pt x="395" y="827"/>
                  <a:pt x="396" y="827"/>
                  <a:pt x="397" y="826"/>
                </a:cubicBezTo>
                <a:cubicBezTo>
                  <a:pt x="397" y="825"/>
                  <a:pt x="398" y="824"/>
                  <a:pt x="399" y="824"/>
                </a:cubicBezTo>
                <a:cubicBezTo>
                  <a:pt x="400" y="827"/>
                  <a:pt x="397" y="829"/>
                  <a:pt x="398" y="831"/>
                </a:cubicBezTo>
                <a:cubicBezTo>
                  <a:pt x="398" y="832"/>
                  <a:pt x="398" y="832"/>
                  <a:pt x="399" y="832"/>
                </a:cubicBezTo>
                <a:cubicBezTo>
                  <a:pt x="401" y="833"/>
                  <a:pt x="396" y="839"/>
                  <a:pt x="400" y="839"/>
                </a:cubicBezTo>
                <a:cubicBezTo>
                  <a:pt x="400" y="839"/>
                  <a:pt x="402" y="838"/>
                  <a:pt x="402" y="840"/>
                </a:cubicBezTo>
                <a:cubicBezTo>
                  <a:pt x="402" y="840"/>
                  <a:pt x="402" y="842"/>
                  <a:pt x="402" y="842"/>
                </a:cubicBezTo>
                <a:cubicBezTo>
                  <a:pt x="401" y="844"/>
                  <a:pt x="401" y="846"/>
                  <a:pt x="400" y="847"/>
                </a:cubicBezTo>
                <a:cubicBezTo>
                  <a:pt x="399" y="849"/>
                  <a:pt x="396" y="851"/>
                  <a:pt x="395" y="853"/>
                </a:cubicBezTo>
                <a:cubicBezTo>
                  <a:pt x="394" y="854"/>
                  <a:pt x="392" y="855"/>
                  <a:pt x="391" y="856"/>
                </a:cubicBezTo>
                <a:cubicBezTo>
                  <a:pt x="389" y="856"/>
                  <a:pt x="388" y="855"/>
                  <a:pt x="386" y="856"/>
                </a:cubicBezTo>
                <a:cubicBezTo>
                  <a:pt x="384" y="856"/>
                  <a:pt x="382" y="858"/>
                  <a:pt x="381" y="859"/>
                </a:cubicBezTo>
                <a:cubicBezTo>
                  <a:pt x="379" y="860"/>
                  <a:pt x="377" y="862"/>
                  <a:pt x="375" y="862"/>
                </a:cubicBezTo>
                <a:cubicBezTo>
                  <a:pt x="374" y="862"/>
                  <a:pt x="373" y="861"/>
                  <a:pt x="372" y="861"/>
                </a:cubicBezTo>
                <a:cubicBezTo>
                  <a:pt x="371" y="861"/>
                  <a:pt x="370" y="863"/>
                  <a:pt x="370" y="863"/>
                </a:cubicBezTo>
                <a:cubicBezTo>
                  <a:pt x="368" y="865"/>
                  <a:pt x="366" y="864"/>
                  <a:pt x="364" y="864"/>
                </a:cubicBezTo>
                <a:cubicBezTo>
                  <a:pt x="363" y="865"/>
                  <a:pt x="362" y="865"/>
                  <a:pt x="362" y="866"/>
                </a:cubicBezTo>
                <a:cubicBezTo>
                  <a:pt x="362" y="867"/>
                  <a:pt x="363" y="867"/>
                  <a:pt x="364" y="867"/>
                </a:cubicBezTo>
                <a:cubicBezTo>
                  <a:pt x="364" y="868"/>
                  <a:pt x="365" y="869"/>
                  <a:pt x="365" y="869"/>
                </a:cubicBezTo>
                <a:cubicBezTo>
                  <a:pt x="366" y="870"/>
                  <a:pt x="366" y="869"/>
                  <a:pt x="367" y="869"/>
                </a:cubicBezTo>
                <a:cubicBezTo>
                  <a:pt x="369" y="869"/>
                  <a:pt x="370" y="871"/>
                  <a:pt x="368" y="872"/>
                </a:cubicBezTo>
                <a:cubicBezTo>
                  <a:pt x="367" y="873"/>
                  <a:pt x="365" y="873"/>
                  <a:pt x="365" y="875"/>
                </a:cubicBezTo>
                <a:cubicBezTo>
                  <a:pt x="366" y="876"/>
                  <a:pt x="367" y="875"/>
                  <a:pt x="369" y="874"/>
                </a:cubicBezTo>
                <a:cubicBezTo>
                  <a:pt x="370" y="874"/>
                  <a:pt x="370" y="874"/>
                  <a:pt x="372" y="873"/>
                </a:cubicBezTo>
                <a:cubicBezTo>
                  <a:pt x="372" y="873"/>
                  <a:pt x="372" y="872"/>
                  <a:pt x="373" y="872"/>
                </a:cubicBezTo>
                <a:cubicBezTo>
                  <a:pt x="373" y="872"/>
                  <a:pt x="374" y="872"/>
                  <a:pt x="374" y="872"/>
                </a:cubicBezTo>
                <a:cubicBezTo>
                  <a:pt x="375" y="872"/>
                  <a:pt x="377" y="871"/>
                  <a:pt x="377" y="872"/>
                </a:cubicBezTo>
                <a:cubicBezTo>
                  <a:pt x="377" y="873"/>
                  <a:pt x="373" y="875"/>
                  <a:pt x="372" y="875"/>
                </a:cubicBezTo>
                <a:cubicBezTo>
                  <a:pt x="371" y="876"/>
                  <a:pt x="370" y="875"/>
                  <a:pt x="370" y="876"/>
                </a:cubicBezTo>
                <a:cubicBezTo>
                  <a:pt x="370" y="878"/>
                  <a:pt x="371" y="878"/>
                  <a:pt x="372" y="878"/>
                </a:cubicBezTo>
                <a:cubicBezTo>
                  <a:pt x="375" y="878"/>
                  <a:pt x="376" y="878"/>
                  <a:pt x="378" y="876"/>
                </a:cubicBezTo>
                <a:cubicBezTo>
                  <a:pt x="381" y="874"/>
                  <a:pt x="384" y="875"/>
                  <a:pt x="386" y="873"/>
                </a:cubicBezTo>
                <a:cubicBezTo>
                  <a:pt x="388" y="873"/>
                  <a:pt x="387" y="872"/>
                  <a:pt x="388" y="871"/>
                </a:cubicBezTo>
                <a:cubicBezTo>
                  <a:pt x="388" y="869"/>
                  <a:pt x="391" y="870"/>
                  <a:pt x="392" y="871"/>
                </a:cubicBezTo>
                <a:cubicBezTo>
                  <a:pt x="393" y="871"/>
                  <a:pt x="393" y="872"/>
                  <a:pt x="393" y="873"/>
                </a:cubicBezTo>
                <a:cubicBezTo>
                  <a:pt x="394" y="873"/>
                  <a:pt x="395" y="873"/>
                  <a:pt x="396" y="873"/>
                </a:cubicBezTo>
                <a:cubicBezTo>
                  <a:pt x="396" y="873"/>
                  <a:pt x="397" y="873"/>
                  <a:pt x="397" y="874"/>
                </a:cubicBezTo>
                <a:cubicBezTo>
                  <a:pt x="398" y="876"/>
                  <a:pt x="396" y="877"/>
                  <a:pt x="395" y="877"/>
                </a:cubicBezTo>
                <a:cubicBezTo>
                  <a:pt x="394" y="877"/>
                  <a:pt x="393" y="878"/>
                  <a:pt x="393" y="879"/>
                </a:cubicBezTo>
                <a:cubicBezTo>
                  <a:pt x="393" y="879"/>
                  <a:pt x="394" y="879"/>
                  <a:pt x="394" y="879"/>
                </a:cubicBezTo>
                <a:cubicBezTo>
                  <a:pt x="395" y="881"/>
                  <a:pt x="398" y="878"/>
                  <a:pt x="400" y="879"/>
                </a:cubicBezTo>
                <a:cubicBezTo>
                  <a:pt x="401" y="879"/>
                  <a:pt x="402" y="879"/>
                  <a:pt x="403" y="879"/>
                </a:cubicBezTo>
                <a:cubicBezTo>
                  <a:pt x="405" y="879"/>
                  <a:pt x="405" y="879"/>
                  <a:pt x="406" y="878"/>
                </a:cubicBezTo>
                <a:cubicBezTo>
                  <a:pt x="409" y="877"/>
                  <a:pt x="410" y="878"/>
                  <a:pt x="411" y="880"/>
                </a:cubicBezTo>
                <a:cubicBezTo>
                  <a:pt x="413" y="881"/>
                  <a:pt x="412" y="883"/>
                  <a:pt x="414" y="884"/>
                </a:cubicBezTo>
                <a:cubicBezTo>
                  <a:pt x="414" y="885"/>
                  <a:pt x="416" y="886"/>
                  <a:pt x="417" y="886"/>
                </a:cubicBezTo>
                <a:cubicBezTo>
                  <a:pt x="418" y="886"/>
                  <a:pt x="419" y="885"/>
                  <a:pt x="420" y="885"/>
                </a:cubicBezTo>
                <a:cubicBezTo>
                  <a:pt x="422" y="884"/>
                  <a:pt x="424" y="885"/>
                  <a:pt x="426" y="884"/>
                </a:cubicBezTo>
                <a:cubicBezTo>
                  <a:pt x="428" y="884"/>
                  <a:pt x="428" y="882"/>
                  <a:pt x="430" y="881"/>
                </a:cubicBezTo>
                <a:cubicBezTo>
                  <a:pt x="431" y="880"/>
                  <a:pt x="433" y="879"/>
                  <a:pt x="434" y="879"/>
                </a:cubicBezTo>
                <a:cubicBezTo>
                  <a:pt x="436" y="879"/>
                  <a:pt x="436" y="879"/>
                  <a:pt x="438" y="879"/>
                </a:cubicBezTo>
                <a:cubicBezTo>
                  <a:pt x="439" y="878"/>
                  <a:pt x="440" y="878"/>
                  <a:pt x="442" y="878"/>
                </a:cubicBezTo>
                <a:cubicBezTo>
                  <a:pt x="445" y="878"/>
                  <a:pt x="445" y="873"/>
                  <a:pt x="448" y="873"/>
                </a:cubicBezTo>
                <a:cubicBezTo>
                  <a:pt x="447" y="874"/>
                  <a:pt x="445" y="876"/>
                  <a:pt x="444" y="877"/>
                </a:cubicBezTo>
                <a:cubicBezTo>
                  <a:pt x="443" y="878"/>
                  <a:pt x="442" y="879"/>
                  <a:pt x="441" y="880"/>
                </a:cubicBezTo>
                <a:cubicBezTo>
                  <a:pt x="439" y="881"/>
                  <a:pt x="439" y="881"/>
                  <a:pt x="438" y="883"/>
                </a:cubicBezTo>
                <a:cubicBezTo>
                  <a:pt x="437" y="886"/>
                  <a:pt x="432" y="887"/>
                  <a:pt x="432" y="891"/>
                </a:cubicBezTo>
                <a:cubicBezTo>
                  <a:pt x="432" y="894"/>
                  <a:pt x="430" y="894"/>
                  <a:pt x="427" y="894"/>
                </a:cubicBezTo>
                <a:cubicBezTo>
                  <a:pt x="425" y="894"/>
                  <a:pt x="423" y="893"/>
                  <a:pt x="421" y="893"/>
                </a:cubicBezTo>
                <a:cubicBezTo>
                  <a:pt x="419" y="892"/>
                  <a:pt x="417" y="893"/>
                  <a:pt x="415" y="893"/>
                </a:cubicBezTo>
                <a:cubicBezTo>
                  <a:pt x="415" y="893"/>
                  <a:pt x="414" y="892"/>
                  <a:pt x="414" y="892"/>
                </a:cubicBezTo>
                <a:cubicBezTo>
                  <a:pt x="413" y="892"/>
                  <a:pt x="412" y="892"/>
                  <a:pt x="411" y="892"/>
                </a:cubicBezTo>
                <a:cubicBezTo>
                  <a:pt x="410" y="892"/>
                  <a:pt x="409" y="892"/>
                  <a:pt x="408" y="892"/>
                </a:cubicBezTo>
                <a:cubicBezTo>
                  <a:pt x="406" y="893"/>
                  <a:pt x="404" y="894"/>
                  <a:pt x="401" y="894"/>
                </a:cubicBezTo>
                <a:cubicBezTo>
                  <a:pt x="399" y="893"/>
                  <a:pt x="397" y="893"/>
                  <a:pt x="396" y="895"/>
                </a:cubicBezTo>
                <a:cubicBezTo>
                  <a:pt x="396" y="897"/>
                  <a:pt x="395" y="898"/>
                  <a:pt x="394" y="899"/>
                </a:cubicBezTo>
                <a:cubicBezTo>
                  <a:pt x="392" y="900"/>
                  <a:pt x="391" y="899"/>
                  <a:pt x="390" y="899"/>
                </a:cubicBezTo>
                <a:cubicBezTo>
                  <a:pt x="389" y="900"/>
                  <a:pt x="388" y="901"/>
                  <a:pt x="388" y="901"/>
                </a:cubicBezTo>
                <a:cubicBezTo>
                  <a:pt x="387" y="903"/>
                  <a:pt x="388" y="906"/>
                  <a:pt x="387" y="908"/>
                </a:cubicBezTo>
                <a:cubicBezTo>
                  <a:pt x="387" y="909"/>
                  <a:pt x="386" y="910"/>
                  <a:pt x="385" y="911"/>
                </a:cubicBezTo>
                <a:cubicBezTo>
                  <a:pt x="384" y="912"/>
                  <a:pt x="383" y="912"/>
                  <a:pt x="383" y="913"/>
                </a:cubicBezTo>
                <a:cubicBezTo>
                  <a:pt x="382" y="915"/>
                  <a:pt x="382" y="916"/>
                  <a:pt x="381" y="917"/>
                </a:cubicBezTo>
                <a:cubicBezTo>
                  <a:pt x="381" y="918"/>
                  <a:pt x="380" y="918"/>
                  <a:pt x="379" y="919"/>
                </a:cubicBezTo>
                <a:cubicBezTo>
                  <a:pt x="378" y="919"/>
                  <a:pt x="378" y="918"/>
                  <a:pt x="377" y="918"/>
                </a:cubicBezTo>
                <a:cubicBezTo>
                  <a:pt x="376" y="918"/>
                  <a:pt x="376" y="919"/>
                  <a:pt x="376" y="920"/>
                </a:cubicBezTo>
                <a:cubicBezTo>
                  <a:pt x="376" y="921"/>
                  <a:pt x="375" y="922"/>
                  <a:pt x="374" y="922"/>
                </a:cubicBezTo>
                <a:cubicBezTo>
                  <a:pt x="374" y="923"/>
                  <a:pt x="373" y="922"/>
                  <a:pt x="372" y="923"/>
                </a:cubicBezTo>
                <a:cubicBezTo>
                  <a:pt x="370" y="923"/>
                  <a:pt x="368" y="925"/>
                  <a:pt x="367" y="927"/>
                </a:cubicBezTo>
                <a:cubicBezTo>
                  <a:pt x="366" y="929"/>
                  <a:pt x="364" y="930"/>
                  <a:pt x="362" y="930"/>
                </a:cubicBezTo>
                <a:cubicBezTo>
                  <a:pt x="361" y="931"/>
                  <a:pt x="359" y="931"/>
                  <a:pt x="358" y="932"/>
                </a:cubicBezTo>
                <a:cubicBezTo>
                  <a:pt x="357" y="933"/>
                  <a:pt x="357" y="934"/>
                  <a:pt x="356" y="935"/>
                </a:cubicBezTo>
                <a:cubicBezTo>
                  <a:pt x="355" y="936"/>
                  <a:pt x="350" y="936"/>
                  <a:pt x="351" y="938"/>
                </a:cubicBezTo>
                <a:cubicBezTo>
                  <a:pt x="351" y="940"/>
                  <a:pt x="355" y="939"/>
                  <a:pt x="357" y="939"/>
                </a:cubicBezTo>
                <a:cubicBezTo>
                  <a:pt x="358" y="939"/>
                  <a:pt x="359" y="939"/>
                  <a:pt x="360" y="939"/>
                </a:cubicBezTo>
                <a:cubicBezTo>
                  <a:pt x="362" y="939"/>
                  <a:pt x="365" y="939"/>
                  <a:pt x="365" y="942"/>
                </a:cubicBezTo>
                <a:cubicBezTo>
                  <a:pt x="365" y="942"/>
                  <a:pt x="366" y="944"/>
                  <a:pt x="366" y="945"/>
                </a:cubicBezTo>
                <a:cubicBezTo>
                  <a:pt x="368" y="945"/>
                  <a:pt x="368" y="943"/>
                  <a:pt x="368" y="943"/>
                </a:cubicBezTo>
                <a:cubicBezTo>
                  <a:pt x="369" y="941"/>
                  <a:pt x="371" y="940"/>
                  <a:pt x="371" y="938"/>
                </a:cubicBezTo>
                <a:cubicBezTo>
                  <a:pt x="371" y="935"/>
                  <a:pt x="372" y="933"/>
                  <a:pt x="375" y="933"/>
                </a:cubicBezTo>
                <a:cubicBezTo>
                  <a:pt x="376" y="933"/>
                  <a:pt x="377" y="933"/>
                  <a:pt x="378" y="933"/>
                </a:cubicBezTo>
                <a:cubicBezTo>
                  <a:pt x="379" y="933"/>
                  <a:pt x="380" y="933"/>
                  <a:pt x="381" y="932"/>
                </a:cubicBezTo>
                <a:cubicBezTo>
                  <a:pt x="381" y="931"/>
                  <a:pt x="382" y="930"/>
                  <a:pt x="383" y="930"/>
                </a:cubicBezTo>
                <a:cubicBezTo>
                  <a:pt x="385" y="930"/>
                  <a:pt x="386" y="931"/>
                  <a:pt x="388" y="930"/>
                </a:cubicBezTo>
                <a:cubicBezTo>
                  <a:pt x="389" y="930"/>
                  <a:pt x="391" y="928"/>
                  <a:pt x="392" y="928"/>
                </a:cubicBezTo>
                <a:cubicBezTo>
                  <a:pt x="393" y="928"/>
                  <a:pt x="397" y="930"/>
                  <a:pt x="397" y="929"/>
                </a:cubicBezTo>
                <a:cubicBezTo>
                  <a:pt x="398" y="929"/>
                  <a:pt x="397" y="927"/>
                  <a:pt x="397" y="927"/>
                </a:cubicBezTo>
                <a:cubicBezTo>
                  <a:pt x="397" y="925"/>
                  <a:pt x="398" y="926"/>
                  <a:pt x="399" y="927"/>
                </a:cubicBezTo>
                <a:cubicBezTo>
                  <a:pt x="399" y="928"/>
                  <a:pt x="399" y="929"/>
                  <a:pt x="400" y="929"/>
                </a:cubicBezTo>
                <a:cubicBezTo>
                  <a:pt x="401" y="929"/>
                  <a:pt x="402" y="929"/>
                  <a:pt x="403" y="929"/>
                </a:cubicBezTo>
                <a:cubicBezTo>
                  <a:pt x="404" y="930"/>
                  <a:pt x="405" y="930"/>
                  <a:pt x="405" y="931"/>
                </a:cubicBezTo>
                <a:cubicBezTo>
                  <a:pt x="406" y="932"/>
                  <a:pt x="406" y="933"/>
                  <a:pt x="407" y="933"/>
                </a:cubicBezTo>
                <a:cubicBezTo>
                  <a:pt x="408" y="933"/>
                  <a:pt x="408" y="932"/>
                  <a:pt x="410" y="934"/>
                </a:cubicBezTo>
                <a:cubicBezTo>
                  <a:pt x="410" y="934"/>
                  <a:pt x="411" y="935"/>
                  <a:pt x="412" y="935"/>
                </a:cubicBezTo>
                <a:cubicBezTo>
                  <a:pt x="413" y="934"/>
                  <a:pt x="412" y="931"/>
                  <a:pt x="413" y="929"/>
                </a:cubicBezTo>
                <a:cubicBezTo>
                  <a:pt x="414" y="928"/>
                  <a:pt x="415" y="928"/>
                  <a:pt x="415" y="927"/>
                </a:cubicBezTo>
                <a:cubicBezTo>
                  <a:pt x="415" y="926"/>
                  <a:pt x="415" y="925"/>
                  <a:pt x="416" y="924"/>
                </a:cubicBezTo>
                <a:cubicBezTo>
                  <a:pt x="417" y="922"/>
                  <a:pt x="419" y="920"/>
                  <a:pt x="419" y="918"/>
                </a:cubicBezTo>
                <a:cubicBezTo>
                  <a:pt x="419" y="917"/>
                  <a:pt x="418" y="917"/>
                  <a:pt x="418" y="916"/>
                </a:cubicBezTo>
                <a:cubicBezTo>
                  <a:pt x="418" y="914"/>
                  <a:pt x="418" y="914"/>
                  <a:pt x="420" y="914"/>
                </a:cubicBezTo>
                <a:cubicBezTo>
                  <a:pt x="422" y="914"/>
                  <a:pt x="424" y="915"/>
                  <a:pt x="426" y="915"/>
                </a:cubicBezTo>
                <a:cubicBezTo>
                  <a:pt x="428" y="914"/>
                  <a:pt x="430" y="913"/>
                  <a:pt x="432" y="913"/>
                </a:cubicBezTo>
                <a:cubicBezTo>
                  <a:pt x="434" y="913"/>
                  <a:pt x="436" y="915"/>
                  <a:pt x="439" y="915"/>
                </a:cubicBezTo>
                <a:cubicBezTo>
                  <a:pt x="440" y="915"/>
                  <a:pt x="441" y="914"/>
                  <a:pt x="442" y="915"/>
                </a:cubicBezTo>
                <a:cubicBezTo>
                  <a:pt x="445" y="915"/>
                  <a:pt x="446" y="918"/>
                  <a:pt x="447" y="920"/>
                </a:cubicBezTo>
                <a:cubicBezTo>
                  <a:pt x="447" y="920"/>
                  <a:pt x="448" y="922"/>
                  <a:pt x="448" y="922"/>
                </a:cubicBezTo>
                <a:cubicBezTo>
                  <a:pt x="450" y="923"/>
                  <a:pt x="449" y="921"/>
                  <a:pt x="449" y="921"/>
                </a:cubicBezTo>
                <a:cubicBezTo>
                  <a:pt x="449" y="918"/>
                  <a:pt x="450" y="918"/>
                  <a:pt x="452" y="918"/>
                </a:cubicBezTo>
                <a:cubicBezTo>
                  <a:pt x="454" y="918"/>
                  <a:pt x="456" y="918"/>
                  <a:pt x="458" y="918"/>
                </a:cubicBezTo>
                <a:cubicBezTo>
                  <a:pt x="460" y="917"/>
                  <a:pt x="461" y="919"/>
                  <a:pt x="463" y="919"/>
                </a:cubicBezTo>
                <a:cubicBezTo>
                  <a:pt x="463" y="919"/>
                  <a:pt x="464" y="918"/>
                  <a:pt x="465" y="917"/>
                </a:cubicBezTo>
                <a:cubicBezTo>
                  <a:pt x="465" y="916"/>
                  <a:pt x="464" y="916"/>
                  <a:pt x="463" y="916"/>
                </a:cubicBezTo>
                <a:cubicBezTo>
                  <a:pt x="462" y="915"/>
                  <a:pt x="461" y="914"/>
                  <a:pt x="461" y="913"/>
                </a:cubicBezTo>
                <a:cubicBezTo>
                  <a:pt x="459" y="910"/>
                  <a:pt x="464" y="913"/>
                  <a:pt x="465" y="913"/>
                </a:cubicBezTo>
                <a:cubicBezTo>
                  <a:pt x="466" y="913"/>
                  <a:pt x="466" y="913"/>
                  <a:pt x="468" y="913"/>
                </a:cubicBezTo>
                <a:cubicBezTo>
                  <a:pt x="470" y="913"/>
                  <a:pt x="472" y="915"/>
                  <a:pt x="473" y="913"/>
                </a:cubicBezTo>
                <a:cubicBezTo>
                  <a:pt x="474" y="912"/>
                  <a:pt x="474" y="911"/>
                  <a:pt x="475" y="910"/>
                </a:cubicBezTo>
                <a:cubicBezTo>
                  <a:pt x="475" y="910"/>
                  <a:pt x="477" y="910"/>
                  <a:pt x="477" y="909"/>
                </a:cubicBezTo>
                <a:cubicBezTo>
                  <a:pt x="478" y="908"/>
                  <a:pt x="477" y="907"/>
                  <a:pt x="478" y="906"/>
                </a:cubicBezTo>
                <a:cubicBezTo>
                  <a:pt x="480" y="906"/>
                  <a:pt x="482" y="906"/>
                  <a:pt x="483" y="907"/>
                </a:cubicBezTo>
                <a:cubicBezTo>
                  <a:pt x="485" y="907"/>
                  <a:pt x="487" y="907"/>
                  <a:pt x="488" y="909"/>
                </a:cubicBezTo>
                <a:cubicBezTo>
                  <a:pt x="488" y="909"/>
                  <a:pt x="488" y="910"/>
                  <a:pt x="489" y="910"/>
                </a:cubicBezTo>
                <a:cubicBezTo>
                  <a:pt x="491" y="910"/>
                  <a:pt x="490" y="909"/>
                  <a:pt x="491" y="909"/>
                </a:cubicBezTo>
                <a:cubicBezTo>
                  <a:pt x="492" y="908"/>
                  <a:pt x="494" y="909"/>
                  <a:pt x="494" y="910"/>
                </a:cubicBezTo>
                <a:cubicBezTo>
                  <a:pt x="495" y="911"/>
                  <a:pt x="495" y="911"/>
                  <a:pt x="496" y="911"/>
                </a:cubicBezTo>
                <a:cubicBezTo>
                  <a:pt x="496" y="912"/>
                  <a:pt x="496" y="912"/>
                  <a:pt x="497" y="913"/>
                </a:cubicBezTo>
                <a:cubicBezTo>
                  <a:pt x="498" y="914"/>
                  <a:pt x="499" y="913"/>
                  <a:pt x="500" y="913"/>
                </a:cubicBezTo>
                <a:cubicBezTo>
                  <a:pt x="501" y="912"/>
                  <a:pt x="501" y="912"/>
                  <a:pt x="503" y="912"/>
                </a:cubicBezTo>
                <a:cubicBezTo>
                  <a:pt x="504" y="912"/>
                  <a:pt x="505" y="912"/>
                  <a:pt x="506" y="911"/>
                </a:cubicBezTo>
                <a:cubicBezTo>
                  <a:pt x="507" y="911"/>
                  <a:pt x="508" y="910"/>
                  <a:pt x="509" y="910"/>
                </a:cubicBezTo>
                <a:cubicBezTo>
                  <a:pt x="512" y="909"/>
                  <a:pt x="516" y="909"/>
                  <a:pt x="519" y="909"/>
                </a:cubicBezTo>
                <a:cubicBezTo>
                  <a:pt x="520" y="910"/>
                  <a:pt x="521" y="910"/>
                  <a:pt x="523" y="911"/>
                </a:cubicBezTo>
                <a:cubicBezTo>
                  <a:pt x="524" y="911"/>
                  <a:pt x="526" y="912"/>
                  <a:pt x="527" y="912"/>
                </a:cubicBezTo>
                <a:cubicBezTo>
                  <a:pt x="530" y="913"/>
                  <a:pt x="532" y="912"/>
                  <a:pt x="535" y="911"/>
                </a:cubicBezTo>
                <a:cubicBezTo>
                  <a:pt x="537" y="911"/>
                  <a:pt x="538" y="910"/>
                  <a:pt x="540" y="909"/>
                </a:cubicBezTo>
                <a:cubicBezTo>
                  <a:pt x="542" y="907"/>
                  <a:pt x="544" y="906"/>
                  <a:pt x="546" y="906"/>
                </a:cubicBezTo>
                <a:cubicBezTo>
                  <a:pt x="548" y="906"/>
                  <a:pt x="550" y="904"/>
                  <a:pt x="552" y="903"/>
                </a:cubicBezTo>
                <a:cubicBezTo>
                  <a:pt x="554" y="901"/>
                  <a:pt x="555" y="900"/>
                  <a:pt x="557" y="899"/>
                </a:cubicBezTo>
                <a:cubicBezTo>
                  <a:pt x="558" y="899"/>
                  <a:pt x="559" y="898"/>
                  <a:pt x="560" y="897"/>
                </a:cubicBezTo>
                <a:cubicBezTo>
                  <a:pt x="562" y="895"/>
                  <a:pt x="561" y="893"/>
                  <a:pt x="562" y="890"/>
                </a:cubicBezTo>
                <a:cubicBezTo>
                  <a:pt x="562" y="889"/>
                  <a:pt x="564" y="889"/>
                  <a:pt x="564" y="888"/>
                </a:cubicBezTo>
                <a:cubicBezTo>
                  <a:pt x="566" y="885"/>
                  <a:pt x="563" y="886"/>
                  <a:pt x="562" y="887"/>
                </a:cubicBezTo>
                <a:cubicBezTo>
                  <a:pt x="561" y="887"/>
                  <a:pt x="561" y="886"/>
                  <a:pt x="560" y="886"/>
                </a:cubicBezTo>
                <a:cubicBezTo>
                  <a:pt x="559" y="886"/>
                  <a:pt x="559" y="886"/>
                  <a:pt x="558" y="887"/>
                </a:cubicBezTo>
                <a:cubicBezTo>
                  <a:pt x="557" y="887"/>
                  <a:pt x="556" y="887"/>
                  <a:pt x="555" y="886"/>
                </a:cubicBezTo>
                <a:cubicBezTo>
                  <a:pt x="554" y="886"/>
                  <a:pt x="553" y="885"/>
                  <a:pt x="553" y="885"/>
                </a:cubicBezTo>
                <a:cubicBezTo>
                  <a:pt x="550" y="884"/>
                  <a:pt x="549" y="885"/>
                  <a:pt x="547" y="885"/>
                </a:cubicBezTo>
                <a:cubicBezTo>
                  <a:pt x="544" y="886"/>
                  <a:pt x="543" y="884"/>
                  <a:pt x="540" y="884"/>
                </a:cubicBezTo>
                <a:cubicBezTo>
                  <a:pt x="538" y="884"/>
                  <a:pt x="536" y="886"/>
                  <a:pt x="534" y="884"/>
                </a:cubicBezTo>
                <a:cubicBezTo>
                  <a:pt x="535" y="883"/>
                  <a:pt x="535" y="884"/>
                  <a:pt x="536" y="883"/>
                </a:cubicBezTo>
                <a:cubicBezTo>
                  <a:pt x="537" y="883"/>
                  <a:pt x="537" y="883"/>
                  <a:pt x="538" y="882"/>
                </a:cubicBezTo>
                <a:cubicBezTo>
                  <a:pt x="540" y="880"/>
                  <a:pt x="542" y="883"/>
                  <a:pt x="544" y="882"/>
                </a:cubicBezTo>
                <a:cubicBezTo>
                  <a:pt x="546" y="882"/>
                  <a:pt x="545" y="881"/>
                  <a:pt x="546" y="880"/>
                </a:cubicBezTo>
                <a:cubicBezTo>
                  <a:pt x="547" y="879"/>
                  <a:pt x="548" y="879"/>
                  <a:pt x="548" y="878"/>
                </a:cubicBezTo>
                <a:cubicBezTo>
                  <a:pt x="549" y="878"/>
                  <a:pt x="549" y="876"/>
                  <a:pt x="548" y="876"/>
                </a:cubicBezTo>
                <a:cubicBezTo>
                  <a:pt x="548" y="875"/>
                  <a:pt x="546" y="876"/>
                  <a:pt x="545" y="877"/>
                </a:cubicBezTo>
                <a:cubicBezTo>
                  <a:pt x="544" y="877"/>
                  <a:pt x="543" y="876"/>
                  <a:pt x="544" y="875"/>
                </a:cubicBezTo>
                <a:cubicBezTo>
                  <a:pt x="545" y="875"/>
                  <a:pt x="546" y="875"/>
                  <a:pt x="546" y="874"/>
                </a:cubicBezTo>
                <a:cubicBezTo>
                  <a:pt x="547" y="873"/>
                  <a:pt x="546" y="873"/>
                  <a:pt x="546" y="872"/>
                </a:cubicBezTo>
                <a:cubicBezTo>
                  <a:pt x="546" y="871"/>
                  <a:pt x="547" y="872"/>
                  <a:pt x="547" y="871"/>
                </a:cubicBezTo>
                <a:cubicBezTo>
                  <a:pt x="548" y="871"/>
                  <a:pt x="549" y="872"/>
                  <a:pt x="550" y="872"/>
                </a:cubicBezTo>
                <a:cubicBezTo>
                  <a:pt x="552" y="871"/>
                  <a:pt x="552" y="871"/>
                  <a:pt x="554" y="872"/>
                </a:cubicBezTo>
                <a:cubicBezTo>
                  <a:pt x="554" y="872"/>
                  <a:pt x="556" y="873"/>
                  <a:pt x="557" y="872"/>
                </a:cubicBezTo>
                <a:cubicBezTo>
                  <a:pt x="557" y="872"/>
                  <a:pt x="557" y="870"/>
                  <a:pt x="557" y="869"/>
                </a:cubicBezTo>
                <a:cubicBezTo>
                  <a:pt x="557" y="868"/>
                  <a:pt x="556" y="867"/>
                  <a:pt x="556" y="866"/>
                </a:cubicBezTo>
                <a:cubicBezTo>
                  <a:pt x="555" y="866"/>
                  <a:pt x="554" y="866"/>
                  <a:pt x="554" y="864"/>
                </a:cubicBezTo>
                <a:cubicBezTo>
                  <a:pt x="556" y="864"/>
                  <a:pt x="557" y="865"/>
                  <a:pt x="559" y="865"/>
                </a:cubicBezTo>
                <a:cubicBezTo>
                  <a:pt x="560" y="866"/>
                  <a:pt x="561" y="864"/>
                  <a:pt x="562" y="863"/>
                </a:cubicBezTo>
                <a:cubicBezTo>
                  <a:pt x="564" y="862"/>
                  <a:pt x="565" y="862"/>
                  <a:pt x="566" y="861"/>
                </a:cubicBezTo>
                <a:cubicBezTo>
                  <a:pt x="569" y="861"/>
                  <a:pt x="570" y="857"/>
                  <a:pt x="570" y="855"/>
                </a:cubicBezTo>
                <a:cubicBezTo>
                  <a:pt x="570" y="854"/>
                  <a:pt x="570" y="853"/>
                  <a:pt x="570" y="852"/>
                </a:cubicBezTo>
                <a:cubicBezTo>
                  <a:pt x="571" y="850"/>
                  <a:pt x="573" y="849"/>
                  <a:pt x="573" y="846"/>
                </a:cubicBezTo>
                <a:cubicBezTo>
                  <a:pt x="573" y="845"/>
                  <a:pt x="572" y="844"/>
                  <a:pt x="572" y="843"/>
                </a:cubicBezTo>
                <a:cubicBezTo>
                  <a:pt x="572" y="842"/>
                  <a:pt x="573" y="841"/>
                  <a:pt x="573" y="840"/>
                </a:cubicBezTo>
                <a:cubicBezTo>
                  <a:pt x="573" y="838"/>
                  <a:pt x="572" y="837"/>
                  <a:pt x="571" y="835"/>
                </a:cubicBezTo>
                <a:cubicBezTo>
                  <a:pt x="570" y="832"/>
                  <a:pt x="566" y="829"/>
                  <a:pt x="563" y="828"/>
                </a:cubicBezTo>
                <a:cubicBezTo>
                  <a:pt x="561" y="827"/>
                  <a:pt x="559" y="826"/>
                  <a:pt x="557" y="825"/>
                </a:cubicBezTo>
                <a:cubicBezTo>
                  <a:pt x="555" y="825"/>
                  <a:pt x="553" y="823"/>
                  <a:pt x="551" y="823"/>
                </a:cubicBezTo>
                <a:cubicBezTo>
                  <a:pt x="550" y="823"/>
                  <a:pt x="548" y="824"/>
                  <a:pt x="546" y="823"/>
                </a:cubicBezTo>
                <a:cubicBezTo>
                  <a:pt x="544" y="823"/>
                  <a:pt x="543" y="822"/>
                  <a:pt x="541" y="823"/>
                </a:cubicBezTo>
                <a:cubicBezTo>
                  <a:pt x="539" y="823"/>
                  <a:pt x="539" y="825"/>
                  <a:pt x="537" y="826"/>
                </a:cubicBezTo>
                <a:cubicBezTo>
                  <a:pt x="535" y="827"/>
                  <a:pt x="533" y="827"/>
                  <a:pt x="531" y="829"/>
                </a:cubicBezTo>
                <a:cubicBezTo>
                  <a:pt x="531" y="830"/>
                  <a:pt x="529" y="832"/>
                  <a:pt x="528" y="832"/>
                </a:cubicBezTo>
                <a:cubicBezTo>
                  <a:pt x="528" y="830"/>
                  <a:pt x="526" y="828"/>
                  <a:pt x="525" y="827"/>
                </a:cubicBezTo>
                <a:cubicBezTo>
                  <a:pt x="524" y="827"/>
                  <a:pt x="519" y="828"/>
                  <a:pt x="521" y="826"/>
                </a:cubicBezTo>
                <a:cubicBezTo>
                  <a:pt x="523" y="826"/>
                  <a:pt x="524" y="824"/>
                  <a:pt x="526" y="823"/>
                </a:cubicBezTo>
                <a:cubicBezTo>
                  <a:pt x="531" y="820"/>
                  <a:pt x="531" y="815"/>
                  <a:pt x="529" y="811"/>
                </a:cubicBezTo>
                <a:cubicBezTo>
                  <a:pt x="528" y="809"/>
                  <a:pt x="525" y="809"/>
                  <a:pt x="524" y="807"/>
                </a:cubicBezTo>
                <a:cubicBezTo>
                  <a:pt x="523" y="805"/>
                  <a:pt x="522" y="804"/>
                  <a:pt x="521" y="802"/>
                </a:cubicBezTo>
                <a:cubicBezTo>
                  <a:pt x="519" y="801"/>
                  <a:pt x="517" y="800"/>
                  <a:pt x="516" y="798"/>
                </a:cubicBezTo>
                <a:cubicBezTo>
                  <a:pt x="515" y="798"/>
                  <a:pt x="515" y="796"/>
                  <a:pt x="514" y="796"/>
                </a:cubicBezTo>
                <a:cubicBezTo>
                  <a:pt x="513" y="795"/>
                  <a:pt x="512" y="794"/>
                  <a:pt x="511" y="794"/>
                </a:cubicBezTo>
                <a:cubicBezTo>
                  <a:pt x="510" y="794"/>
                  <a:pt x="507" y="794"/>
                  <a:pt x="508" y="793"/>
                </a:cubicBezTo>
                <a:cubicBezTo>
                  <a:pt x="509" y="792"/>
                  <a:pt x="511" y="793"/>
                  <a:pt x="512" y="793"/>
                </a:cubicBezTo>
                <a:cubicBezTo>
                  <a:pt x="514" y="793"/>
                  <a:pt x="515" y="794"/>
                  <a:pt x="517" y="796"/>
                </a:cubicBezTo>
                <a:cubicBezTo>
                  <a:pt x="518" y="796"/>
                  <a:pt x="518" y="796"/>
                  <a:pt x="519" y="796"/>
                </a:cubicBezTo>
                <a:cubicBezTo>
                  <a:pt x="521" y="797"/>
                  <a:pt x="521" y="797"/>
                  <a:pt x="522" y="798"/>
                </a:cubicBezTo>
                <a:cubicBezTo>
                  <a:pt x="524" y="800"/>
                  <a:pt x="525" y="797"/>
                  <a:pt x="524" y="796"/>
                </a:cubicBezTo>
                <a:cubicBezTo>
                  <a:pt x="523" y="794"/>
                  <a:pt x="522" y="792"/>
                  <a:pt x="521" y="790"/>
                </a:cubicBezTo>
                <a:cubicBezTo>
                  <a:pt x="521" y="788"/>
                  <a:pt x="520" y="786"/>
                  <a:pt x="519" y="784"/>
                </a:cubicBezTo>
                <a:cubicBezTo>
                  <a:pt x="518" y="782"/>
                  <a:pt x="516" y="780"/>
                  <a:pt x="516" y="778"/>
                </a:cubicBezTo>
                <a:cubicBezTo>
                  <a:pt x="516" y="777"/>
                  <a:pt x="516" y="776"/>
                  <a:pt x="516" y="775"/>
                </a:cubicBezTo>
                <a:cubicBezTo>
                  <a:pt x="514" y="773"/>
                  <a:pt x="512" y="773"/>
                  <a:pt x="511" y="772"/>
                </a:cubicBezTo>
                <a:cubicBezTo>
                  <a:pt x="508" y="771"/>
                  <a:pt x="508" y="769"/>
                  <a:pt x="506" y="767"/>
                </a:cubicBezTo>
                <a:cubicBezTo>
                  <a:pt x="505" y="765"/>
                  <a:pt x="502" y="764"/>
                  <a:pt x="501" y="762"/>
                </a:cubicBezTo>
                <a:cubicBezTo>
                  <a:pt x="500" y="762"/>
                  <a:pt x="500" y="761"/>
                  <a:pt x="500" y="760"/>
                </a:cubicBezTo>
                <a:cubicBezTo>
                  <a:pt x="499" y="759"/>
                  <a:pt x="499" y="759"/>
                  <a:pt x="497" y="759"/>
                </a:cubicBezTo>
                <a:cubicBezTo>
                  <a:pt x="496" y="758"/>
                  <a:pt x="495" y="758"/>
                  <a:pt x="494" y="758"/>
                </a:cubicBezTo>
                <a:cubicBezTo>
                  <a:pt x="493" y="757"/>
                  <a:pt x="493" y="756"/>
                  <a:pt x="492" y="756"/>
                </a:cubicBezTo>
                <a:cubicBezTo>
                  <a:pt x="491" y="756"/>
                  <a:pt x="489" y="756"/>
                  <a:pt x="488" y="755"/>
                </a:cubicBezTo>
                <a:cubicBezTo>
                  <a:pt x="486" y="755"/>
                  <a:pt x="484" y="755"/>
                  <a:pt x="482" y="753"/>
                </a:cubicBezTo>
                <a:cubicBezTo>
                  <a:pt x="481" y="751"/>
                  <a:pt x="481" y="749"/>
                  <a:pt x="480" y="747"/>
                </a:cubicBezTo>
                <a:cubicBezTo>
                  <a:pt x="479" y="745"/>
                  <a:pt x="478" y="744"/>
                  <a:pt x="478" y="743"/>
                </a:cubicBezTo>
                <a:cubicBezTo>
                  <a:pt x="478" y="741"/>
                  <a:pt x="478" y="739"/>
                  <a:pt x="478" y="737"/>
                </a:cubicBezTo>
                <a:cubicBezTo>
                  <a:pt x="477" y="735"/>
                  <a:pt x="476" y="733"/>
                  <a:pt x="475" y="731"/>
                </a:cubicBezTo>
                <a:cubicBezTo>
                  <a:pt x="474" y="728"/>
                  <a:pt x="474" y="726"/>
                  <a:pt x="474" y="723"/>
                </a:cubicBezTo>
                <a:cubicBezTo>
                  <a:pt x="473" y="719"/>
                  <a:pt x="469" y="716"/>
                  <a:pt x="466" y="713"/>
                </a:cubicBezTo>
                <a:cubicBezTo>
                  <a:pt x="465" y="711"/>
                  <a:pt x="464" y="710"/>
                  <a:pt x="462" y="709"/>
                </a:cubicBezTo>
                <a:cubicBezTo>
                  <a:pt x="460" y="708"/>
                  <a:pt x="458" y="707"/>
                  <a:pt x="456" y="707"/>
                </a:cubicBezTo>
                <a:cubicBezTo>
                  <a:pt x="453" y="706"/>
                  <a:pt x="451" y="703"/>
                  <a:pt x="449" y="702"/>
                </a:cubicBezTo>
                <a:cubicBezTo>
                  <a:pt x="446" y="700"/>
                  <a:pt x="442" y="701"/>
                  <a:pt x="439" y="700"/>
                </a:cubicBezTo>
                <a:cubicBezTo>
                  <a:pt x="438" y="700"/>
                  <a:pt x="437" y="700"/>
                  <a:pt x="435" y="700"/>
                </a:cubicBezTo>
                <a:cubicBezTo>
                  <a:pt x="433" y="699"/>
                  <a:pt x="430" y="700"/>
                  <a:pt x="428" y="699"/>
                </a:cubicBezTo>
                <a:cubicBezTo>
                  <a:pt x="427" y="699"/>
                  <a:pt x="426" y="699"/>
                  <a:pt x="425" y="699"/>
                </a:cubicBezTo>
                <a:cubicBezTo>
                  <a:pt x="424" y="699"/>
                  <a:pt x="423" y="699"/>
                  <a:pt x="422" y="699"/>
                </a:cubicBezTo>
                <a:cubicBezTo>
                  <a:pt x="421" y="699"/>
                  <a:pt x="419" y="699"/>
                  <a:pt x="419" y="698"/>
                </a:cubicBezTo>
                <a:cubicBezTo>
                  <a:pt x="417" y="698"/>
                  <a:pt x="418" y="698"/>
                  <a:pt x="419" y="698"/>
                </a:cubicBezTo>
                <a:cubicBezTo>
                  <a:pt x="421" y="698"/>
                  <a:pt x="422" y="698"/>
                  <a:pt x="424" y="697"/>
                </a:cubicBezTo>
                <a:cubicBezTo>
                  <a:pt x="426" y="696"/>
                  <a:pt x="428" y="696"/>
                  <a:pt x="430" y="695"/>
                </a:cubicBezTo>
                <a:cubicBezTo>
                  <a:pt x="432" y="693"/>
                  <a:pt x="431" y="691"/>
                  <a:pt x="434" y="691"/>
                </a:cubicBezTo>
                <a:cubicBezTo>
                  <a:pt x="436" y="691"/>
                  <a:pt x="439" y="693"/>
                  <a:pt x="440" y="691"/>
                </a:cubicBezTo>
                <a:cubicBezTo>
                  <a:pt x="440" y="690"/>
                  <a:pt x="440" y="690"/>
                  <a:pt x="440" y="689"/>
                </a:cubicBezTo>
                <a:cubicBezTo>
                  <a:pt x="440" y="689"/>
                  <a:pt x="440" y="688"/>
                  <a:pt x="440" y="687"/>
                </a:cubicBezTo>
                <a:cubicBezTo>
                  <a:pt x="440" y="686"/>
                  <a:pt x="440" y="685"/>
                  <a:pt x="439" y="684"/>
                </a:cubicBezTo>
                <a:cubicBezTo>
                  <a:pt x="439" y="683"/>
                  <a:pt x="438" y="682"/>
                  <a:pt x="437" y="682"/>
                </a:cubicBezTo>
                <a:cubicBezTo>
                  <a:pt x="436" y="682"/>
                  <a:pt x="433" y="683"/>
                  <a:pt x="432" y="682"/>
                </a:cubicBezTo>
                <a:cubicBezTo>
                  <a:pt x="433" y="681"/>
                  <a:pt x="436" y="681"/>
                  <a:pt x="437" y="681"/>
                </a:cubicBezTo>
                <a:cubicBezTo>
                  <a:pt x="438" y="680"/>
                  <a:pt x="439" y="680"/>
                  <a:pt x="440" y="679"/>
                </a:cubicBezTo>
                <a:cubicBezTo>
                  <a:pt x="441" y="678"/>
                  <a:pt x="442" y="678"/>
                  <a:pt x="443" y="677"/>
                </a:cubicBezTo>
                <a:cubicBezTo>
                  <a:pt x="444" y="676"/>
                  <a:pt x="444" y="675"/>
                  <a:pt x="445" y="673"/>
                </a:cubicBezTo>
                <a:cubicBezTo>
                  <a:pt x="445" y="671"/>
                  <a:pt x="448" y="669"/>
                  <a:pt x="450" y="668"/>
                </a:cubicBezTo>
                <a:cubicBezTo>
                  <a:pt x="452" y="667"/>
                  <a:pt x="453" y="665"/>
                  <a:pt x="454" y="663"/>
                </a:cubicBezTo>
                <a:cubicBezTo>
                  <a:pt x="455" y="661"/>
                  <a:pt x="455" y="659"/>
                  <a:pt x="457" y="657"/>
                </a:cubicBezTo>
                <a:cubicBezTo>
                  <a:pt x="458" y="655"/>
                  <a:pt x="460" y="654"/>
                  <a:pt x="460" y="652"/>
                </a:cubicBezTo>
                <a:cubicBezTo>
                  <a:pt x="461" y="650"/>
                  <a:pt x="460" y="648"/>
                  <a:pt x="461" y="646"/>
                </a:cubicBezTo>
                <a:cubicBezTo>
                  <a:pt x="462" y="645"/>
                  <a:pt x="463" y="645"/>
                  <a:pt x="464" y="643"/>
                </a:cubicBezTo>
                <a:cubicBezTo>
                  <a:pt x="464" y="642"/>
                  <a:pt x="464" y="641"/>
                  <a:pt x="464" y="640"/>
                </a:cubicBezTo>
                <a:cubicBezTo>
                  <a:pt x="465" y="639"/>
                  <a:pt x="466" y="639"/>
                  <a:pt x="466" y="638"/>
                </a:cubicBezTo>
                <a:cubicBezTo>
                  <a:pt x="468" y="637"/>
                  <a:pt x="469" y="634"/>
                  <a:pt x="467" y="632"/>
                </a:cubicBezTo>
                <a:cubicBezTo>
                  <a:pt x="466" y="631"/>
                  <a:pt x="464" y="630"/>
                  <a:pt x="462" y="631"/>
                </a:cubicBezTo>
                <a:cubicBezTo>
                  <a:pt x="460" y="631"/>
                  <a:pt x="458" y="631"/>
                  <a:pt x="456" y="631"/>
                </a:cubicBezTo>
                <a:cubicBezTo>
                  <a:pt x="455" y="631"/>
                  <a:pt x="454" y="631"/>
                  <a:pt x="453" y="631"/>
                </a:cubicBezTo>
                <a:cubicBezTo>
                  <a:pt x="452" y="631"/>
                  <a:pt x="451" y="630"/>
                  <a:pt x="450" y="630"/>
                </a:cubicBezTo>
                <a:cubicBezTo>
                  <a:pt x="448" y="629"/>
                  <a:pt x="446" y="630"/>
                  <a:pt x="443" y="630"/>
                </a:cubicBezTo>
                <a:cubicBezTo>
                  <a:pt x="441" y="630"/>
                  <a:pt x="439" y="628"/>
                  <a:pt x="437" y="629"/>
                </a:cubicBezTo>
                <a:cubicBezTo>
                  <a:pt x="433" y="629"/>
                  <a:pt x="429" y="626"/>
                  <a:pt x="425" y="627"/>
                </a:cubicBezTo>
                <a:cubicBezTo>
                  <a:pt x="423" y="627"/>
                  <a:pt x="421" y="627"/>
                  <a:pt x="419" y="628"/>
                </a:cubicBezTo>
                <a:cubicBezTo>
                  <a:pt x="416" y="629"/>
                  <a:pt x="414" y="628"/>
                  <a:pt x="412" y="629"/>
                </a:cubicBezTo>
                <a:cubicBezTo>
                  <a:pt x="410" y="630"/>
                  <a:pt x="408" y="631"/>
                  <a:pt x="406" y="631"/>
                </a:cubicBezTo>
                <a:cubicBezTo>
                  <a:pt x="405" y="631"/>
                  <a:pt x="404" y="631"/>
                  <a:pt x="403" y="631"/>
                </a:cubicBezTo>
                <a:cubicBezTo>
                  <a:pt x="402" y="631"/>
                  <a:pt x="402" y="632"/>
                  <a:pt x="401" y="633"/>
                </a:cubicBezTo>
                <a:cubicBezTo>
                  <a:pt x="400" y="634"/>
                  <a:pt x="400" y="634"/>
                  <a:pt x="399" y="634"/>
                </a:cubicBezTo>
                <a:cubicBezTo>
                  <a:pt x="397" y="635"/>
                  <a:pt x="397" y="635"/>
                  <a:pt x="396" y="635"/>
                </a:cubicBezTo>
                <a:cubicBezTo>
                  <a:pt x="395" y="636"/>
                  <a:pt x="393" y="636"/>
                  <a:pt x="393" y="635"/>
                </a:cubicBezTo>
                <a:cubicBezTo>
                  <a:pt x="393" y="634"/>
                  <a:pt x="394" y="633"/>
                  <a:pt x="395" y="633"/>
                </a:cubicBezTo>
                <a:cubicBezTo>
                  <a:pt x="395" y="632"/>
                  <a:pt x="396" y="632"/>
                  <a:pt x="396" y="631"/>
                </a:cubicBezTo>
                <a:cubicBezTo>
                  <a:pt x="396" y="631"/>
                  <a:pt x="395" y="631"/>
                  <a:pt x="395" y="630"/>
                </a:cubicBezTo>
                <a:cubicBezTo>
                  <a:pt x="395" y="629"/>
                  <a:pt x="396" y="629"/>
                  <a:pt x="397" y="629"/>
                </a:cubicBezTo>
                <a:cubicBezTo>
                  <a:pt x="397" y="629"/>
                  <a:pt x="397" y="629"/>
                  <a:pt x="398" y="628"/>
                </a:cubicBezTo>
                <a:cubicBezTo>
                  <a:pt x="399" y="627"/>
                  <a:pt x="399" y="626"/>
                  <a:pt x="401" y="627"/>
                </a:cubicBezTo>
                <a:cubicBezTo>
                  <a:pt x="404" y="628"/>
                  <a:pt x="403" y="626"/>
                  <a:pt x="405" y="624"/>
                </a:cubicBezTo>
                <a:cubicBezTo>
                  <a:pt x="405" y="624"/>
                  <a:pt x="407" y="623"/>
                  <a:pt x="406" y="622"/>
                </a:cubicBezTo>
                <a:cubicBezTo>
                  <a:pt x="406" y="622"/>
                  <a:pt x="404" y="623"/>
                  <a:pt x="403" y="623"/>
                </a:cubicBezTo>
                <a:cubicBezTo>
                  <a:pt x="402" y="622"/>
                  <a:pt x="401" y="622"/>
                  <a:pt x="400" y="622"/>
                </a:cubicBezTo>
                <a:cubicBezTo>
                  <a:pt x="400" y="622"/>
                  <a:pt x="398" y="622"/>
                  <a:pt x="398" y="621"/>
                </a:cubicBezTo>
                <a:cubicBezTo>
                  <a:pt x="399" y="621"/>
                  <a:pt x="400" y="622"/>
                  <a:pt x="401" y="620"/>
                </a:cubicBezTo>
                <a:cubicBezTo>
                  <a:pt x="402" y="619"/>
                  <a:pt x="401" y="619"/>
                  <a:pt x="400" y="618"/>
                </a:cubicBezTo>
                <a:cubicBezTo>
                  <a:pt x="400" y="618"/>
                  <a:pt x="400" y="617"/>
                  <a:pt x="400" y="617"/>
                </a:cubicBezTo>
                <a:cubicBezTo>
                  <a:pt x="402" y="617"/>
                  <a:pt x="402" y="616"/>
                  <a:pt x="404" y="615"/>
                </a:cubicBezTo>
                <a:cubicBezTo>
                  <a:pt x="405" y="614"/>
                  <a:pt x="407" y="613"/>
                  <a:pt x="409" y="612"/>
                </a:cubicBezTo>
                <a:cubicBezTo>
                  <a:pt x="411" y="611"/>
                  <a:pt x="412" y="609"/>
                  <a:pt x="414" y="608"/>
                </a:cubicBezTo>
                <a:cubicBezTo>
                  <a:pt x="415" y="608"/>
                  <a:pt x="416" y="608"/>
                  <a:pt x="417" y="607"/>
                </a:cubicBezTo>
                <a:cubicBezTo>
                  <a:pt x="418" y="606"/>
                  <a:pt x="418" y="606"/>
                  <a:pt x="419" y="605"/>
                </a:cubicBezTo>
                <a:cubicBezTo>
                  <a:pt x="420" y="603"/>
                  <a:pt x="422" y="603"/>
                  <a:pt x="424" y="602"/>
                </a:cubicBezTo>
                <a:cubicBezTo>
                  <a:pt x="426" y="601"/>
                  <a:pt x="426" y="599"/>
                  <a:pt x="427" y="597"/>
                </a:cubicBezTo>
                <a:cubicBezTo>
                  <a:pt x="428" y="596"/>
                  <a:pt x="431" y="595"/>
                  <a:pt x="430" y="593"/>
                </a:cubicBezTo>
                <a:cubicBezTo>
                  <a:pt x="430" y="593"/>
                  <a:pt x="429" y="592"/>
                  <a:pt x="429" y="591"/>
                </a:cubicBezTo>
                <a:cubicBezTo>
                  <a:pt x="430" y="590"/>
                  <a:pt x="431" y="590"/>
                  <a:pt x="431" y="590"/>
                </a:cubicBezTo>
                <a:cubicBezTo>
                  <a:pt x="433" y="589"/>
                  <a:pt x="433" y="586"/>
                  <a:pt x="431" y="587"/>
                </a:cubicBezTo>
                <a:cubicBezTo>
                  <a:pt x="430" y="587"/>
                  <a:pt x="429" y="588"/>
                  <a:pt x="428" y="588"/>
                </a:cubicBezTo>
                <a:cubicBezTo>
                  <a:pt x="427" y="587"/>
                  <a:pt x="427" y="586"/>
                  <a:pt x="426" y="586"/>
                </a:cubicBezTo>
                <a:cubicBezTo>
                  <a:pt x="425" y="586"/>
                  <a:pt x="424" y="587"/>
                  <a:pt x="423" y="586"/>
                </a:cubicBezTo>
                <a:cubicBezTo>
                  <a:pt x="422" y="586"/>
                  <a:pt x="422" y="584"/>
                  <a:pt x="421" y="585"/>
                </a:cubicBezTo>
                <a:cubicBezTo>
                  <a:pt x="419" y="585"/>
                  <a:pt x="418" y="588"/>
                  <a:pt x="416" y="588"/>
                </a:cubicBezTo>
                <a:cubicBezTo>
                  <a:pt x="415" y="588"/>
                  <a:pt x="414" y="587"/>
                  <a:pt x="413" y="588"/>
                </a:cubicBezTo>
                <a:cubicBezTo>
                  <a:pt x="411" y="588"/>
                  <a:pt x="410" y="589"/>
                  <a:pt x="409" y="590"/>
                </a:cubicBezTo>
                <a:cubicBezTo>
                  <a:pt x="408" y="591"/>
                  <a:pt x="406" y="591"/>
                  <a:pt x="404" y="591"/>
                </a:cubicBezTo>
                <a:cubicBezTo>
                  <a:pt x="403" y="591"/>
                  <a:pt x="402" y="590"/>
                  <a:pt x="401" y="590"/>
                </a:cubicBezTo>
                <a:cubicBezTo>
                  <a:pt x="399" y="590"/>
                  <a:pt x="399" y="591"/>
                  <a:pt x="398" y="592"/>
                </a:cubicBezTo>
                <a:cubicBezTo>
                  <a:pt x="396" y="593"/>
                  <a:pt x="396" y="592"/>
                  <a:pt x="395" y="591"/>
                </a:cubicBezTo>
                <a:cubicBezTo>
                  <a:pt x="394" y="591"/>
                  <a:pt x="393" y="591"/>
                  <a:pt x="393" y="592"/>
                </a:cubicBezTo>
                <a:cubicBezTo>
                  <a:pt x="392" y="593"/>
                  <a:pt x="391" y="594"/>
                  <a:pt x="390" y="593"/>
                </a:cubicBezTo>
                <a:cubicBezTo>
                  <a:pt x="389" y="593"/>
                  <a:pt x="389" y="592"/>
                  <a:pt x="389" y="592"/>
                </a:cubicBezTo>
                <a:cubicBezTo>
                  <a:pt x="389" y="591"/>
                  <a:pt x="389" y="591"/>
                  <a:pt x="389" y="590"/>
                </a:cubicBezTo>
                <a:cubicBezTo>
                  <a:pt x="388" y="589"/>
                  <a:pt x="385" y="589"/>
                  <a:pt x="384" y="590"/>
                </a:cubicBezTo>
                <a:cubicBezTo>
                  <a:pt x="383" y="591"/>
                  <a:pt x="383" y="592"/>
                  <a:pt x="382" y="593"/>
                </a:cubicBezTo>
                <a:cubicBezTo>
                  <a:pt x="381" y="595"/>
                  <a:pt x="380" y="593"/>
                  <a:pt x="380" y="592"/>
                </a:cubicBezTo>
                <a:cubicBezTo>
                  <a:pt x="379" y="591"/>
                  <a:pt x="382" y="587"/>
                  <a:pt x="378" y="588"/>
                </a:cubicBezTo>
                <a:cubicBezTo>
                  <a:pt x="377" y="588"/>
                  <a:pt x="377" y="590"/>
                  <a:pt x="376" y="590"/>
                </a:cubicBezTo>
                <a:cubicBezTo>
                  <a:pt x="374" y="591"/>
                  <a:pt x="375" y="587"/>
                  <a:pt x="373" y="587"/>
                </a:cubicBezTo>
                <a:cubicBezTo>
                  <a:pt x="372" y="586"/>
                  <a:pt x="371" y="588"/>
                  <a:pt x="371" y="588"/>
                </a:cubicBezTo>
                <a:cubicBezTo>
                  <a:pt x="370" y="590"/>
                  <a:pt x="370" y="590"/>
                  <a:pt x="369" y="591"/>
                </a:cubicBezTo>
                <a:cubicBezTo>
                  <a:pt x="368" y="591"/>
                  <a:pt x="367" y="592"/>
                  <a:pt x="367" y="593"/>
                </a:cubicBezTo>
                <a:cubicBezTo>
                  <a:pt x="368" y="594"/>
                  <a:pt x="369" y="594"/>
                  <a:pt x="368" y="596"/>
                </a:cubicBezTo>
                <a:cubicBezTo>
                  <a:pt x="368" y="597"/>
                  <a:pt x="368" y="598"/>
                  <a:pt x="368" y="599"/>
                </a:cubicBezTo>
                <a:cubicBezTo>
                  <a:pt x="368" y="600"/>
                  <a:pt x="372" y="602"/>
                  <a:pt x="369" y="604"/>
                </a:cubicBezTo>
                <a:cubicBezTo>
                  <a:pt x="368" y="604"/>
                  <a:pt x="367" y="603"/>
                  <a:pt x="366" y="603"/>
                </a:cubicBezTo>
                <a:cubicBezTo>
                  <a:pt x="364" y="604"/>
                  <a:pt x="364" y="604"/>
                  <a:pt x="362" y="603"/>
                </a:cubicBezTo>
                <a:cubicBezTo>
                  <a:pt x="361" y="602"/>
                  <a:pt x="360" y="602"/>
                  <a:pt x="360" y="604"/>
                </a:cubicBezTo>
                <a:cubicBezTo>
                  <a:pt x="360" y="604"/>
                  <a:pt x="361" y="606"/>
                  <a:pt x="362" y="606"/>
                </a:cubicBezTo>
                <a:cubicBezTo>
                  <a:pt x="362" y="607"/>
                  <a:pt x="364" y="606"/>
                  <a:pt x="364" y="607"/>
                </a:cubicBezTo>
                <a:cubicBezTo>
                  <a:pt x="365" y="609"/>
                  <a:pt x="363" y="612"/>
                  <a:pt x="361" y="611"/>
                </a:cubicBezTo>
                <a:cubicBezTo>
                  <a:pt x="360" y="610"/>
                  <a:pt x="359" y="609"/>
                  <a:pt x="358" y="610"/>
                </a:cubicBezTo>
                <a:cubicBezTo>
                  <a:pt x="357" y="610"/>
                  <a:pt x="357" y="611"/>
                  <a:pt x="358" y="612"/>
                </a:cubicBezTo>
                <a:cubicBezTo>
                  <a:pt x="359" y="613"/>
                  <a:pt x="360" y="613"/>
                  <a:pt x="361" y="614"/>
                </a:cubicBezTo>
                <a:cubicBezTo>
                  <a:pt x="362" y="615"/>
                  <a:pt x="361" y="616"/>
                  <a:pt x="363" y="616"/>
                </a:cubicBezTo>
                <a:cubicBezTo>
                  <a:pt x="364" y="616"/>
                  <a:pt x="369" y="617"/>
                  <a:pt x="366" y="619"/>
                </a:cubicBezTo>
                <a:cubicBezTo>
                  <a:pt x="364" y="621"/>
                  <a:pt x="364" y="617"/>
                  <a:pt x="361" y="618"/>
                </a:cubicBezTo>
                <a:cubicBezTo>
                  <a:pt x="362" y="619"/>
                  <a:pt x="360" y="619"/>
                  <a:pt x="359" y="620"/>
                </a:cubicBezTo>
                <a:cubicBezTo>
                  <a:pt x="358" y="621"/>
                  <a:pt x="357" y="621"/>
                  <a:pt x="356" y="620"/>
                </a:cubicBezTo>
                <a:cubicBezTo>
                  <a:pt x="355" y="619"/>
                  <a:pt x="356" y="618"/>
                  <a:pt x="355" y="618"/>
                </a:cubicBezTo>
                <a:cubicBezTo>
                  <a:pt x="353" y="617"/>
                  <a:pt x="354" y="619"/>
                  <a:pt x="353" y="620"/>
                </a:cubicBezTo>
                <a:cubicBezTo>
                  <a:pt x="353" y="621"/>
                  <a:pt x="352" y="621"/>
                  <a:pt x="351" y="621"/>
                </a:cubicBezTo>
                <a:cubicBezTo>
                  <a:pt x="350" y="620"/>
                  <a:pt x="350" y="619"/>
                  <a:pt x="349" y="620"/>
                </a:cubicBezTo>
                <a:cubicBezTo>
                  <a:pt x="347" y="621"/>
                  <a:pt x="349" y="624"/>
                  <a:pt x="348" y="626"/>
                </a:cubicBezTo>
                <a:cubicBezTo>
                  <a:pt x="348" y="627"/>
                  <a:pt x="348" y="628"/>
                  <a:pt x="349" y="628"/>
                </a:cubicBezTo>
                <a:cubicBezTo>
                  <a:pt x="350" y="629"/>
                  <a:pt x="351" y="629"/>
                  <a:pt x="352" y="629"/>
                </a:cubicBezTo>
                <a:cubicBezTo>
                  <a:pt x="352" y="630"/>
                  <a:pt x="352" y="631"/>
                  <a:pt x="352" y="632"/>
                </a:cubicBezTo>
                <a:cubicBezTo>
                  <a:pt x="353" y="633"/>
                  <a:pt x="355" y="632"/>
                  <a:pt x="355" y="633"/>
                </a:cubicBezTo>
                <a:cubicBezTo>
                  <a:pt x="356" y="634"/>
                  <a:pt x="356" y="635"/>
                  <a:pt x="355" y="636"/>
                </a:cubicBezTo>
                <a:cubicBezTo>
                  <a:pt x="353" y="636"/>
                  <a:pt x="353" y="635"/>
                  <a:pt x="352" y="634"/>
                </a:cubicBezTo>
                <a:cubicBezTo>
                  <a:pt x="351" y="634"/>
                  <a:pt x="350" y="634"/>
                  <a:pt x="349" y="633"/>
                </a:cubicBezTo>
                <a:cubicBezTo>
                  <a:pt x="349" y="632"/>
                  <a:pt x="349" y="631"/>
                  <a:pt x="347" y="631"/>
                </a:cubicBezTo>
                <a:cubicBezTo>
                  <a:pt x="346" y="631"/>
                  <a:pt x="346" y="635"/>
                  <a:pt x="346" y="635"/>
                </a:cubicBezTo>
                <a:cubicBezTo>
                  <a:pt x="347" y="638"/>
                  <a:pt x="349" y="637"/>
                  <a:pt x="350" y="639"/>
                </a:cubicBezTo>
                <a:close/>
                <a:moveTo>
                  <a:pt x="388" y="813"/>
                </a:moveTo>
                <a:cubicBezTo>
                  <a:pt x="389" y="814"/>
                  <a:pt x="389" y="814"/>
                  <a:pt x="390" y="815"/>
                </a:cubicBezTo>
                <a:cubicBezTo>
                  <a:pt x="390" y="815"/>
                  <a:pt x="390" y="817"/>
                  <a:pt x="391" y="817"/>
                </a:cubicBezTo>
                <a:cubicBezTo>
                  <a:pt x="392" y="818"/>
                  <a:pt x="394" y="815"/>
                  <a:pt x="395" y="814"/>
                </a:cubicBezTo>
                <a:cubicBezTo>
                  <a:pt x="396" y="814"/>
                  <a:pt x="398" y="813"/>
                  <a:pt x="399" y="812"/>
                </a:cubicBezTo>
                <a:cubicBezTo>
                  <a:pt x="401" y="810"/>
                  <a:pt x="399" y="810"/>
                  <a:pt x="397" y="810"/>
                </a:cubicBezTo>
                <a:cubicBezTo>
                  <a:pt x="395" y="810"/>
                  <a:pt x="395" y="809"/>
                  <a:pt x="394" y="807"/>
                </a:cubicBezTo>
                <a:cubicBezTo>
                  <a:pt x="393" y="805"/>
                  <a:pt x="391" y="804"/>
                  <a:pt x="389" y="805"/>
                </a:cubicBezTo>
                <a:cubicBezTo>
                  <a:pt x="388" y="805"/>
                  <a:pt x="387" y="805"/>
                  <a:pt x="387" y="806"/>
                </a:cubicBezTo>
                <a:cubicBezTo>
                  <a:pt x="385" y="806"/>
                  <a:pt x="386" y="807"/>
                  <a:pt x="387" y="808"/>
                </a:cubicBezTo>
                <a:cubicBezTo>
                  <a:pt x="387" y="810"/>
                  <a:pt x="386" y="812"/>
                  <a:pt x="388" y="813"/>
                </a:cubicBezTo>
                <a:close/>
                <a:moveTo>
                  <a:pt x="336" y="714"/>
                </a:moveTo>
                <a:cubicBezTo>
                  <a:pt x="335" y="715"/>
                  <a:pt x="334" y="716"/>
                  <a:pt x="334" y="717"/>
                </a:cubicBezTo>
                <a:cubicBezTo>
                  <a:pt x="335" y="719"/>
                  <a:pt x="338" y="716"/>
                  <a:pt x="339" y="715"/>
                </a:cubicBezTo>
                <a:cubicBezTo>
                  <a:pt x="340" y="714"/>
                  <a:pt x="343" y="714"/>
                  <a:pt x="342" y="711"/>
                </a:cubicBezTo>
                <a:cubicBezTo>
                  <a:pt x="342" y="710"/>
                  <a:pt x="342" y="709"/>
                  <a:pt x="341" y="708"/>
                </a:cubicBezTo>
                <a:cubicBezTo>
                  <a:pt x="341" y="707"/>
                  <a:pt x="341" y="706"/>
                  <a:pt x="340" y="706"/>
                </a:cubicBezTo>
                <a:cubicBezTo>
                  <a:pt x="340" y="705"/>
                  <a:pt x="340" y="702"/>
                  <a:pt x="338" y="703"/>
                </a:cubicBezTo>
                <a:cubicBezTo>
                  <a:pt x="337" y="703"/>
                  <a:pt x="337" y="705"/>
                  <a:pt x="335" y="705"/>
                </a:cubicBezTo>
                <a:cubicBezTo>
                  <a:pt x="335" y="705"/>
                  <a:pt x="334" y="704"/>
                  <a:pt x="334" y="704"/>
                </a:cubicBezTo>
                <a:cubicBezTo>
                  <a:pt x="333" y="704"/>
                  <a:pt x="333" y="705"/>
                  <a:pt x="332" y="705"/>
                </a:cubicBezTo>
                <a:cubicBezTo>
                  <a:pt x="332" y="705"/>
                  <a:pt x="329" y="709"/>
                  <a:pt x="330" y="710"/>
                </a:cubicBezTo>
                <a:cubicBezTo>
                  <a:pt x="330" y="710"/>
                  <a:pt x="331" y="709"/>
                  <a:pt x="331" y="709"/>
                </a:cubicBezTo>
                <a:cubicBezTo>
                  <a:pt x="332" y="709"/>
                  <a:pt x="332" y="709"/>
                  <a:pt x="333" y="709"/>
                </a:cubicBezTo>
                <a:cubicBezTo>
                  <a:pt x="334" y="709"/>
                  <a:pt x="334" y="709"/>
                  <a:pt x="334" y="709"/>
                </a:cubicBezTo>
                <a:cubicBezTo>
                  <a:pt x="335" y="709"/>
                  <a:pt x="335" y="709"/>
                  <a:pt x="336" y="709"/>
                </a:cubicBezTo>
                <a:cubicBezTo>
                  <a:pt x="337" y="709"/>
                  <a:pt x="336" y="711"/>
                  <a:pt x="336" y="712"/>
                </a:cubicBezTo>
                <a:cubicBezTo>
                  <a:pt x="336" y="713"/>
                  <a:pt x="336" y="713"/>
                  <a:pt x="336" y="714"/>
                </a:cubicBezTo>
                <a:close/>
                <a:moveTo>
                  <a:pt x="351" y="685"/>
                </a:moveTo>
                <a:cubicBezTo>
                  <a:pt x="352" y="685"/>
                  <a:pt x="352" y="687"/>
                  <a:pt x="353" y="685"/>
                </a:cubicBezTo>
                <a:cubicBezTo>
                  <a:pt x="353" y="684"/>
                  <a:pt x="353" y="683"/>
                  <a:pt x="353" y="682"/>
                </a:cubicBezTo>
                <a:cubicBezTo>
                  <a:pt x="353" y="681"/>
                  <a:pt x="352" y="680"/>
                  <a:pt x="351" y="680"/>
                </a:cubicBezTo>
                <a:cubicBezTo>
                  <a:pt x="350" y="680"/>
                  <a:pt x="350" y="680"/>
                  <a:pt x="349" y="679"/>
                </a:cubicBezTo>
                <a:cubicBezTo>
                  <a:pt x="348" y="678"/>
                  <a:pt x="347" y="678"/>
                  <a:pt x="346" y="678"/>
                </a:cubicBezTo>
                <a:cubicBezTo>
                  <a:pt x="344" y="677"/>
                  <a:pt x="343" y="675"/>
                  <a:pt x="342" y="674"/>
                </a:cubicBezTo>
                <a:cubicBezTo>
                  <a:pt x="342" y="673"/>
                  <a:pt x="342" y="672"/>
                  <a:pt x="341" y="672"/>
                </a:cubicBezTo>
                <a:cubicBezTo>
                  <a:pt x="339" y="671"/>
                  <a:pt x="337" y="672"/>
                  <a:pt x="335" y="673"/>
                </a:cubicBezTo>
                <a:cubicBezTo>
                  <a:pt x="335" y="673"/>
                  <a:pt x="334" y="673"/>
                  <a:pt x="334" y="674"/>
                </a:cubicBezTo>
                <a:cubicBezTo>
                  <a:pt x="334" y="674"/>
                  <a:pt x="333" y="675"/>
                  <a:pt x="333" y="675"/>
                </a:cubicBezTo>
                <a:cubicBezTo>
                  <a:pt x="333" y="676"/>
                  <a:pt x="335" y="676"/>
                  <a:pt x="336" y="676"/>
                </a:cubicBezTo>
                <a:cubicBezTo>
                  <a:pt x="337" y="677"/>
                  <a:pt x="337" y="679"/>
                  <a:pt x="339" y="679"/>
                </a:cubicBezTo>
                <a:cubicBezTo>
                  <a:pt x="340" y="680"/>
                  <a:pt x="342" y="678"/>
                  <a:pt x="343" y="679"/>
                </a:cubicBezTo>
                <a:cubicBezTo>
                  <a:pt x="344" y="681"/>
                  <a:pt x="340" y="682"/>
                  <a:pt x="344" y="682"/>
                </a:cubicBezTo>
                <a:cubicBezTo>
                  <a:pt x="344" y="684"/>
                  <a:pt x="342" y="684"/>
                  <a:pt x="341" y="684"/>
                </a:cubicBezTo>
                <a:cubicBezTo>
                  <a:pt x="340" y="684"/>
                  <a:pt x="339" y="685"/>
                  <a:pt x="338" y="685"/>
                </a:cubicBezTo>
                <a:cubicBezTo>
                  <a:pt x="337" y="686"/>
                  <a:pt x="337" y="686"/>
                  <a:pt x="336" y="686"/>
                </a:cubicBezTo>
                <a:cubicBezTo>
                  <a:pt x="335" y="686"/>
                  <a:pt x="335" y="685"/>
                  <a:pt x="334" y="685"/>
                </a:cubicBezTo>
                <a:cubicBezTo>
                  <a:pt x="333" y="686"/>
                  <a:pt x="334" y="687"/>
                  <a:pt x="334" y="688"/>
                </a:cubicBezTo>
                <a:cubicBezTo>
                  <a:pt x="337" y="689"/>
                  <a:pt x="338" y="687"/>
                  <a:pt x="340" y="687"/>
                </a:cubicBezTo>
                <a:cubicBezTo>
                  <a:pt x="341" y="686"/>
                  <a:pt x="341" y="686"/>
                  <a:pt x="342" y="686"/>
                </a:cubicBezTo>
                <a:cubicBezTo>
                  <a:pt x="343" y="686"/>
                  <a:pt x="344" y="686"/>
                  <a:pt x="345" y="686"/>
                </a:cubicBezTo>
                <a:cubicBezTo>
                  <a:pt x="347" y="686"/>
                  <a:pt x="347" y="686"/>
                  <a:pt x="348" y="686"/>
                </a:cubicBezTo>
                <a:cubicBezTo>
                  <a:pt x="349" y="687"/>
                  <a:pt x="350" y="687"/>
                  <a:pt x="350" y="686"/>
                </a:cubicBezTo>
                <a:cubicBezTo>
                  <a:pt x="350" y="686"/>
                  <a:pt x="349" y="684"/>
                  <a:pt x="351" y="685"/>
                </a:cubicBezTo>
                <a:close/>
                <a:moveTo>
                  <a:pt x="371" y="711"/>
                </a:moveTo>
                <a:cubicBezTo>
                  <a:pt x="371" y="710"/>
                  <a:pt x="371" y="706"/>
                  <a:pt x="369" y="706"/>
                </a:cubicBezTo>
                <a:cubicBezTo>
                  <a:pt x="367" y="705"/>
                  <a:pt x="369" y="707"/>
                  <a:pt x="369" y="708"/>
                </a:cubicBezTo>
                <a:cubicBezTo>
                  <a:pt x="369" y="709"/>
                  <a:pt x="370" y="711"/>
                  <a:pt x="371" y="711"/>
                </a:cubicBezTo>
                <a:close/>
                <a:moveTo>
                  <a:pt x="455" y="970"/>
                </a:moveTo>
                <a:cubicBezTo>
                  <a:pt x="454" y="970"/>
                  <a:pt x="453" y="972"/>
                  <a:pt x="455" y="972"/>
                </a:cubicBezTo>
                <a:cubicBezTo>
                  <a:pt x="456" y="972"/>
                  <a:pt x="456" y="972"/>
                  <a:pt x="457" y="973"/>
                </a:cubicBezTo>
                <a:cubicBezTo>
                  <a:pt x="458" y="973"/>
                  <a:pt x="457" y="975"/>
                  <a:pt x="458" y="974"/>
                </a:cubicBezTo>
                <a:cubicBezTo>
                  <a:pt x="459" y="974"/>
                  <a:pt x="460" y="971"/>
                  <a:pt x="460" y="970"/>
                </a:cubicBezTo>
                <a:cubicBezTo>
                  <a:pt x="459" y="969"/>
                  <a:pt x="456" y="969"/>
                  <a:pt x="455" y="970"/>
                </a:cubicBezTo>
                <a:close/>
                <a:moveTo>
                  <a:pt x="488" y="916"/>
                </a:moveTo>
                <a:cubicBezTo>
                  <a:pt x="489" y="916"/>
                  <a:pt x="491" y="916"/>
                  <a:pt x="490" y="915"/>
                </a:cubicBezTo>
                <a:cubicBezTo>
                  <a:pt x="489" y="914"/>
                  <a:pt x="488" y="914"/>
                  <a:pt x="487" y="914"/>
                </a:cubicBezTo>
                <a:cubicBezTo>
                  <a:pt x="487" y="913"/>
                  <a:pt x="486" y="913"/>
                  <a:pt x="486" y="913"/>
                </a:cubicBezTo>
                <a:cubicBezTo>
                  <a:pt x="485" y="913"/>
                  <a:pt x="485" y="913"/>
                  <a:pt x="484" y="913"/>
                </a:cubicBezTo>
                <a:cubicBezTo>
                  <a:pt x="483" y="912"/>
                  <a:pt x="484" y="911"/>
                  <a:pt x="483" y="911"/>
                </a:cubicBezTo>
                <a:cubicBezTo>
                  <a:pt x="482" y="910"/>
                  <a:pt x="481" y="912"/>
                  <a:pt x="480" y="912"/>
                </a:cubicBezTo>
                <a:cubicBezTo>
                  <a:pt x="479" y="913"/>
                  <a:pt x="476" y="913"/>
                  <a:pt x="475" y="915"/>
                </a:cubicBezTo>
                <a:cubicBezTo>
                  <a:pt x="474" y="916"/>
                  <a:pt x="476" y="917"/>
                  <a:pt x="477" y="917"/>
                </a:cubicBezTo>
                <a:cubicBezTo>
                  <a:pt x="478" y="917"/>
                  <a:pt x="480" y="917"/>
                  <a:pt x="480" y="918"/>
                </a:cubicBezTo>
                <a:cubicBezTo>
                  <a:pt x="481" y="919"/>
                  <a:pt x="481" y="920"/>
                  <a:pt x="482" y="920"/>
                </a:cubicBezTo>
                <a:cubicBezTo>
                  <a:pt x="482" y="920"/>
                  <a:pt x="483" y="920"/>
                  <a:pt x="483" y="919"/>
                </a:cubicBezTo>
                <a:cubicBezTo>
                  <a:pt x="485" y="919"/>
                  <a:pt x="486" y="920"/>
                  <a:pt x="487" y="918"/>
                </a:cubicBezTo>
                <a:cubicBezTo>
                  <a:pt x="487" y="917"/>
                  <a:pt x="487" y="917"/>
                  <a:pt x="487" y="916"/>
                </a:cubicBezTo>
                <a:cubicBezTo>
                  <a:pt x="488" y="915"/>
                  <a:pt x="487" y="916"/>
                  <a:pt x="488" y="916"/>
                </a:cubicBezTo>
                <a:close/>
                <a:moveTo>
                  <a:pt x="445" y="963"/>
                </a:moveTo>
                <a:cubicBezTo>
                  <a:pt x="446" y="963"/>
                  <a:pt x="448" y="960"/>
                  <a:pt x="446" y="960"/>
                </a:cubicBezTo>
                <a:cubicBezTo>
                  <a:pt x="445" y="960"/>
                  <a:pt x="444" y="963"/>
                  <a:pt x="445" y="963"/>
                </a:cubicBezTo>
                <a:close/>
                <a:moveTo>
                  <a:pt x="362" y="714"/>
                </a:moveTo>
                <a:cubicBezTo>
                  <a:pt x="362" y="716"/>
                  <a:pt x="363" y="717"/>
                  <a:pt x="363" y="719"/>
                </a:cubicBezTo>
                <a:cubicBezTo>
                  <a:pt x="363" y="721"/>
                  <a:pt x="364" y="722"/>
                  <a:pt x="366" y="722"/>
                </a:cubicBezTo>
                <a:cubicBezTo>
                  <a:pt x="368" y="723"/>
                  <a:pt x="368" y="725"/>
                  <a:pt x="370" y="724"/>
                </a:cubicBezTo>
                <a:cubicBezTo>
                  <a:pt x="371" y="723"/>
                  <a:pt x="370" y="721"/>
                  <a:pt x="370" y="720"/>
                </a:cubicBezTo>
                <a:cubicBezTo>
                  <a:pt x="369" y="719"/>
                  <a:pt x="370" y="718"/>
                  <a:pt x="369" y="717"/>
                </a:cubicBezTo>
                <a:cubicBezTo>
                  <a:pt x="369" y="717"/>
                  <a:pt x="368" y="717"/>
                  <a:pt x="368" y="716"/>
                </a:cubicBezTo>
                <a:cubicBezTo>
                  <a:pt x="367" y="716"/>
                  <a:pt x="368" y="715"/>
                  <a:pt x="368" y="714"/>
                </a:cubicBezTo>
                <a:cubicBezTo>
                  <a:pt x="367" y="710"/>
                  <a:pt x="362" y="711"/>
                  <a:pt x="362" y="714"/>
                </a:cubicBezTo>
                <a:close/>
                <a:moveTo>
                  <a:pt x="339" y="695"/>
                </a:moveTo>
                <a:cubicBezTo>
                  <a:pt x="338" y="695"/>
                  <a:pt x="337" y="698"/>
                  <a:pt x="337" y="699"/>
                </a:cubicBezTo>
                <a:cubicBezTo>
                  <a:pt x="339" y="699"/>
                  <a:pt x="339" y="698"/>
                  <a:pt x="340" y="697"/>
                </a:cubicBezTo>
                <a:cubicBezTo>
                  <a:pt x="340" y="696"/>
                  <a:pt x="341" y="694"/>
                  <a:pt x="339" y="695"/>
                </a:cubicBezTo>
                <a:close/>
                <a:moveTo>
                  <a:pt x="335" y="656"/>
                </a:moveTo>
                <a:cubicBezTo>
                  <a:pt x="334" y="655"/>
                  <a:pt x="333" y="656"/>
                  <a:pt x="332" y="655"/>
                </a:cubicBezTo>
                <a:cubicBezTo>
                  <a:pt x="331" y="655"/>
                  <a:pt x="330" y="655"/>
                  <a:pt x="330" y="656"/>
                </a:cubicBezTo>
                <a:cubicBezTo>
                  <a:pt x="329" y="657"/>
                  <a:pt x="330" y="657"/>
                  <a:pt x="330" y="658"/>
                </a:cubicBezTo>
                <a:cubicBezTo>
                  <a:pt x="332" y="658"/>
                  <a:pt x="332" y="658"/>
                  <a:pt x="332" y="659"/>
                </a:cubicBezTo>
                <a:cubicBezTo>
                  <a:pt x="332" y="660"/>
                  <a:pt x="332" y="661"/>
                  <a:pt x="334" y="661"/>
                </a:cubicBezTo>
                <a:cubicBezTo>
                  <a:pt x="335" y="660"/>
                  <a:pt x="334" y="659"/>
                  <a:pt x="335" y="658"/>
                </a:cubicBezTo>
                <a:cubicBezTo>
                  <a:pt x="335" y="657"/>
                  <a:pt x="337" y="656"/>
                  <a:pt x="335" y="656"/>
                </a:cubicBezTo>
                <a:close/>
                <a:moveTo>
                  <a:pt x="312" y="624"/>
                </a:moveTo>
                <a:cubicBezTo>
                  <a:pt x="313" y="625"/>
                  <a:pt x="312" y="626"/>
                  <a:pt x="313" y="627"/>
                </a:cubicBezTo>
                <a:cubicBezTo>
                  <a:pt x="314" y="627"/>
                  <a:pt x="315" y="626"/>
                  <a:pt x="316" y="626"/>
                </a:cubicBezTo>
                <a:cubicBezTo>
                  <a:pt x="317" y="625"/>
                  <a:pt x="318" y="625"/>
                  <a:pt x="318" y="625"/>
                </a:cubicBezTo>
                <a:cubicBezTo>
                  <a:pt x="319" y="624"/>
                  <a:pt x="319" y="623"/>
                  <a:pt x="319" y="622"/>
                </a:cubicBezTo>
                <a:cubicBezTo>
                  <a:pt x="320" y="620"/>
                  <a:pt x="323" y="620"/>
                  <a:pt x="323" y="618"/>
                </a:cubicBezTo>
                <a:cubicBezTo>
                  <a:pt x="323" y="616"/>
                  <a:pt x="322" y="617"/>
                  <a:pt x="321" y="616"/>
                </a:cubicBezTo>
                <a:cubicBezTo>
                  <a:pt x="320" y="615"/>
                  <a:pt x="321" y="614"/>
                  <a:pt x="322" y="614"/>
                </a:cubicBezTo>
                <a:cubicBezTo>
                  <a:pt x="322" y="613"/>
                  <a:pt x="323" y="612"/>
                  <a:pt x="324" y="612"/>
                </a:cubicBezTo>
                <a:cubicBezTo>
                  <a:pt x="326" y="612"/>
                  <a:pt x="325" y="613"/>
                  <a:pt x="325" y="614"/>
                </a:cubicBezTo>
                <a:cubicBezTo>
                  <a:pt x="324" y="615"/>
                  <a:pt x="326" y="615"/>
                  <a:pt x="326" y="616"/>
                </a:cubicBezTo>
                <a:cubicBezTo>
                  <a:pt x="327" y="617"/>
                  <a:pt x="326" y="618"/>
                  <a:pt x="328" y="618"/>
                </a:cubicBezTo>
                <a:cubicBezTo>
                  <a:pt x="329" y="619"/>
                  <a:pt x="329" y="617"/>
                  <a:pt x="329" y="616"/>
                </a:cubicBezTo>
                <a:cubicBezTo>
                  <a:pt x="329" y="615"/>
                  <a:pt x="329" y="615"/>
                  <a:pt x="331" y="615"/>
                </a:cubicBezTo>
                <a:cubicBezTo>
                  <a:pt x="332" y="616"/>
                  <a:pt x="332" y="616"/>
                  <a:pt x="332" y="614"/>
                </a:cubicBezTo>
                <a:cubicBezTo>
                  <a:pt x="332" y="613"/>
                  <a:pt x="333" y="612"/>
                  <a:pt x="332" y="611"/>
                </a:cubicBezTo>
                <a:cubicBezTo>
                  <a:pt x="331" y="611"/>
                  <a:pt x="330" y="612"/>
                  <a:pt x="329" y="611"/>
                </a:cubicBezTo>
                <a:cubicBezTo>
                  <a:pt x="328" y="611"/>
                  <a:pt x="327" y="610"/>
                  <a:pt x="328" y="610"/>
                </a:cubicBezTo>
                <a:cubicBezTo>
                  <a:pt x="330" y="609"/>
                  <a:pt x="332" y="609"/>
                  <a:pt x="333" y="607"/>
                </a:cubicBezTo>
                <a:cubicBezTo>
                  <a:pt x="333" y="606"/>
                  <a:pt x="333" y="605"/>
                  <a:pt x="333" y="604"/>
                </a:cubicBezTo>
                <a:cubicBezTo>
                  <a:pt x="334" y="603"/>
                  <a:pt x="335" y="603"/>
                  <a:pt x="336" y="603"/>
                </a:cubicBezTo>
                <a:cubicBezTo>
                  <a:pt x="338" y="601"/>
                  <a:pt x="336" y="599"/>
                  <a:pt x="335" y="597"/>
                </a:cubicBezTo>
                <a:cubicBezTo>
                  <a:pt x="335" y="596"/>
                  <a:pt x="337" y="595"/>
                  <a:pt x="336" y="594"/>
                </a:cubicBezTo>
                <a:cubicBezTo>
                  <a:pt x="335" y="593"/>
                  <a:pt x="334" y="594"/>
                  <a:pt x="333" y="594"/>
                </a:cubicBezTo>
                <a:cubicBezTo>
                  <a:pt x="331" y="595"/>
                  <a:pt x="326" y="597"/>
                  <a:pt x="324" y="600"/>
                </a:cubicBezTo>
                <a:cubicBezTo>
                  <a:pt x="323" y="601"/>
                  <a:pt x="323" y="605"/>
                  <a:pt x="322" y="605"/>
                </a:cubicBezTo>
                <a:cubicBezTo>
                  <a:pt x="320" y="605"/>
                  <a:pt x="321" y="603"/>
                  <a:pt x="320" y="603"/>
                </a:cubicBezTo>
                <a:cubicBezTo>
                  <a:pt x="319" y="603"/>
                  <a:pt x="319" y="605"/>
                  <a:pt x="318" y="605"/>
                </a:cubicBezTo>
                <a:cubicBezTo>
                  <a:pt x="316" y="606"/>
                  <a:pt x="314" y="605"/>
                  <a:pt x="313" y="603"/>
                </a:cubicBezTo>
                <a:cubicBezTo>
                  <a:pt x="312" y="603"/>
                  <a:pt x="312" y="603"/>
                  <a:pt x="311" y="604"/>
                </a:cubicBezTo>
                <a:cubicBezTo>
                  <a:pt x="311" y="605"/>
                  <a:pt x="311" y="607"/>
                  <a:pt x="311" y="608"/>
                </a:cubicBezTo>
                <a:cubicBezTo>
                  <a:pt x="312" y="608"/>
                  <a:pt x="313" y="609"/>
                  <a:pt x="313" y="609"/>
                </a:cubicBezTo>
                <a:cubicBezTo>
                  <a:pt x="315" y="612"/>
                  <a:pt x="310" y="611"/>
                  <a:pt x="310" y="613"/>
                </a:cubicBezTo>
                <a:cubicBezTo>
                  <a:pt x="310" y="614"/>
                  <a:pt x="311" y="614"/>
                  <a:pt x="312" y="615"/>
                </a:cubicBezTo>
                <a:cubicBezTo>
                  <a:pt x="313" y="616"/>
                  <a:pt x="313" y="617"/>
                  <a:pt x="314" y="617"/>
                </a:cubicBezTo>
                <a:cubicBezTo>
                  <a:pt x="315" y="617"/>
                  <a:pt x="316" y="616"/>
                  <a:pt x="317" y="618"/>
                </a:cubicBezTo>
                <a:cubicBezTo>
                  <a:pt x="317" y="619"/>
                  <a:pt x="315" y="619"/>
                  <a:pt x="314" y="619"/>
                </a:cubicBezTo>
                <a:cubicBezTo>
                  <a:pt x="313" y="619"/>
                  <a:pt x="313" y="620"/>
                  <a:pt x="312" y="621"/>
                </a:cubicBezTo>
                <a:cubicBezTo>
                  <a:pt x="311" y="622"/>
                  <a:pt x="311" y="621"/>
                  <a:pt x="309" y="621"/>
                </a:cubicBezTo>
                <a:cubicBezTo>
                  <a:pt x="306" y="621"/>
                  <a:pt x="311" y="623"/>
                  <a:pt x="312" y="624"/>
                </a:cubicBezTo>
                <a:close/>
                <a:moveTo>
                  <a:pt x="336" y="606"/>
                </a:moveTo>
                <a:cubicBezTo>
                  <a:pt x="336" y="606"/>
                  <a:pt x="337" y="606"/>
                  <a:pt x="337" y="605"/>
                </a:cubicBezTo>
                <a:cubicBezTo>
                  <a:pt x="337" y="605"/>
                  <a:pt x="338" y="605"/>
                  <a:pt x="338" y="605"/>
                </a:cubicBezTo>
                <a:cubicBezTo>
                  <a:pt x="340" y="603"/>
                  <a:pt x="338" y="603"/>
                  <a:pt x="337" y="603"/>
                </a:cubicBezTo>
                <a:cubicBezTo>
                  <a:pt x="336" y="604"/>
                  <a:pt x="334" y="606"/>
                  <a:pt x="336" y="606"/>
                </a:cubicBezTo>
                <a:close/>
                <a:moveTo>
                  <a:pt x="339" y="635"/>
                </a:moveTo>
                <a:cubicBezTo>
                  <a:pt x="339" y="634"/>
                  <a:pt x="339" y="633"/>
                  <a:pt x="338" y="632"/>
                </a:cubicBezTo>
                <a:cubicBezTo>
                  <a:pt x="338" y="631"/>
                  <a:pt x="336" y="631"/>
                  <a:pt x="336" y="631"/>
                </a:cubicBezTo>
                <a:cubicBezTo>
                  <a:pt x="335" y="630"/>
                  <a:pt x="333" y="624"/>
                  <a:pt x="332" y="628"/>
                </a:cubicBezTo>
                <a:cubicBezTo>
                  <a:pt x="332" y="629"/>
                  <a:pt x="333" y="630"/>
                  <a:pt x="332" y="631"/>
                </a:cubicBezTo>
                <a:cubicBezTo>
                  <a:pt x="331" y="632"/>
                  <a:pt x="331" y="632"/>
                  <a:pt x="331" y="634"/>
                </a:cubicBezTo>
                <a:cubicBezTo>
                  <a:pt x="332" y="635"/>
                  <a:pt x="333" y="635"/>
                  <a:pt x="332" y="636"/>
                </a:cubicBezTo>
                <a:cubicBezTo>
                  <a:pt x="331" y="637"/>
                  <a:pt x="330" y="637"/>
                  <a:pt x="329" y="636"/>
                </a:cubicBezTo>
                <a:cubicBezTo>
                  <a:pt x="329" y="634"/>
                  <a:pt x="327" y="634"/>
                  <a:pt x="326" y="633"/>
                </a:cubicBezTo>
                <a:cubicBezTo>
                  <a:pt x="326" y="632"/>
                  <a:pt x="326" y="631"/>
                  <a:pt x="326" y="631"/>
                </a:cubicBezTo>
                <a:cubicBezTo>
                  <a:pt x="325" y="631"/>
                  <a:pt x="324" y="631"/>
                  <a:pt x="324" y="632"/>
                </a:cubicBezTo>
                <a:cubicBezTo>
                  <a:pt x="324" y="634"/>
                  <a:pt x="325" y="636"/>
                  <a:pt x="324" y="636"/>
                </a:cubicBezTo>
                <a:cubicBezTo>
                  <a:pt x="322" y="637"/>
                  <a:pt x="321" y="635"/>
                  <a:pt x="319" y="636"/>
                </a:cubicBezTo>
                <a:cubicBezTo>
                  <a:pt x="319" y="638"/>
                  <a:pt x="322" y="638"/>
                  <a:pt x="323" y="639"/>
                </a:cubicBezTo>
                <a:cubicBezTo>
                  <a:pt x="324" y="640"/>
                  <a:pt x="324" y="641"/>
                  <a:pt x="325" y="641"/>
                </a:cubicBezTo>
                <a:cubicBezTo>
                  <a:pt x="326" y="642"/>
                  <a:pt x="326" y="641"/>
                  <a:pt x="326" y="640"/>
                </a:cubicBezTo>
                <a:cubicBezTo>
                  <a:pt x="327" y="639"/>
                  <a:pt x="328" y="641"/>
                  <a:pt x="329" y="642"/>
                </a:cubicBezTo>
                <a:cubicBezTo>
                  <a:pt x="330" y="642"/>
                  <a:pt x="332" y="642"/>
                  <a:pt x="331" y="643"/>
                </a:cubicBezTo>
                <a:cubicBezTo>
                  <a:pt x="331" y="644"/>
                  <a:pt x="329" y="643"/>
                  <a:pt x="329" y="645"/>
                </a:cubicBezTo>
                <a:cubicBezTo>
                  <a:pt x="329" y="646"/>
                  <a:pt x="332" y="646"/>
                  <a:pt x="333" y="647"/>
                </a:cubicBezTo>
                <a:cubicBezTo>
                  <a:pt x="334" y="647"/>
                  <a:pt x="333" y="649"/>
                  <a:pt x="334" y="649"/>
                </a:cubicBezTo>
                <a:cubicBezTo>
                  <a:pt x="335" y="650"/>
                  <a:pt x="336" y="649"/>
                  <a:pt x="337" y="650"/>
                </a:cubicBezTo>
                <a:cubicBezTo>
                  <a:pt x="338" y="650"/>
                  <a:pt x="337" y="652"/>
                  <a:pt x="339" y="651"/>
                </a:cubicBezTo>
                <a:cubicBezTo>
                  <a:pt x="340" y="650"/>
                  <a:pt x="340" y="650"/>
                  <a:pt x="341" y="649"/>
                </a:cubicBezTo>
                <a:cubicBezTo>
                  <a:pt x="343" y="649"/>
                  <a:pt x="346" y="650"/>
                  <a:pt x="344" y="652"/>
                </a:cubicBezTo>
                <a:cubicBezTo>
                  <a:pt x="343" y="654"/>
                  <a:pt x="341" y="655"/>
                  <a:pt x="342" y="657"/>
                </a:cubicBezTo>
                <a:cubicBezTo>
                  <a:pt x="344" y="657"/>
                  <a:pt x="344" y="655"/>
                  <a:pt x="345" y="654"/>
                </a:cubicBezTo>
                <a:cubicBezTo>
                  <a:pt x="346" y="653"/>
                  <a:pt x="347" y="653"/>
                  <a:pt x="348" y="652"/>
                </a:cubicBezTo>
                <a:cubicBezTo>
                  <a:pt x="348" y="651"/>
                  <a:pt x="348" y="650"/>
                  <a:pt x="348" y="650"/>
                </a:cubicBezTo>
                <a:cubicBezTo>
                  <a:pt x="348" y="649"/>
                  <a:pt x="349" y="649"/>
                  <a:pt x="349" y="649"/>
                </a:cubicBezTo>
                <a:cubicBezTo>
                  <a:pt x="349" y="648"/>
                  <a:pt x="350" y="648"/>
                  <a:pt x="350" y="647"/>
                </a:cubicBezTo>
                <a:cubicBezTo>
                  <a:pt x="349" y="646"/>
                  <a:pt x="347" y="647"/>
                  <a:pt x="347" y="647"/>
                </a:cubicBezTo>
                <a:cubicBezTo>
                  <a:pt x="346" y="647"/>
                  <a:pt x="345" y="647"/>
                  <a:pt x="344" y="647"/>
                </a:cubicBezTo>
                <a:cubicBezTo>
                  <a:pt x="344" y="646"/>
                  <a:pt x="343" y="646"/>
                  <a:pt x="343" y="645"/>
                </a:cubicBezTo>
                <a:cubicBezTo>
                  <a:pt x="341" y="644"/>
                  <a:pt x="339" y="646"/>
                  <a:pt x="339" y="643"/>
                </a:cubicBezTo>
                <a:cubicBezTo>
                  <a:pt x="339" y="643"/>
                  <a:pt x="339" y="642"/>
                  <a:pt x="339" y="641"/>
                </a:cubicBezTo>
                <a:cubicBezTo>
                  <a:pt x="339" y="640"/>
                  <a:pt x="339" y="639"/>
                  <a:pt x="338" y="639"/>
                </a:cubicBezTo>
                <a:cubicBezTo>
                  <a:pt x="338" y="637"/>
                  <a:pt x="338" y="636"/>
                  <a:pt x="339" y="635"/>
                </a:cubicBezTo>
                <a:close/>
                <a:moveTo>
                  <a:pt x="317" y="680"/>
                </a:moveTo>
                <a:cubicBezTo>
                  <a:pt x="317" y="681"/>
                  <a:pt x="319" y="680"/>
                  <a:pt x="320" y="680"/>
                </a:cubicBezTo>
                <a:cubicBezTo>
                  <a:pt x="320" y="679"/>
                  <a:pt x="321" y="678"/>
                  <a:pt x="321" y="677"/>
                </a:cubicBezTo>
                <a:cubicBezTo>
                  <a:pt x="319" y="677"/>
                  <a:pt x="317" y="679"/>
                  <a:pt x="317" y="680"/>
                </a:cubicBezTo>
                <a:close/>
                <a:moveTo>
                  <a:pt x="346" y="706"/>
                </a:moveTo>
                <a:cubicBezTo>
                  <a:pt x="346" y="704"/>
                  <a:pt x="348" y="702"/>
                  <a:pt x="349" y="700"/>
                </a:cubicBezTo>
                <a:cubicBezTo>
                  <a:pt x="350" y="699"/>
                  <a:pt x="352" y="696"/>
                  <a:pt x="352" y="694"/>
                </a:cubicBezTo>
                <a:cubicBezTo>
                  <a:pt x="350" y="693"/>
                  <a:pt x="349" y="696"/>
                  <a:pt x="347" y="696"/>
                </a:cubicBezTo>
                <a:cubicBezTo>
                  <a:pt x="347" y="697"/>
                  <a:pt x="345" y="697"/>
                  <a:pt x="345" y="698"/>
                </a:cubicBezTo>
                <a:cubicBezTo>
                  <a:pt x="344" y="699"/>
                  <a:pt x="346" y="699"/>
                  <a:pt x="345" y="700"/>
                </a:cubicBezTo>
                <a:cubicBezTo>
                  <a:pt x="344" y="701"/>
                  <a:pt x="340" y="700"/>
                  <a:pt x="340" y="703"/>
                </a:cubicBezTo>
                <a:cubicBezTo>
                  <a:pt x="340" y="704"/>
                  <a:pt x="342" y="704"/>
                  <a:pt x="342" y="705"/>
                </a:cubicBezTo>
                <a:cubicBezTo>
                  <a:pt x="344" y="706"/>
                  <a:pt x="344" y="709"/>
                  <a:pt x="346" y="706"/>
                </a:cubicBezTo>
                <a:close/>
                <a:moveTo>
                  <a:pt x="326" y="673"/>
                </a:moveTo>
                <a:cubicBezTo>
                  <a:pt x="326" y="673"/>
                  <a:pt x="323" y="676"/>
                  <a:pt x="324" y="676"/>
                </a:cubicBezTo>
                <a:cubicBezTo>
                  <a:pt x="326" y="676"/>
                  <a:pt x="328" y="674"/>
                  <a:pt x="329" y="673"/>
                </a:cubicBezTo>
                <a:cubicBezTo>
                  <a:pt x="329" y="672"/>
                  <a:pt x="330" y="671"/>
                  <a:pt x="328" y="671"/>
                </a:cubicBezTo>
                <a:cubicBezTo>
                  <a:pt x="328" y="671"/>
                  <a:pt x="327" y="672"/>
                  <a:pt x="326" y="673"/>
                </a:cubicBezTo>
                <a:close/>
                <a:moveTo>
                  <a:pt x="306" y="637"/>
                </a:moveTo>
                <a:cubicBezTo>
                  <a:pt x="306" y="637"/>
                  <a:pt x="304" y="637"/>
                  <a:pt x="303" y="637"/>
                </a:cubicBezTo>
                <a:cubicBezTo>
                  <a:pt x="302" y="637"/>
                  <a:pt x="300" y="637"/>
                  <a:pt x="301" y="638"/>
                </a:cubicBezTo>
                <a:cubicBezTo>
                  <a:pt x="302" y="639"/>
                  <a:pt x="303" y="639"/>
                  <a:pt x="304" y="639"/>
                </a:cubicBezTo>
                <a:cubicBezTo>
                  <a:pt x="304" y="640"/>
                  <a:pt x="305" y="641"/>
                  <a:pt x="306" y="641"/>
                </a:cubicBezTo>
                <a:cubicBezTo>
                  <a:pt x="307" y="640"/>
                  <a:pt x="305" y="639"/>
                  <a:pt x="305" y="639"/>
                </a:cubicBezTo>
                <a:cubicBezTo>
                  <a:pt x="305" y="639"/>
                  <a:pt x="308" y="639"/>
                  <a:pt x="306" y="637"/>
                </a:cubicBezTo>
                <a:close/>
                <a:moveTo>
                  <a:pt x="299" y="632"/>
                </a:moveTo>
                <a:cubicBezTo>
                  <a:pt x="300" y="633"/>
                  <a:pt x="302" y="632"/>
                  <a:pt x="303" y="633"/>
                </a:cubicBezTo>
                <a:cubicBezTo>
                  <a:pt x="304" y="633"/>
                  <a:pt x="303" y="634"/>
                  <a:pt x="304" y="635"/>
                </a:cubicBezTo>
                <a:cubicBezTo>
                  <a:pt x="305" y="636"/>
                  <a:pt x="305" y="634"/>
                  <a:pt x="307" y="635"/>
                </a:cubicBezTo>
                <a:cubicBezTo>
                  <a:pt x="307" y="635"/>
                  <a:pt x="308" y="637"/>
                  <a:pt x="309" y="636"/>
                </a:cubicBezTo>
                <a:cubicBezTo>
                  <a:pt x="310" y="635"/>
                  <a:pt x="308" y="634"/>
                  <a:pt x="309" y="633"/>
                </a:cubicBezTo>
                <a:cubicBezTo>
                  <a:pt x="309" y="632"/>
                  <a:pt x="310" y="631"/>
                  <a:pt x="311" y="631"/>
                </a:cubicBezTo>
                <a:cubicBezTo>
                  <a:pt x="311" y="629"/>
                  <a:pt x="308" y="629"/>
                  <a:pt x="306" y="629"/>
                </a:cubicBezTo>
                <a:cubicBezTo>
                  <a:pt x="305" y="629"/>
                  <a:pt x="303" y="630"/>
                  <a:pt x="301" y="630"/>
                </a:cubicBezTo>
                <a:cubicBezTo>
                  <a:pt x="300" y="630"/>
                  <a:pt x="299" y="630"/>
                  <a:pt x="298" y="631"/>
                </a:cubicBezTo>
                <a:cubicBezTo>
                  <a:pt x="297" y="632"/>
                  <a:pt x="299" y="632"/>
                  <a:pt x="299" y="632"/>
                </a:cubicBezTo>
                <a:close/>
                <a:moveTo>
                  <a:pt x="219" y="856"/>
                </a:moveTo>
                <a:cubicBezTo>
                  <a:pt x="221" y="856"/>
                  <a:pt x="223" y="858"/>
                  <a:pt x="226" y="857"/>
                </a:cubicBezTo>
                <a:cubicBezTo>
                  <a:pt x="227" y="857"/>
                  <a:pt x="227" y="856"/>
                  <a:pt x="228" y="855"/>
                </a:cubicBezTo>
                <a:cubicBezTo>
                  <a:pt x="229" y="855"/>
                  <a:pt x="230" y="855"/>
                  <a:pt x="231" y="855"/>
                </a:cubicBezTo>
                <a:cubicBezTo>
                  <a:pt x="231" y="856"/>
                  <a:pt x="230" y="856"/>
                  <a:pt x="229" y="856"/>
                </a:cubicBezTo>
                <a:cubicBezTo>
                  <a:pt x="228" y="857"/>
                  <a:pt x="228" y="858"/>
                  <a:pt x="227" y="858"/>
                </a:cubicBezTo>
                <a:cubicBezTo>
                  <a:pt x="225" y="860"/>
                  <a:pt x="223" y="860"/>
                  <a:pt x="221" y="860"/>
                </a:cubicBezTo>
                <a:cubicBezTo>
                  <a:pt x="219" y="861"/>
                  <a:pt x="218" y="861"/>
                  <a:pt x="217" y="864"/>
                </a:cubicBezTo>
                <a:cubicBezTo>
                  <a:pt x="216" y="865"/>
                  <a:pt x="216" y="865"/>
                  <a:pt x="215" y="866"/>
                </a:cubicBezTo>
                <a:cubicBezTo>
                  <a:pt x="214" y="866"/>
                  <a:pt x="214" y="867"/>
                  <a:pt x="214" y="868"/>
                </a:cubicBezTo>
                <a:cubicBezTo>
                  <a:pt x="216" y="870"/>
                  <a:pt x="218" y="866"/>
                  <a:pt x="220" y="867"/>
                </a:cubicBezTo>
                <a:cubicBezTo>
                  <a:pt x="222" y="867"/>
                  <a:pt x="221" y="868"/>
                  <a:pt x="221" y="869"/>
                </a:cubicBezTo>
                <a:cubicBezTo>
                  <a:pt x="221" y="870"/>
                  <a:pt x="222" y="871"/>
                  <a:pt x="223" y="871"/>
                </a:cubicBezTo>
                <a:cubicBezTo>
                  <a:pt x="224" y="871"/>
                  <a:pt x="225" y="870"/>
                  <a:pt x="226" y="870"/>
                </a:cubicBezTo>
                <a:cubicBezTo>
                  <a:pt x="227" y="869"/>
                  <a:pt x="228" y="869"/>
                  <a:pt x="230" y="869"/>
                </a:cubicBezTo>
                <a:cubicBezTo>
                  <a:pt x="232" y="869"/>
                  <a:pt x="234" y="867"/>
                  <a:pt x="237" y="868"/>
                </a:cubicBezTo>
                <a:cubicBezTo>
                  <a:pt x="237" y="869"/>
                  <a:pt x="235" y="868"/>
                  <a:pt x="235" y="869"/>
                </a:cubicBezTo>
                <a:cubicBezTo>
                  <a:pt x="234" y="869"/>
                  <a:pt x="233" y="869"/>
                  <a:pt x="232" y="870"/>
                </a:cubicBezTo>
                <a:cubicBezTo>
                  <a:pt x="232" y="871"/>
                  <a:pt x="231" y="871"/>
                  <a:pt x="230" y="872"/>
                </a:cubicBezTo>
                <a:cubicBezTo>
                  <a:pt x="229" y="872"/>
                  <a:pt x="228" y="872"/>
                  <a:pt x="227" y="872"/>
                </a:cubicBezTo>
                <a:cubicBezTo>
                  <a:pt x="225" y="873"/>
                  <a:pt x="225" y="876"/>
                  <a:pt x="223" y="877"/>
                </a:cubicBezTo>
                <a:cubicBezTo>
                  <a:pt x="222" y="877"/>
                  <a:pt x="221" y="877"/>
                  <a:pt x="220" y="877"/>
                </a:cubicBezTo>
                <a:cubicBezTo>
                  <a:pt x="219" y="879"/>
                  <a:pt x="220" y="879"/>
                  <a:pt x="221" y="879"/>
                </a:cubicBezTo>
                <a:cubicBezTo>
                  <a:pt x="223" y="878"/>
                  <a:pt x="226" y="877"/>
                  <a:pt x="228" y="878"/>
                </a:cubicBezTo>
                <a:cubicBezTo>
                  <a:pt x="230" y="878"/>
                  <a:pt x="232" y="877"/>
                  <a:pt x="234" y="877"/>
                </a:cubicBezTo>
                <a:cubicBezTo>
                  <a:pt x="235" y="877"/>
                  <a:pt x="236" y="876"/>
                  <a:pt x="237" y="876"/>
                </a:cubicBezTo>
                <a:cubicBezTo>
                  <a:pt x="237" y="875"/>
                  <a:pt x="238" y="874"/>
                  <a:pt x="238" y="875"/>
                </a:cubicBezTo>
                <a:cubicBezTo>
                  <a:pt x="239" y="875"/>
                  <a:pt x="238" y="876"/>
                  <a:pt x="237" y="876"/>
                </a:cubicBezTo>
                <a:cubicBezTo>
                  <a:pt x="236" y="877"/>
                  <a:pt x="234" y="878"/>
                  <a:pt x="232" y="878"/>
                </a:cubicBezTo>
                <a:cubicBezTo>
                  <a:pt x="232" y="879"/>
                  <a:pt x="227" y="881"/>
                  <a:pt x="230" y="882"/>
                </a:cubicBezTo>
                <a:cubicBezTo>
                  <a:pt x="232" y="882"/>
                  <a:pt x="233" y="878"/>
                  <a:pt x="235" y="880"/>
                </a:cubicBezTo>
                <a:cubicBezTo>
                  <a:pt x="234" y="881"/>
                  <a:pt x="232" y="881"/>
                  <a:pt x="230" y="882"/>
                </a:cubicBezTo>
                <a:cubicBezTo>
                  <a:pt x="227" y="884"/>
                  <a:pt x="231" y="884"/>
                  <a:pt x="232" y="885"/>
                </a:cubicBezTo>
                <a:cubicBezTo>
                  <a:pt x="234" y="885"/>
                  <a:pt x="236" y="885"/>
                  <a:pt x="238" y="883"/>
                </a:cubicBezTo>
                <a:cubicBezTo>
                  <a:pt x="239" y="882"/>
                  <a:pt x="239" y="882"/>
                  <a:pt x="240" y="882"/>
                </a:cubicBezTo>
                <a:cubicBezTo>
                  <a:pt x="241" y="883"/>
                  <a:pt x="241" y="884"/>
                  <a:pt x="242" y="884"/>
                </a:cubicBezTo>
                <a:cubicBezTo>
                  <a:pt x="244" y="885"/>
                  <a:pt x="246" y="882"/>
                  <a:pt x="248" y="882"/>
                </a:cubicBezTo>
                <a:cubicBezTo>
                  <a:pt x="249" y="882"/>
                  <a:pt x="249" y="882"/>
                  <a:pt x="250" y="883"/>
                </a:cubicBezTo>
                <a:cubicBezTo>
                  <a:pt x="252" y="883"/>
                  <a:pt x="252" y="882"/>
                  <a:pt x="254" y="882"/>
                </a:cubicBezTo>
                <a:cubicBezTo>
                  <a:pt x="257" y="880"/>
                  <a:pt x="262" y="880"/>
                  <a:pt x="266" y="878"/>
                </a:cubicBezTo>
                <a:cubicBezTo>
                  <a:pt x="267" y="877"/>
                  <a:pt x="268" y="876"/>
                  <a:pt x="270" y="875"/>
                </a:cubicBezTo>
                <a:cubicBezTo>
                  <a:pt x="272" y="874"/>
                  <a:pt x="273" y="872"/>
                  <a:pt x="271" y="870"/>
                </a:cubicBezTo>
                <a:cubicBezTo>
                  <a:pt x="272" y="869"/>
                  <a:pt x="274" y="869"/>
                  <a:pt x="275" y="870"/>
                </a:cubicBezTo>
                <a:cubicBezTo>
                  <a:pt x="274" y="871"/>
                  <a:pt x="273" y="871"/>
                  <a:pt x="274" y="872"/>
                </a:cubicBezTo>
                <a:cubicBezTo>
                  <a:pt x="275" y="873"/>
                  <a:pt x="277" y="873"/>
                  <a:pt x="277" y="872"/>
                </a:cubicBezTo>
                <a:cubicBezTo>
                  <a:pt x="279" y="872"/>
                  <a:pt x="280" y="870"/>
                  <a:pt x="281" y="869"/>
                </a:cubicBezTo>
                <a:cubicBezTo>
                  <a:pt x="282" y="869"/>
                  <a:pt x="283" y="868"/>
                  <a:pt x="284" y="868"/>
                </a:cubicBezTo>
                <a:cubicBezTo>
                  <a:pt x="284" y="867"/>
                  <a:pt x="285" y="866"/>
                  <a:pt x="285" y="866"/>
                </a:cubicBezTo>
                <a:cubicBezTo>
                  <a:pt x="286" y="865"/>
                  <a:pt x="287" y="865"/>
                  <a:pt x="288" y="864"/>
                </a:cubicBezTo>
                <a:cubicBezTo>
                  <a:pt x="289" y="864"/>
                  <a:pt x="290" y="865"/>
                  <a:pt x="291" y="864"/>
                </a:cubicBezTo>
                <a:cubicBezTo>
                  <a:pt x="292" y="863"/>
                  <a:pt x="291" y="862"/>
                  <a:pt x="293" y="861"/>
                </a:cubicBezTo>
                <a:cubicBezTo>
                  <a:pt x="294" y="861"/>
                  <a:pt x="295" y="861"/>
                  <a:pt x="296" y="860"/>
                </a:cubicBezTo>
                <a:cubicBezTo>
                  <a:pt x="298" y="859"/>
                  <a:pt x="300" y="859"/>
                  <a:pt x="302" y="859"/>
                </a:cubicBezTo>
                <a:cubicBezTo>
                  <a:pt x="304" y="860"/>
                  <a:pt x="306" y="857"/>
                  <a:pt x="308" y="858"/>
                </a:cubicBezTo>
                <a:cubicBezTo>
                  <a:pt x="309" y="859"/>
                  <a:pt x="309" y="860"/>
                  <a:pt x="310" y="859"/>
                </a:cubicBezTo>
                <a:cubicBezTo>
                  <a:pt x="311" y="858"/>
                  <a:pt x="311" y="857"/>
                  <a:pt x="312" y="857"/>
                </a:cubicBezTo>
                <a:cubicBezTo>
                  <a:pt x="313" y="855"/>
                  <a:pt x="314" y="855"/>
                  <a:pt x="316" y="856"/>
                </a:cubicBezTo>
                <a:cubicBezTo>
                  <a:pt x="318" y="857"/>
                  <a:pt x="318" y="854"/>
                  <a:pt x="320" y="853"/>
                </a:cubicBezTo>
                <a:cubicBezTo>
                  <a:pt x="321" y="852"/>
                  <a:pt x="322" y="852"/>
                  <a:pt x="323" y="852"/>
                </a:cubicBezTo>
                <a:cubicBezTo>
                  <a:pt x="324" y="853"/>
                  <a:pt x="324" y="854"/>
                  <a:pt x="324" y="855"/>
                </a:cubicBezTo>
                <a:cubicBezTo>
                  <a:pt x="325" y="856"/>
                  <a:pt x="326" y="856"/>
                  <a:pt x="327" y="856"/>
                </a:cubicBezTo>
                <a:cubicBezTo>
                  <a:pt x="328" y="855"/>
                  <a:pt x="328" y="855"/>
                  <a:pt x="330" y="856"/>
                </a:cubicBezTo>
                <a:cubicBezTo>
                  <a:pt x="333" y="857"/>
                  <a:pt x="331" y="854"/>
                  <a:pt x="330" y="853"/>
                </a:cubicBezTo>
                <a:cubicBezTo>
                  <a:pt x="329" y="851"/>
                  <a:pt x="330" y="850"/>
                  <a:pt x="332" y="848"/>
                </a:cubicBezTo>
                <a:cubicBezTo>
                  <a:pt x="334" y="847"/>
                  <a:pt x="334" y="845"/>
                  <a:pt x="334" y="843"/>
                </a:cubicBezTo>
                <a:cubicBezTo>
                  <a:pt x="334" y="840"/>
                  <a:pt x="337" y="839"/>
                  <a:pt x="337" y="837"/>
                </a:cubicBezTo>
                <a:cubicBezTo>
                  <a:pt x="338" y="835"/>
                  <a:pt x="338" y="833"/>
                  <a:pt x="339" y="831"/>
                </a:cubicBezTo>
                <a:cubicBezTo>
                  <a:pt x="340" y="829"/>
                  <a:pt x="341" y="828"/>
                  <a:pt x="342" y="826"/>
                </a:cubicBezTo>
                <a:cubicBezTo>
                  <a:pt x="342" y="825"/>
                  <a:pt x="342" y="823"/>
                  <a:pt x="342" y="821"/>
                </a:cubicBezTo>
                <a:cubicBezTo>
                  <a:pt x="342" y="820"/>
                  <a:pt x="341" y="819"/>
                  <a:pt x="340" y="818"/>
                </a:cubicBezTo>
                <a:cubicBezTo>
                  <a:pt x="340" y="817"/>
                  <a:pt x="340" y="815"/>
                  <a:pt x="340" y="814"/>
                </a:cubicBezTo>
                <a:cubicBezTo>
                  <a:pt x="339" y="813"/>
                  <a:pt x="338" y="812"/>
                  <a:pt x="338" y="811"/>
                </a:cubicBezTo>
                <a:cubicBezTo>
                  <a:pt x="338" y="809"/>
                  <a:pt x="339" y="810"/>
                  <a:pt x="340" y="810"/>
                </a:cubicBezTo>
                <a:cubicBezTo>
                  <a:pt x="341" y="809"/>
                  <a:pt x="341" y="806"/>
                  <a:pt x="341" y="804"/>
                </a:cubicBezTo>
                <a:cubicBezTo>
                  <a:pt x="341" y="802"/>
                  <a:pt x="340" y="801"/>
                  <a:pt x="338" y="799"/>
                </a:cubicBezTo>
                <a:cubicBezTo>
                  <a:pt x="338" y="798"/>
                  <a:pt x="338" y="797"/>
                  <a:pt x="337" y="796"/>
                </a:cubicBezTo>
                <a:cubicBezTo>
                  <a:pt x="336" y="795"/>
                  <a:pt x="335" y="794"/>
                  <a:pt x="334" y="791"/>
                </a:cubicBezTo>
                <a:cubicBezTo>
                  <a:pt x="334" y="791"/>
                  <a:pt x="334" y="790"/>
                  <a:pt x="334" y="789"/>
                </a:cubicBezTo>
                <a:cubicBezTo>
                  <a:pt x="333" y="788"/>
                  <a:pt x="332" y="788"/>
                  <a:pt x="332" y="787"/>
                </a:cubicBezTo>
                <a:cubicBezTo>
                  <a:pt x="331" y="784"/>
                  <a:pt x="333" y="783"/>
                  <a:pt x="335" y="783"/>
                </a:cubicBezTo>
                <a:cubicBezTo>
                  <a:pt x="338" y="784"/>
                  <a:pt x="339" y="784"/>
                  <a:pt x="340" y="781"/>
                </a:cubicBezTo>
                <a:cubicBezTo>
                  <a:pt x="342" y="779"/>
                  <a:pt x="343" y="778"/>
                  <a:pt x="345" y="776"/>
                </a:cubicBezTo>
                <a:cubicBezTo>
                  <a:pt x="347" y="775"/>
                  <a:pt x="349" y="774"/>
                  <a:pt x="351" y="773"/>
                </a:cubicBezTo>
                <a:cubicBezTo>
                  <a:pt x="352" y="773"/>
                  <a:pt x="354" y="772"/>
                  <a:pt x="355" y="771"/>
                </a:cubicBezTo>
                <a:cubicBezTo>
                  <a:pt x="356" y="770"/>
                  <a:pt x="356" y="770"/>
                  <a:pt x="355" y="769"/>
                </a:cubicBezTo>
                <a:cubicBezTo>
                  <a:pt x="354" y="768"/>
                  <a:pt x="354" y="769"/>
                  <a:pt x="353" y="769"/>
                </a:cubicBezTo>
                <a:cubicBezTo>
                  <a:pt x="352" y="769"/>
                  <a:pt x="351" y="768"/>
                  <a:pt x="352" y="767"/>
                </a:cubicBezTo>
                <a:cubicBezTo>
                  <a:pt x="352" y="766"/>
                  <a:pt x="353" y="766"/>
                  <a:pt x="353" y="765"/>
                </a:cubicBezTo>
                <a:cubicBezTo>
                  <a:pt x="354" y="764"/>
                  <a:pt x="351" y="761"/>
                  <a:pt x="353" y="760"/>
                </a:cubicBezTo>
                <a:cubicBezTo>
                  <a:pt x="354" y="760"/>
                  <a:pt x="354" y="762"/>
                  <a:pt x="354" y="763"/>
                </a:cubicBezTo>
                <a:cubicBezTo>
                  <a:pt x="354" y="763"/>
                  <a:pt x="354" y="764"/>
                  <a:pt x="355" y="764"/>
                </a:cubicBezTo>
                <a:cubicBezTo>
                  <a:pt x="355" y="765"/>
                  <a:pt x="355" y="765"/>
                  <a:pt x="356" y="765"/>
                </a:cubicBezTo>
                <a:cubicBezTo>
                  <a:pt x="356" y="766"/>
                  <a:pt x="355" y="768"/>
                  <a:pt x="356" y="769"/>
                </a:cubicBezTo>
                <a:cubicBezTo>
                  <a:pt x="357" y="769"/>
                  <a:pt x="358" y="768"/>
                  <a:pt x="358" y="767"/>
                </a:cubicBezTo>
                <a:cubicBezTo>
                  <a:pt x="358" y="766"/>
                  <a:pt x="358" y="765"/>
                  <a:pt x="358" y="764"/>
                </a:cubicBezTo>
                <a:cubicBezTo>
                  <a:pt x="358" y="763"/>
                  <a:pt x="358" y="762"/>
                  <a:pt x="358" y="761"/>
                </a:cubicBezTo>
                <a:cubicBezTo>
                  <a:pt x="357" y="760"/>
                  <a:pt x="357" y="759"/>
                  <a:pt x="357" y="758"/>
                </a:cubicBezTo>
                <a:cubicBezTo>
                  <a:pt x="356" y="757"/>
                  <a:pt x="357" y="756"/>
                  <a:pt x="357" y="755"/>
                </a:cubicBezTo>
                <a:cubicBezTo>
                  <a:pt x="355" y="752"/>
                  <a:pt x="354" y="754"/>
                  <a:pt x="352" y="755"/>
                </a:cubicBezTo>
                <a:cubicBezTo>
                  <a:pt x="352" y="756"/>
                  <a:pt x="348" y="757"/>
                  <a:pt x="347" y="757"/>
                </a:cubicBezTo>
                <a:cubicBezTo>
                  <a:pt x="346" y="756"/>
                  <a:pt x="347" y="754"/>
                  <a:pt x="347" y="754"/>
                </a:cubicBezTo>
                <a:cubicBezTo>
                  <a:pt x="348" y="753"/>
                  <a:pt x="349" y="753"/>
                  <a:pt x="350" y="753"/>
                </a:cubicBezTo>
                <a:cubicBezTo>
                  <a:pt x="350" y="752"/>
                  <a:pt x="351" y="751"/>
                  <a:pt x="351" y="751"/>
                </a:cubicBezTo>
                <a:cubicBezTo>
                  <a:pt x="353" y="750"/>
                  <a:pt x="353" y="751"/>
                  <a:pt x="353" y="749"/>
                </a:cubicBezTo>
                <a:cubicBezTo>
                  <a:pt x="353" y="749"/>
                  <a:pt x="353" y="748"/>
                  <a:pt x="353" y="748"/>
                </a:cubicBezTo>
                <a:cubicBezTo>
                  <a:pt x="352" y="747"/>
                  <a:pt x="352" y="748"/>
                  <a:pt x="352" y="748"/>
                </a:cubicBezTo>
                <a:cubicBezTo>
                  <a:pt x="351" y="749"/>
                  <a:pt x="350" y="747"/>
                  <a:pt x="350" y="747"/>
                </a:cubicBezTo>
                <a:cubicBezTo>
                  <a:pt x="349" y="746"/>
                  <a:pt x="348" y="745"/>
                  <a:pt x="347" y="744"/>
                </a:cubicBezTo>
                <a:cubicBezTo>
                  <a:pt x="346" y="742"/>
                  <a:pt x="346" y="741"/>
                  <a:pt x="344" y="740"/>
                </a:cubicBezTo>
                <a:cubicBezTo>
                  <a:pt x="343" y="739"/>
                  <a:pt x="343" y="739"/>
                  <a:pt x="342" y="738"/>
                </a:cubicBezTo>
                <a:cubicBezTo>
                  <a:pt x="342" y="737"/>
                  <a:pt x="342" y="736"/>
                  <a:pt x="341" y="735"/>
                </a:cubicBezTo>
                <a:cubicBezTo>
                  <a:pt x="341" y="734"/>
                  <a:pt x="340" y="733"/>
                  <a:pt x="339" y="733"/>
                </a:cubicBezTo>
                <a:cubicBezTo>
                  <a:pt x="338" y="732"/>
                  <a:pt x="337" y="732"/>
                  <a:pt x="336" y="731"/>
                </a:cubicBezTo>
                <a:cubicBezTo>
                  <a:pt x="334" y="731"/>
                  <a:pt x="332" y="731"/>
                  <a:pt x="331" y="731"/>
                </a:cubicBezTo>
                <a:cubicBezTo>
                  <a:pt x="329" y="731"/>
                  <a:pt x="327" y="730"/>
                  <a:pt x="325" y="732"/>
                </a:cubicBezTo>
                <a:cubicBezTo>
                  <a:pt x="324" y="732"/>
                  <a:pt x="323" y="733"/>
                  <a:pt x="322" y="732"/>
                </a:cubicBezTo>
                <a:cubicBezTo>
                  <a:pt x="321" y="731"/>
                  <a:pt x="321" y="730"/>
                  <a:pt x="319" y="732"/>
                </a:cubicBezTo>
                <a:cubicBezTo>
                  <a:pt x="319" y="732"/>
                  <a:pt x="319" y="734"/>
                  <a:pt x="318" y="734"/>
                </a:cubicBezTo>
                <a:cubicBezTo>
                  <a:pt x="317" y="735"/>
                  <a:pt x="316" y="734"/>
                  <a:pt x="315" y="735"/>
                </a:cubicBezTo>
                <a:cubicBezTo>
                  <a:pt x="313" y="736"/>
                  <a:pt x="312" y="738"/>
                  <a:pt x="310" y="738"/>
                </a:cubicBezTo>
                <a:cubicBezTo>
                  <a:pt x="308" y="739"/>
                  <a:pt x="307" y="739"/>
                  <a:pt x="308" y="737"/>
                </a:cubicBezTo>
                <a:cubicBezTo>
                  <a:pt x="309" y="737"/>
                  <a:pt x="310" y="736"/>
                  <a:pt x="310" y="735"/>
                </a:cubicBezTo>
                <a:cubicBezTo>
                  <a:pt x="311" y="734"/>
                  <a:pt x="311" y="734"/>
                  <a:pt x="313" y="734"/>
                </a:cubicBezTo>
                <a:cubicBezTo>
                  <a:pt x="314" y="733"/>
                  <a:pt x="315" y="733"/>
                  <a:pt x="315" y="732"/>
                </a:cubicBezTo>
                <a:cubicBezTo>
                  <a:pt x="316" y="731"/>
                  <a:pt x="312" y="730"/>
                  <a:pt x="312" y="729"/>
                </a:cubicBezTo>
                <a:cubicBezTo>
                  <a:pt x="311" y="728"/>
                  <a:pt x="310" y="727"/>
                  <a:pt x="309" y="727"/>
                </a:cubicBezTo>
                <a:cubicBezTo>
                  <a:pt x="308" y="727"/>
                  <a:pt x="306" y="727"/>
                  <a:pt x="306" y="726"/>
                </a:cubicBezTo>
                <a:cubicBezTo>
                  <a:pt x="305" y="726"/>
                  <a:pt x="305" y="725"/>
                  <a:pt x="304" y="724"/>
                </a:cubicBezTo>
                <a:cubicBezTo>
                  <a:pt x="303" y="724"/>
                  <a:pt x="302" y="725"/>
                  <a:pt x="302" y="726"/>
                </a:cubicBezTo>
                <a:cubicBezTo>
                  <a:pt x="302" y="727"/>
                  <a:pt x="306" y="728"/>
                  <a:pt x="303" y="729"/>
                </a:cubicBezTo>
                <a:cubicBezTo>
                  <a:pt x="302" y="730"/>
                  <a:pt x="298" y="727"/>
                  <a:pt x="299" y="730"/>
                </a:cubicBezTo>
                <a:cubicBezTo>
                  <a:pt x="299" y="730"/>
                  <a:pt x="299" y="730"/>
                  <a:pt x="299" y="731"/>
                </a:cubicBezTo>
                <a:cubicBezTo>
                  <a:pt x="300" y="731"/>
                  <a:pt x="299" y="732"/>
                  <a:pt x="299" y="732"/>
                </a:cubicBezTo>
                <a:cubicBezTo>
                  <a:pt x="299" y="734"/>
                  <a:pt x="299" y="734"/>
                  <a:pt x="300" y="735"/>
                </a:cubicBezTo>
                <a:cubicBezTo>
                  <a:pt x="300" y="737"/>
                  <a:pt x="299" y="740"/>
                  <a:pt x="297" y="739"/>
                </a:cubicBezTo>
                <a:cubicBezTo>
                  <a:pt x="296" y="739"/>
                  <a:pt x="296" y="737"/>
                  <a:pt x="296" y="736"/>
                </a:cubicBezTo>
                <a:cubicBezTo>
                  <a:pt x="296" y="735"/>
                  <a:pt x="297" y="735"/>
                  <a:pt x="298" y="733"/>
                </a:cubicBezTo>
                <a:cubicBezTo>
                  <a:pt x="298" y="732"/>
                  <a:pt x="298" y="732"/>
                  <a:pt x="297" y="731"/>
                </a:cubicBezTo>
                <a:cubicBezTo>
                  <a:pt x="295" y="731"/>
                  <a:pt x="295" y="731"/>
                  <a:pt x="294" y="730"/>
                </a:cubicBezTo>
                <a:cubicBezTo>
                  <a:pt x="294" y="729"/>
                  <a:pt x="294" y="728"/>
                  <a:pt x="292" y="729"/>
                </a:cubicBezTo>
                <a:cubicBezTo>
                  <a:pt x="291" y="729"/>
                  <a:pt x="291" y="731"/>
                  <a:pt x="292" y="732"/>
                </a:cubicBezTo>
                <a:cubicBezTo>
                  <a:pt x="292" y="733"/>
                  <a:pt x="293" y="733"/>
                  <a:pt x="293" y="733"/>
                </a:cubicBezTo>
                <a:cubicBezTo>
                  <a:pt x="294" y="734"/>
                  <a:pt x="292" y="736"/>
                  <a:pt x="291" y="735"/>
                </a:cubicBezTo>
                <a:cubicBezTo>
                  <a:pt x="291" y="735"/>
                  <a:pt x="291" y="734"/>
                  <a:pt x="291" y="734"/>
                </a:cubicBezTo>
                <a:cubicBezTo>
                  <a:pt x="291" y="734"/>
                  <a:pt x="290" y="733"/>
                  <a:pt x="290" y="733"/>
                </a:cubicBezTo>
                <a:cubicBezTo>
                  <a:pt x="290" y="732"/>
                  <a:pt x="290" y="731"/>
                  <a:pt x="289" y="731"/>
                </a:cubicBezTo>
                <a:cubicBezTo>
                  <a:pt x="288" y="732"/>
                  <a:pt x="287" y="734"/>
                  <a:pt x="285" y="734"/>
                </a:cubicBezTo>
                <a:cubicBezTo>
                  <a:pt x="285" y="732"/>
                  <a:pt x="286" y="732"/>
                  <a:pt x="284" y="732"/>
                </a:cubicBezTo>
                <a:cubicBezTo>
                  <a:pt x="283" y="732"/>
                  <a:pt x="282" y="732"/>
                  <a:pt x="281" y="733"/>
                </a:cubicBezTo>
                <a:cubicBezTo>
                  <a:pt x="279" y="734"/>
                  <a:pt x="278" y="735"/>
                  <a:pt x="276" y="735"/>
                </a:cubicBezTo>
                <a:cubicBezTo>
                  <a:pt x="274" y="736"/>
                  <a:pt x="273" y="737"/>
                  <a:pt x="272" y="738"/>
                </a:cubicBezTo>
                <a:cubicBezTo>
                  <a:pt x="272" y="739"/>
                  <a:pt x="272" y="740"/>
                  <a:pt x="271" y="741"/>
                </a:cubicBezTo>
                <a:cubicBezTo>
                  <a:pt x="271" y="742"/>
                  <a:pt x="270" y="742"/>
                  <a:pt x="269" y="743"/>
                </a:cubicBezTo>
                <a:cubicBezTo>
                  <a:pt x="266" y="744"/>
                  <a:pt x="268" y="745"/>
                  <a:pt x="269" y="747"/>
                </a:cubicBezTo>
                <a:cubicBezTo>
                  <a:pt x="270" y="748"/>
                  <a:pt x="270" y="749"/>
                  <a:pt x="269" y="749"/>
                </a:cubicBezTo>
                <a:cubicBezTo>
                  <a:pt x="268" y="750"/>
                  <a:pt x="267" y="749"/>
                  <a:pt x="266" y="749"/>
                </a:cubicBezTo>
                <a:cubicBezTo>
                  <a:pt x="265" y="749"/>
                  <a:pt x="265" y="750"/>
                  <a:pt x="263" y="750"/>
                </a:cubicBezTo>
                <a:cubicBezTo>
                  <a:pt x="262" y="751"/>
                  <a:pt x="261" y="751"/>
                  <a:pt x="261" y="751"/>
                </a:cubicBezTo>
                <a:cubicBezTo>
                  <a:pt x="260" y="752"/>
                  <a:pt x="259" y="754"/>
                  <a:pt x="260" y="754"/>
                </a:cubicBezTo>
                <a:cubicBezTo>
                  <a:pt x="261" y="755"/>
                  <a:pt x="263" y="754"/>
                  <a:pt x="264" y="754"/>
                </a:cubicBezTo>
                <a:cubicBezTo>
                  <a:pt x="265" y="754"/>
                  <a:pt x="266" y="754"/>
                  <a:pt x="267" y="755"/>
                </a:cubicBezTo>
                <a:cubicBezTo>
                  <a:pt x="267" y="756"/>
                  <a:pt x="268" y="756"/>
                  <a:pt x="269" y="757"/>
                </a:cubicBezTo>
                <a:cubicBezTo>
                  <a:pt x="271" y="758"/>
                  <a:pt x="273" y="756"/>
                  <a:pt x="275" y="756"/>
                </a:cubicBezTo>
                <a:cubicBezTo>
                  <a:pt x="276" y="756"/>
                  <a:pt x="277" y="756"/>
                  <a:pt x="278" y="757"/>
                </a:cubicBezTo>
                <a:cubicBezTo>
                  <a:pt x="278" y="758"/>
                  <a:pt x="277" y="759"/>
                  <a:pt x="277" y="760"/>
                </a:cubicBezTo>
                <a:cubicBezTo>
                  <a:pt x="275" y="761"/>
                  <a:pt x="273" y="761"/>
                  <a:pt x="273" y="763"/>
                </a:cubicBezTo>
                <a:cubicBezTo>
                  <a:pt x="272" y="764"/>
                  <a:pt x="272" y="765"/>
                  <a:pt x="271" y="766"/>
                </a:cubicBezTo>
                <a:cubicBezTo>
                  <a:pt x="270" y="766"/>
                  <a:pt x="269" y="767"/>
                  <a:pt x="269" y="767"/>
                </a:cubicBezTo>
                <a:cubicBezTo>
                  <a:pt x="267" y="770"/>
                  <a:pt x="272" y="770"/>
                  <a:pt x="271" y="772"/>
                </a:cubicBezTo>
                <a:cubicBezTo>
                  <a:pt x="270" y="772"/>
                  <a:pt x="269" y="772"/>
                  <a:pt x="269" y="772"/>
                </a:cubicBezTo>
                <a:cubicBezTo>
                  <a:pt x="269" y="773"/>
                  <a:pt x="269" y="774"/>
                  <a:pt x="269" y="775"/>
                </a:cubicBezTo>
                <a:cubicBezTo>
                  <a:pt x="267" y="776"/>
                  <a:pt x="267" y="774"/>
                  <a:pt x="267" y="773"/>
                </a:cubicBezTo>
                <a:cubicBezTo>
                  <a:pt x="266" y="772"/>
                  <a:pt x="265" y="772"/>
                  <a:pt x="263" y="772"/>
                </a:cubicBezTo>
                <a:cubicBezTo>
                  <a:pt x="262" y="771"/>
                  <a:pt x="261" y="770"/>
                  <a:pt x="260" y="770"/>
                </a:cubicBezTo>
                <a:cubicBezTo>
                  <a:pt x="258" y="770"/>
                  <a:pt x="257" y="771"/>
                  <a:pt x="256" y="771"/>
                </a:cubicBezTo>
                <a:cubicBezTo>
                  <a:pt x="255" y="771"/>
                  <a:pt x="253" y="770"/>
                  <a:pt x="253" y="771"/>
                </a:cubicBezTo>
                <a:cubicBezTo>
                  <a:pt x="251" y="771"/>
                  <a:pt x="252" y="772"/>
                  <a:pt x="251" y="773"/>
                </a:cubicBezTo>
                <a:cubicBezTo>
                  <a:pt x="251" y="773"/>
                  <a:pt x="250" y="774"/>
                  <a:pt x="249" y="774"/>
                </a:cubicBezTo>
                <a:cubicBezTo>
                  <a:pt x="248" y="774"/>
                  <a:pt x="248" y="773"/>
                  <a:pt x="247" y="772"/>
                </a:cubicBezTo>
                <a:cubicBezTo>
                  <a:pt x="246" y="771"/>
                  <a:pt x="246" y="771"/>
                  <a:pt x="244" y="771"/>
                </a:cubicBezTo>
                <a:cubicBezTo>
                  <a:pt x="243" y="771"/>
                  <a:pt x="244" y="770"/>
                  <a:pt x="243" y="769"/>
                </a:cubicBezTo>
                <a:cubicBezTo>
                  <a:pt x="242" y="768"/>
                  <a:pt x="241" y="769"/>
                  <a:pt x="240" y="769"/>
                </a:cubicBezTo>
                <a:cubicBezTo>
                  <a:pt x="239" y="770"/>
                  <a:pt x="239" y="770"/>
                  <a:pt x="238" y="769"/>
                </a:cubicBezTo>
                <a:cubicBezTo>
                  <a:pt x="236" y="769"/>
                  <a:pt x="236" y="769"/>
                  <a:pt x="235" y="769"/>
                </a:cubicBezTo>
                <a:cubicBezTo>
                  <a:pt x="234" y="769"/>
                  <a:pt x="232" y="769"/>
                  <a:pt x="231" y="769"/>
                </a:cubicBezTo>
                <a:cubicBezTo>
                  <a:pt x="231" y="769"/>
                  <a:pt x="230" y="767"/>
                  <a:pt x="229" y="768"/>
                </a:cubicBezTo>
                <a:cubicBezTo>
                  <a:pt x="228" y="769"/>
                  <a:pt x="229" y="770"/>
                  <a:pt x="228" y="771"/>
                </a:cubicBezTo>
                <a:cubicBezTo>
                  <a:pt x="228" y="772"/>
                  <a:pt x="227" y="773"/>
                  <a:pt x="226" y="772"/>
                </a:cubicBezTo>
                <a:cubicBezTo>
                  <a:pt x="225" y="772"/>
                  <a:pt x="226" y="770"/>
                  <a:pt x="225" y="770"/>
                </a:cubicBezTo>
                <a:cubicBezTo>
                  <a:pt x="223" y="769"/>
                  <a:pt x="219" y="771"/>
                  <a:pt x="221" y="772"/>
                </a:cubicBezTo>
                <a:cubicBezTo>
                  <a:pt x="222" y="773"/>
                  <a:pt x="223" y="773"/>
                  <a:pt x="223" y="773"/>
                </a:cubicBezTo>
                <a:cubicBezTo>
                  <a:pt x="224" y="774"/>
                  <a:pt x="224" y="774"/>
                  <a:pt x="225" y="775"/>
                </a:cubicBezTo>
                <a:cubicBezTo>
                  <a:pt x="227" y="776"/>
                  <a:pt x="226" y="776"/>
                  <a:pt x="227" y="777"/>
                </a:cubicBezTo>
                <a:cubicBezTo>
                  <a:pt x="227" y="778"/>
                  <a:pt x="229" y="778"/>
                  <a:pt x="229" y="779"/>
                </a:cubicBezTo>
                <a:cubicBezTo>
                  <a:pt x="229" y="780"/>
                  <a:pt x="227" y="779"/>
                  <a:pt x="227" y="780"/>
                </a:cubicBezTo>
                <a:cubicBezTo>
                  <a:pt x="226" y="781"/>
                  <a:pt x="227" y="782"/>
                  <a:pt x="227" y="782"/>
                </a:cubicBezTo>
                <a:cubicBezTo>
                  <a:pt x="228" y="783"/>
                  <a:pt x="227" y="784"/>
                  <a:pt x="226" y="784"/>
                </a:cubicBezTo>
                <a:cubicBezTo>
                  <a:pt x="225" y="784"/>
                  <a:pt x="225" y="783"/>
                  <a:pt x="225" y="782"/>
                </a:cubicBezTo>
                <a:cubicBezTo>
                  <a:pt x="223" y="780"/>
                  <a:pt x="221" y="781"/>
                  <a:pt x="219" y="781"/>
                </a:cubicBezTo>
                <a:cubicBezTo>
                  <a:pt x="218" y="781"/>
                  <a:pt x="217" y="781"/>
                  <a:pt x="216" y="782"/>
                </a:cubicBezTo>
                <a:cubicBezTo>
                  <a:pt x="216" y="783"/>
                  <a:pt x="216" y="784"/>
                  <a:pt x="217" y="784"/>
                </a:cubicBezTo>
                <a:cubicBezTo>
                  <a:pt x="218" y="784"/>
                  <a:pt x="219" y="784"/>
                  <a:pt x="220" y="784"/>
                </a:cubicBezTo>
                <a:cubicBezTo>
                  <a:pt x="222" y="784"/>
                  <a:pt x="221" y="784"/>
                  <a:pt x="222" y="785"/>
                </a:cubicBezTo>
                <a:cubicBezTo>
                  <a:pt x="223" y="786"/>
                  <a:pt x="224" y="786"/>
                  <a:pt x="225" y="786"/>
                </a:cubicBezTo>
                <a:cubicBezTo>
                  <a:pt x="226" y="786"/>
                  <a:pt x="227" y="787"/>
                  <a:pt x="228" y="787"/>
                </a:cubicBezTo>
                <a:cubicBezTo>
                  <a:pt x="230" y="788"/>
                  <a:pt x="232" y="786"/>
                  <a:pt x="234" y="787"/>
                </a:cubicBezTo>
                <a:cubicBezTo>
                  <a:pt x="236" y="788"/>
                  <a:pt x="234" y="789"/>
                  <a:pt x="233" y="790"/>
                </a:cubicBezTo>
                <a:cubicBezTo>
                  <a:pt x="232" y="790"/>
                  <a:pt x="232" y="791"/>
                  <a:pt x="231" y="791"/>
                </a:cubicBezTo>
                <a:cubicBezTo>
                  <a:pt x="230" y="791"/>
                  <a:pt x="229" y="791"/>
                  <a:pt x="228" y="792"/>
                </a:cubicBezTo>
                <a:cubicBezTo>
                  <a:pt x="227" y="792"/>
                  <a:pt x="227" y="794"/>
                  <a:pt x="228" y="795"/>
                </a:cubicBezTo>
                <a:cubicBezTo>
                  <a:pt x="229" y="795"/>
                  <a:pt x="230" y="795"/>
                  <a:pt x="231" y="796"/>
                </a:cubicBezTo>
                <a:cubicBezTo>
                  <a:pt x="232" y="798"/>
                  <a:pt x="227" y="798"/>
                  <a:pt x="227" y="798"/>
                </a:cubicBezTo>
                <a:cubicBezTo>
                  <a:pt x="226" y="799"/>
                  <a:pt x="225" y="800"/>
                  <a:pt x="224" y="800"/>
                </a:cubicBezTo>
                <a:cubicBezTo>
                  <a:pt x="223" y="800"/>
                  <a:pt x="223" y="799"/>
                  <a:pt x="222" y="800"/>
                </a:cubicBezTo>
                <a:cubicBezTo>
                  <a:pt x="221" y="800"/>
                  <a:pt x="221" y="801"/>
                  <a:pt x="220" y="801"/>
                </a:cubicBezTo>
                <a:cubicBezTo>
                  <a:pt x="219" y="800"/>
                  <a:pt x="218" y="799"/>
                  <a:pt x="217" y="800"/>
                </a:cubicBezTo>
                <a:cubicBezTo>
                  <a:pt x="217" y="801"/>
                  <a:pt x="218" y="802"/>
                  <a:pt x="218" y="802"/>
                </a:cubicBezTo>
                <a:cubicBezTo>
                  <a:pt x="219" y="803"/>
                  <a:pt x="220" y="802"/>
                  <a:pt x="221" y="803"/>
                </a:cubicBezTo>
                <a:cubicBezTo>
                  <a:pt x="221" y="805"/>
                  <a:pt x="220" y="804"/>
                  <a:pt x="219" y="805"/>
                </a:cubicBezTo>
                <a:cubicBezTo>
                  <a:pt x="218" y="806"/>
                  <a:pt x="218" y="807"/>
                  <a:pt x="220" y="807"/>
                </a:cubicBezTo>
                <a:cubicBezTo>
                  <a:pt x="222" y="808"/>
                  <a:pt x="225" y="806"/>
                  <a:pt x="227" y="806"/>
                </a:cubicBezTo>
                <a:cubicBezTo>
                  <a:pt x="228" y="807"/>
                  <a:pt x="229" y="807"/>
                  <a:pt x="230" y="807"/>
                </a:cubicBezTo>
                <a:cubicBezTo>
                  <a:pt x="231" y="808"/>
                  <a:pt x="231" y="808"/>
                  <a:pt x="232" y="807"/>
                </a:cubicBezTo>
                <a:cubicBezTo>
                  <a:pt x="233" y="807"/>
                  <a:pt x="234" y="806"/>
                  <a:pt x="235" y="807"/>
                </a:cubicBezTo>
                <a:cubicBezTo>
                  <a:pt x="235" y="808"/>
                  <a:pt x="236" y="810"/>
                  <a:pt x="236" y="810"/>
                </a:cubicBezTo>
                <a:cubicBezTo>
                  <a:pt x="235" y="811"/>
                  <a:pt x="234" y="811"/>
                  <a:pt x="234" y="812"/>
                </a:cubicBezTo>
                <a:cubicBezTo>
                  <a:pt x="235" y="813"/>
                  <a:pt x="236" y="813"/>
                  <a:pt x="237" y="813"/>
                </a:cubicBezTo>
                <a:cubicBezTo>
                  <a:pt x="239" y="812"/>
                  <a:pt x="241" y="811"/>
                  <a:pt x="244" y="812"/>
                </a:cubicBezTo>
                <a:cubicBezTo>
                  <a:pt x="246" y="812"/>
                  <a:pt x="248" y="812"/>
                  <a:pt x="250" y="811"/>
                </a:cubicBezTo>
                <a:cubicBezTo>
                  <a:pt x="251" y="811"/>
                  <a:pt x="255" y="810"/>
                  <a:pt x="255" y="812"/>
                </a:cubicBezTo>
                <a:cubicBezTo>
                  <a:pt x="255" y="813"/>
                  <a:pt x="254" y="813"/>
                  <a:pt x="253" y="814"/>
                </a:cubicBezTo>
                <a:cubicBezTo>
                  <a:pt x="252" y="815"/>
                  <a:pt x="252" y="816"/>
                  <a:pt x="251" y="816"/>
                </a:cubicBezTo>
                <a:cubicBezTo>
                  <a:pt x="249" y="816"/>
                  <a:pt x="248" y="816"/>
                  <a:pt x="246" y="817"/>
                </a:cubicBezTo>
                <a:cubicBezTo>
                  <a:pt x="245" y="817"/>
                  <a:pt x="245" y="819"/>
                  <a:pt x="244" y="820"/>
                </a:cubicBezTo>
                <a:cubicBezTo>
                  <a:pt x="243" y="820"/>
                  <a:pt x="240" y="822"/>
                  <a:pt x="240" y="822"/>
                </a:cubicBezTo>
                <a:cubicBezTo>
                  <a:pt x="240" y="823"/>
                  <a:pt x="242" y="823"/>
                  <a:pt x="242" y="824"/>
                </a:cubicBezTo>
                <a:cubicBezTo>
                  <a:pt x="242" y="825"/>
                  <a:pt x="241" y="826"/>
                  <a:pt x="241" y="827"/>
                </a:cubicBezTo>
                <a:cubicBezTo>
                  <a:pt x="240" y="829"/>
                  <a:pt x="240" y="831"/>
                  <a:pt x="239" y="832"/>
                </a:cubicBezTo>
                <a:cubicBezTo>
                  <a:pt x="237" y="833"/>
                  <a:pt x="235" y="834"/>
                  <a:pt x="234" y="836"/>
                </a:cubicBezTo>
                <a:cubicBezTo>
                  <a:pt x="233" y="836"/>
                  <a:pt x="229" y="838"/>
                  <a:pt x="229" y="839"/>
                </a:cubicBezTo>
                <a:cubicBezTo>
                  <a:pt x="230" y="839"/>
                  <a:pt x="231" y="838"/>
                  <a:pt x="232" y="838"/>
                </a:cubicBezTo>
                <a:cubicBezTo>
                  <a:pt x="234" y="838"/>
                  <a:pt x="236" y="838"/>
                  <a:pt x="238" y="837"/>
                </a:cubicBezTo>
                <a:cubicBezTo>
                  <a:pt x="240" y="836"/>
                  <a:pt x="242" y="836"/>
                  <a:pt x="244" y="836"/>
                </a:cubicBezTo>
                <a:cubicBezTo>
                  <a:pt x="246" y="835"/>
                  <a:pt x="247" y="834"/>
                  <a:pt x="250" y="834"/>
                </a:cubicBezTo>
                <a:cubicBezTo>
                  <a:pt x="251" y="834"/>
                  <a:pt x="252" y="834"/>
                  <a:pt x="253" y="834"/>
                </a:cubicBezTo>
                <a:cubicBezTo>
                  <a:pt x="253" y="833"/>
                  <a:pt x="253" y="832"/>
                  <a:pt x="254" y="831"/>
                </a:cubicBezTo>
                <a:cubicBezTo>
                  <a:pt x="255" y="831"/>
                  <a:pt x="256" y="832"/>
                  <a:pt x="256" y="833"/>
                </a:cubicBezTo>
                <a:cubicBezTo>
                  <a:pt x="257" y="834"/>
                  <a:pt x="258" y="833"/>
                  <a:pt x="259" y="834"/>
                </a:cubicBezTo>
                <a:cubicBezTo>
                  <a:pt x="259" y="835"/>
                  <a:pt x="259" y="836"/>
                  <a:pt x="258" y="836"/>
                </a:cubicBezTo>
                <a:cubicBezTo>
                  <a:pt x="257" y="836"/>
                  <a:pt x="256" y="836"/>
                  <a:pt x="255" y="836"/>
                </a:cubicBezTo>
                <a:cubicBezTo>
                  <a:pt x="252" y="836"/>
                  <a:pt x="251" y="837"/>
                  <a:pt x="249" y="838"/>
                </a:cubicBezTo>
                <a:cubicBezTo>
                  <a:pt x="247" y="839"/>
                  <a:pt x="245" y="838"/>
                  <a:pt x="243" y="838"/>
                </a:cubicBezTo>
                <a:cubicBezTo>
                  <a:pt x="241" y="837"/>
                  <a:pt x="240" y="839"/>
                  <a:pt x="238" y="840"/>
                </a:cubicBezTo>
                <a:cubicBezTo>
                  <a:pt x="236" y="841"/>
                  <a:pt x="235" y="840"/>
                  <a:pt x="233" y="842"/>
                </a:cubicBezTo>
                <a:cubicBezTo>
                  <a:pt x="232" y="843"/>
                  <a:pt x="232" y="844"/>
                  <a:pt x="231" y="844"/>
                </a:cubicBezTo>
                <a:cubicBezTo>
                  <a:pt x="230" y="844"/>
                  <a:pt x="229" y="844"/>
                  <a:pt x="228" y="844"/>
                </a:cubicBezTo>
                <a:cubicBezTo>
                  <a:pt x="227" y="844"/>
                  <a:pt x="225" y="845"/>
                  <a:pt x="226" y="846"/>
                </a:cubicBezTo>
                <a:cubicBezTo>
                  <a:pt x="227" y="847"/>
                  <a:pt x="228" y="846"/>
                  <a:pt x="229" y="847"/>
                </a:cubicBezTo>
                <a:cubicBezTo>
                  <a:pt x="229" y="848"/>
                  <a:pt x="228" y="848"/>
                  <a:pt x="228" y="849"/>
                </a:cubicBezTo>
                <a:cubicBezTo>
                  <a:pt x="229" y="849"/>
                  <a:pt x="229" y="849"/>
                  <a:pt x="229" y="850"/>
                </a:cubicBezTo>
                <a:cubicBezTo>
                  <a:pt x="230" y="850"/>
                  <a:pt x="231" y="851"/>
                  <a:pt x="230" y="852"/>
                </a:cubicBezTo>
                <a:cubicBezTo>
                  <a:pt x="229" y="852"/>
                  <a:pt x="227" y="852"/>
                  <a:pt x="226" y="852"/>
                </a:cubicBezTo>
                <a:cubicBezTo>
                  <a:pt x="225" y="853"/>
                  <a:pt x="225" y="853"/>
                  <a:pt x="223" y="853"/>
                </a:cubicBezTo>
                <a:cubicBezTo>
                  <a:pt x="223" y="853"/>
                  <a:pt x="222" y="854"/>
                  <a:pt x="222" y="853"/>
                </a:cubicBezTo>
                <a:cubicBezTo>
                  <a:pt x="222" y="853"/>
                  <a:pt x="222" y="852"/>
                  <a:pt x="222" y="852"/>
                </a:cubicBezTo>
                <a:cubicBezTo>
                  <a:pt x="222" y="851"/>
                  <a:pt x="222" y="850"/>
                  <a:pt x="221" y="850"/>
                </a:cubicBezTo>
                <a:cubicBezTo>
                  <a:pt x="219" y="851"/>
                  <a:pt x="217" y="853"/>
                  <a:pt x="216" y="853"/>
                </a:cubicBezTo>
                <a:cubicBezTo>
                  <a:pt x="215" y="854"/>
                  <a:pt x="211" y="855"/>
                  <a:pt x="213" y="857"/>
                </a:cubicBezTo>
                <a:cubicBezTo>
                  <a:pt x="214" y="858"/>
                  <a:pt x="218" y="857"/>
                  <a:pt x="219" y="856"/>
                </a:cubicBezTo>
                <a:close/>
                <a:moveTo>
                  <a:pt x="306" y="643"/>
                </a:moveTo>
                <a:cubicBezTo>
                  <a:pt x="306" y="641"/>
                  <a:pt x="298" y="638"/>
                  <a:pt x="299" y="642"/>
                </a:cubicBezTo>
                <a:cubicBezTo>
                  <a:pt x="300" y="643"/>
                  <a:pt x="300" y="644"/>
                  <a:pt x="300" y="645"/>
                </a:cubicBezTo>
                <a:cubicBezTo>
                  <a:pt x="301" y="646"/>
                  <a:pt x="300" y="647"/>
                  <a:pt x="299" y="647"/>
                </a:cubicBezTo>
                <a:cubicBezTo>
                  <a:pt x="299" y="650"/>
                  <a:pt x="302" y="650"/>
                  <a:pt x="303" y="651"/>
                </a:cubicBezTo>
                <a:cubicBezTo>
                  <a:pt x="303" y="652"/>
                  <a:pt x="304" y="654"/>
                  <a:pt x="305" y="653"/>
                </a:cubicBezTo>
                <a:cubicBezTo>
                  <a:pt x="305" y="652"/>
                  <a:pt x="304" y="651"/>
                  <a:pt x="303" y="650"/>
                </a:cubicBezTo>
                <a:cubicBezTo>
                  <a:pt x="303" y="650"/>
                  <a:pt x="303" y="648"/>
                  <a:pt x="303" y="647"/>
                </a:cubicBezTo>
                <a:cubicBezTo>
                  <a:pt x="304" y="646"/>
                  <a:pt x="304" y="647"/>
                  <a:pt x="305" y="646"/>
                </a:cubicBezTo>
                <a:cubicBezTo>
                  <a:pt x="306" y="645"/>
                  <a:pt x="304" y="644"/>
                  <a:pt x="306" y="643"/>
                </a:cubicBezTo>
                <a:close/>
                <a:moveTo>
                  <a:pt x="298" y="660"/>
                </a:moveTo>
                <a:cubicBezTo>
                  <a:pt x="298" y="661"/>
                  <a:pt x="298" y="662"/>
                  <a:pt x="299" y="663"/>
                </a:cubicBezTo>
                <a:cubicBezTo>
                  <a:pt x="300" y="664"/>
                  <a:pt x="300" y="661"/>
                  <a:pt x="299" y="661"/>
                </a:cubicBezTo>
                <a:cubicBezTo>
                  <a:pt x="299" y="660"/>
                  <a:pt x="299" y="659"/>
                  <a:pt x="300" y="658"/>
                </a:cubicBezTo>
                <a:cubicBezTo>
                  <a:pt x="301" y="658"/>
                  <a:pt x="301" y="658"/>
                  <a:pt x="301" y="657"/>
                </a:cubicBezTo>
                <a:cubicBezTo>
                  <a:pt x="302" y="656"/>
                  <a:pt x="301" y="655"/>
                  <a:pt x="300" y="655"/>
                </a:cubicBezTo>
                <a:cubicBezTo>
                  <a:pt x="298" y="654"/>
                  <a:pt x="297" y="657"/>
                  <a:pt x="297" y="658"/>
                </a:cubicBezTo>
                <a:cubicBezTo>
                  <a:pt x="297" y="659"/>
                  <a:pt x="298" y="659"/>
                  <a:pt x="298" y="660"/>
                </a:cubicBezTo>
                <a:close/>
                <a:moveTo>
                  <a:pt x="760" y="372"/>
                </a:moveTo>
                <a:cubicBezTo>
                  <a:pt x="761" y="372"/>
                  <a:pt x="761" y="373"/>
                  <a:pt x="762" y="374"/>
                </a:cubicBezTo>
                <a:cubicBezTo>
                  <a:pt x="762" y="375"/>
                  <a:pt x="764" y="375"/>
                  <a:pt x="764" y="374"/>
                </a:cubicBezTo>
                <a:cubicBezTo>
                  <a:pt x="764" y="373"/>
                  <a:pt x="763" y="372"/>
                  <a:pt x="763" y="371"/>
                </a:cubicBezTo>
                <a:cubicBezTo>
                  <a:pt x="762" y="370"/>
                  <a:pt x="762" y="369"/>
                  <a:pt x="761" y="369"/>
                </a:cubicBezTo>
                <a:cubicBezTo>
                  <a:pt x="759" y="369"/>
                  <a:pt x="759" y="369"/>
                  <a:pt x="758" y="370"/>
                </a:cubicBezTo>
                <a:cubicBezTo>
                  <a:pt x="757" y="370"/>
                  <a:pt x="755" y="370"/>
                  <a:pt x="754" y="370"/>
                </a:cubicBezTo>
                <a:cubicBezTo>
                  <a:pt x="754" y="371"/>
                  <a:pt x="754" y="372"/>
                  <a:pt x="755" y="372"/>
                </a:cubicBezTo>
                <a:cubicBezTo>
                  <a:pt x="756" y="373"/>
                  <a:pt x="758" y="372"/>
                  <a:pt x="760" y="372"/>
                </a:cubicBezTo>
                <a:close/>
                <a:moveTo>
                  <a:pt x="772" y="370"/>
                </a:moveTo>
                <a:cubicBezTo>
                  <a:pt x="773" y="370"/>
                  <a:pt x="773" y="371"/>
                  <a:pt x="775" y="371"/>
                </a:cubicBezTo>
                <a:cubicBezTo>
                  <a:pt x="775" y="371"/>
                  <a:pt x="777" y="370"/>
                  <a:pt x="778" y="370"/>
                </a:cubicBezTo>
                <a:cubicBezTo>
                  <a:pt x="779" y="369"/>
                  <a:pt x="779" y="369"/>
                  <a:pt x="780" y="368"/>
                </a:cubicBezTo>
                <a:cubicBezTo>
                  <a:pt x="782" y="368"/>
                  <a:pt x="783" y="368"/>
                  <a:pt x="784" y="368"/>
                </a:cubicBezTo>
                <a:cubicBezTo>
                  <a:pt x="786" y="367"/>
                  <a:pt x="789" y="367"/>
                  <a:pt x="791" y="366"/>
                </a:cubicBezTo>
                <a:cubicBezTo>
                  <a:pt x="794" y="365"/>
                  <a:pt x="794" y="363"/>
                  <a:pt x="791" y="361"/>
                </a:cubicBezTo>
                <a:cubicBezTo>
                  <a:pt x="789" y="360"/>
                  <a:pt x="787" y="361"/>
                  <a:pt x="785" y="361"/>
                </a:cubicBezTo>
                <a:cubicBezTo>
                  <a:pt x="784" y="361"/>
                  <a:pt x="783" y="361"/>
                  <a:pt x="782" y="361"/>
                </a:cubicBezTo>
                <a:cubicBezTo>
                  <a:pt x="781" y="361"/>
                  <a:pt x="780" y="362"/>
                  <a:pt x="779" y="363"/>
                </a:cubicBezTo>
                <a:cubicBezTo>
                  <a:pt x="778" y="364"/>
                  <a:pt x="777" y="365"/>
                  <a:pt x="776" y="365"/>
                </a:cubicBezTo>
                <a:cubicBezTo>
                  <a:pt x="775" y="366"/>
                  <a:pt x="774" y="366"/>
                  <a:pt x="773" y="367"/>
                </a:cubicBezTo>
                <a:cubicBezTo>
                  <a:pt x="772" y="367"/>
                  <a:pt x="772" y="367"/>
                  <a:pt x="771" y="367"/>
                </a:cubicBezTo>
                <a:cubicBezTo>
                  <a:pt x="770" y="368"/>
                  <a:pt x="769" y="367"/>
                  <a:pt x="769" y="369"/>
                </a:cubicBezTo>
                <a:cubicBezTo>
                  <a:pt x="770" y="370"/>
                  <a:pt x="771" y="370"/>
                  <a:pt x="772" y="370"/>
                </a:cubicBezTo>
                <a:close/>
                <a:moveTo>
                  <a:pt x="772" y="360"/>
                </a:moveTo>
                <a:cubicBezTo>
                  <a:pt x="773" y="360"/>
                  <a:pt x="776" y="359"/>
                  <a:pt x="777" y="359"/>
                </a:cubicBezTo>
                <a:cubicBezTo>
                  <a:pt x="779" y="359"/>
                  <a:pt x="783" y="359"/>
                  <a:pt x="783" y="357"/>
                </a:cubicBezTo>
                <a:cubicBezTo>
                  <a:pt x="783" y="354"/>
                  <a:pt x="778" y="357"/>
                  <a:pt x="777" y="358"/>
                </a:cubicBezTo>
                <a:cubicBezTo>
                  <a:pt x="776" y="358"/>
                  <a:pt x="775" y="357"/>
                  <a:pt x="774" y="358"/>
                </a:cubicBezTo>
                <a:cubicBezTo>
                  <a:pt x="773" y="358"/>
                  <a:pt x="770" y="358"/>
                  <a:pt x="770" y="359"/>
                </a:cubicBezTo>
                <a:cubicBezTo>
                  <a:pt x="769" y="360"/>
                  <a:pt x="771" y="360"/>
                  <a:pt x="772" y="360"/>
                </a:cubicBezTo>
                <a:close/>
                <a:moveTo>
                  <a:pt x="758" y="382"/>
                </a:moveTo>
                <a:cubicBezTo>
                  <a:pt x="757" y="384"/>
                  <a:pt x="762" y="384"/>
                  <a:pt x="763" y="383"/>
                </a:cubicBezTo>
                <a:cubicBezTo>
                  <a:pt x="765" y="381"/>
                  <a:pt x="759" y="379"/>
                  <a:pt x="758" y="382"/>
                </a:cubicBezTo>
                <a:close/>
                <a:moveTo>
                  <a:pt x="771" y="381"/>
                </a:moveTo>
                <a:cubicBezTo>
                  <a:pt x="771" y="381"/>
                  <a:pt x="772" y="381"/>
                  <a:pt x="773" y="381"/>
                </a:cubicBezTo>
                <a:cubicBezTo>
                  <a:pt x="774" y="381"/>
                  <a:pt x="776" y="380"/>
                  <a:pt x="775" y="379"/>
                </a:cubicBezTo>
                <a:cubicBezTo>
                  <a:pt x="774" y="378"/>
                  <a:pt x="771" y="377"/>
                  <a:pt x="770" y="377"/>
                </a:cubicBezTo>
                <a:cubicBezTo>
                  <a:pt x="769" y="377"/>
                  <a:pt x="767" y="380"/>
                  <a:pt x="768" y="381"/>
                </a:cubicBezTo>
                <a:cubicBezTo>
                  <a:pt x="769" y="381"/>
                  <a:pt x="770" y="381"/>
                  <a:pt x="771" y="381"/>
                </a:cubicBezTo>
                <a:close/>
                <a:moveTo>
                  <a:pt x="678" y="540"/>
                </a:moveTo>
                <a:cubicBezTo>
                  <a:pt x="678" y="538"/>
                  <a:pt x="678" y="539"/>
                  <a:pt x="676" y="538"/>
                </a:cubicBezTo>
                <a:cubicBezTo>
                  <a:pt x="675" y="538"/>
                  <a:pt x="675" y="535"/>
                  <a:pt x="674" y="535"/>
                </a:cubicBezTo>
                <a:cubicBezTo>
                  <a:pt x="671" y="536"/>
                  <a:pt x="675" y="539"/>
                  <a:pt x="675" y="541"/>
                </a:cubicBezTo>
                <a:cubicBezTo>
                  <a:pt x="675" y="542"/>
                  <a:pt x="674" y="543"/>
                  <a:pt x="675" y="544"/>
                </a:cubicBezTo>
                <a:cubicBezTo>
                  <a:pt x="675" y="545"/>
                  <a:pt x="675" y="547"/>
                  <a:pt x="676" y="545"/>
                </a:cubicBezTo>
                <a:cubicBezTo>
                  <a:pt x="677" y="545"/>
                  <a:pt x="676" y="543"/>
                  <a:pt x="677" y="542"/>
                </a:cubicBezTo>
                <a:cubicBezTo>
                  <a:pt x="677" y="541"/>
                  <a:pt x="678" y="541"/>
                  <a:pt x="678" y="540"/>
                </a:cubicBezTo>
                <a:close/>
                <a:moveTo>
                  <a:pt x="865" y="616"/>
                </a:moveTo>
                <a:cubicBezTo>
                  <a:pt x="865" y="616"/>
                  <a:pt x="865" y="616"/>
                  <a:pt x="865" y="616"/>
                </a:cubicBezTo>
                <a:cubicBezTo>
                  <a:pt x="865" y="616"/>
                  <a:pt x="865" y="616"/>
                  <a:pt x="865" y="616"/>
                </a:cubicBezTo>
                <a:cubicBezTo>
                  <a:pt x="867" y="617"/>
                  <a:pt x="868" y="617"/>
                  <a:pt x="869" y="615"/>
                </a:cubicBezTo>
                <a:cubicBezTo>
                  <a:pt x="869" y="614"/>
                  <a:pt x="870" y="613"/>
                  <a:pt x="869" y="612"/>
                </a:cubicBezTo>
                <a:cubicBezTo>
                  <a:pt x="869" y="611"/>
                  <a:pt x="866" y="611"/>
                  <a:pt x="866" y="611"/>
                </a:cubicBezTo>
                <a:cubicBezTo>
                  <a:pt x="865" y="611"/>
                  <a:pt x="865" y="612"/>
                  <a:pt x="865" y="613"/>
                </a:cubicBezTo>
                <a:cubicBezTo>
                  <a:pt x="864" y="613"/>
                  <a:pt x="864" y="613"/>
                  <a:pt x="863" y="614"/>
                </a:cubicBezTo>
                <a:cubicBezTo>
                  <a:pt x="863" y="615"/>
                  <a:pt x="863" y="616"/>
                  <a:pt x="864" y="616"/>
                </a:cubicBezTo>
                <a:cubicBezTo>
                  <a:pt x="864" y="616"/>
                  <a:pt x="864" y="616"/>
                  <a:pt x="865" y="616"/>
                </a:cubicBezTo>
                <a:close/>
                <a:moveTo>
                  <a:pt x="887" y="740"/>
                </a:moveTo>
                <a:cubicBezTo>
                  <a:pt x="886" y="740"/>
                  <a:pt x="886" y="738"/>
                  <a:pt x="885" y="738"/>
                </a:cubicBezTo>
                <a:cubicBezTo>
                  <a:pt x="884" y="738"/>
                  <a:pt x="884" y="742"/>
                  <a:pt x="884" y="742"/>
                </a:cubicBezTo>
                <a:cubicBezTo>
                  <a:pt x="884" y="743"/>
                  <a:pt x="883" y="745"/>
                  <a:pt x="884" y="746"/>
                </a:cubicBezTo>
                <a:cubicBezTo>
                  <a:pt x="885" y="747"/>
                  <a:pt x="886" y="743"/>
                  <a:pt x="886" y="743"/>
                </a:cubicBezTo>
                <a:cubicBezTo>
                  <a:pt x="887" y="742"/>
                  <a:pt x="888" y="742"/>
                  <a:pt x="889" y="743"/>
                </a:cubicBezTo>
                <a:cubicBezTo>
                  <a:pt x="890" y="744"/>
                  <a:pt x="890" y="745"/>
                  <a:pt x="892" y="744"/>
                </a:cubicBezTo>
                <a:cubicBezTo>
                  <a:pt x="892" y="742"/>
                  <a:pt x="892" y="742"/>
                  <a:pt x="890" y="741"/>
                </a:cubicBezTo>
                <a:cubicBezTo>
                  <a:pt x="889" y="740"/>
                  <a:pt x="888" y="741"/>
                  <a:pt x="887" y="740"/>
                </a:cubicBezTo>
                <a:close/>
                <a:moveTo>
                  <a:pt x="865" y="755"/>
                </a:moveTo>
                <a:cubicBezTo>
                  <a:pt x="866" y="754"/>
                  <a:pt x="867" y="754"/>
                  <a:pt x="868" y="754"/>
                </a:cubicBezTo>
                <a:cubicBezTo>
                  <a:pt x="869" y="754"/>
                  <a:pt x="870" y="755"/>
                  <a:pt x="871" y="754"/>
                </a:cubicBezTo>
                <a:cubicBezTo>
                  <a:pt x="873" y="753"/>
                  <a:pt x="871" y="750"/>
                  <a:pt x="870" y="749"/>
                </a:cubicBezTo>
                <a:cubicBezTo>
                  <a:pt x="868" y="748"/>
                  <a:pt x="865" y="749"/>
                  <a:pt x="863" y="748"/>
                </a:cubicBezTo>
                <a:cubicBezTo>
                  <a:pt x="862" y="748"/>
                  <a:pt x="861" y="748"/>
                  <a:pt x="860" y="747"/>
                </a:cubicBezTo>
                <a:cubicBezTo>
                  <a:pt x="860" y="747"/>
                  <a:pt x="859" y="746"/>
                  <a:pt x="857" y="746"/>
                </a:cubicBezTo>
                <a:cubicBezTo>
                  <a:pt x="856" y="746"/>
                  <a:pt x="855" y="746"/>
                  <a:pt x="854" y="747"/>
                </a:cubicBezTo>
                <a:cubicBezTo>
                  <a:pt x="852" y="748"/>
                  <a:pt x="848" y="746"/>
                  <a:pt x="848" y="749"/>
                </a:cubicBezTo>
                <a:cubicBezTo>
                  <a:pt x="848" y="750"/>
                  <a:pt x="848" y="751"/>
                  <a:pt x="850" y="752"/>
                </a:cubicBezTo>
                <a:cubicBezTo>
                  <a:pt x="851" y="753"/>
                  <a:pt x="851" y="752"/>
                  <a:pt x="852" y="753"/>
                </a:cubicBezTo>
                <a:cubicBezTo>
                  <a:pt x="855" y="753"/>
                  <a:pt x="856" y="754"/>
                  <a:pt x="858" y="756"/>
                </a:cubicBezTo>
                <a:cubicBezTo>
                  <a:pt x="860" y="757"/>
                  <a:pt x="863" y="756"/>
                  <a:pt x="865" y="755"/>
                </a:cubicBezTo>
                <a:close/>
                <a:moveTo>
                  <a:pt x="848" y="647"/>
                </a:moveTo>
                <a:cubicBezTo>
                  <a:pt x="849" y="647"/>
                  <a:pt x="849" y="646"/>
                  <a:pt x="848" y="646"/>
                </a:cubicBezTo>
                <a:cubicBezTo>
                  <a:pt x="847" y="646"/>
                  <a:pt x="846" y="648"/>
                  <a:pt x="848" y="647"/>
                </a:cubicBezTo>
                <a:close/>
                <a:moveTo>
                  <a:pt x="848" y="761"/>
                </a:moveTo>
                <a:cubicBezTo>
                  <a:pt x="848" y="762"/>
                  <a:pt x="849" y="763"/>
                  <a:pt x="850" y="763"/>
                </a:cubicBezTo>
                <a:cubicBezTo>
                  <a:pt x="851" y="764"/>
                  <a:pt x="851" y="764"/>
                  <a:pt x="852" y="765"/>
                </a:cubicBezTo>
                <a:cubicBezTo>
                  <a:pt x="852" y="765"/>
                  <a:pt x="853" y="767"/>
                  <a:pt x="854" y="766"/>
                </a:cubicBezTo>
                <a:cubicBezTo>
                  <a:pt x="855" y="765"/>
                  <a:pt x="853" y="763"/>
                  <a:pt x="853" y="762"/>
                </a:cubicBezTo>
                <a:cubicBezTo>
                  <a:pt x="852" y="762"/>
                  <a:pt x="852" y="761"/>
                  <a:pt x="852" y="760"/>
                </a:cubicBezTo>
                <a:cubicBezTo>
                  <a:pt x="851" y="760"/>
                  <a:pt x="849" y="760"/>
                  <a:pt x="848" y="761"/>
                </a:cubicBezTo>
                <a:close/>
                <a:moveTo>
                  <a:pt x="844" y="711"/>
                </a:moveTo>
                <a:cubicBezTo>
                  <a:pt x="844" y="712"/>
                  <a:pt x="846" y="712"/>
                  <a:pt x="846" y="712"/>
                </a:cubicBezTo>
                <a:cubicBezTo>
                  <a:pt x="848" y="713"/>
                  <a:pt x="848" y="716"/>
                  <a:pt x="850" y="717"/>
                </a:cubicBezTo>
                <a:cubicBezTo>
                  <a:pt x="851" y="718"/>
                  <a:pt x="851" y="718"/>
                  <a:pt x="852" y="719"/>
                </a:cubicBezTo>
                <a:cubicBezTo>
                  <a:pt x="852" y="720"/>
                  <a:pt x="852" y="722"/>
                  <a:pt x="852" y="723"/>
                </a:cubicBezTo>
                <a:cubicBezTo>
                  <a:pt x="853" y="723"/>
                  <a:pt x="854" y="724"/>
                  <a:pt x="853" y="725"/>
                </a:cubicBezTo>
                <a:cubicBezTo>
                  <a:pt x="853" y="726"/>
                  <a:pt x="851" y="725"/>
                  <a:pt x="851" y="727"/>
                </a:cubicBezTo>
                <a:cubicBezTo>
                  <a:pt x="851" y="729"/>
                  <a:pt x="854" y="729"/>
                  <a:pt x="856" y="730"/>
                </a:cubicBezTo>
                <a:cubicBezTo>
                  <a:pt x="858" y="731"/>
                  <a:pt x="860" y="732"/>
                  <a:pt x="862" y="732"/>
                </a:cubicBezTo>
                <a:cubicBezTo>
                  <a:pt x="864" y="733"/>
                  <a:pt x="866" y="733"/>
                  <a:pt x="867" y="734"/>
                </a:cubicBezTo>
                <a:cubicBezTo>
                  <a:pt x="868" y="734"/>
                  <a:pt x="869" y="734"/>
                  <a:pt x="870" y="734"/>
                </a:cubicBezTo>
                <a:cubicBezTo>
                  <a:pt x="871" y="735"/>
                  <a:pt x="871" y="736"/>
                  <a:pt x="870" y="736"/>
                </a:cubicBezTo>
                <a:cubicBezTo>
                  <a:pt x="869" y="736"/>
                  <a:pt x="865" y="737"/>
                  <a:pt x="868" y="739"/>
                </a:cubicBezTo>
                <a:cubicBezTo>
                  <a:pt x="869" y="739"/>
                  <a:pt x="870" y="739"/>
                  <a:pt x="871" y="740"/>
                </a:cubicBezTo>
                <a:cubicBezTo>
                  <a:pt x="871" y="740"/>
                  <a:pt x="872" y="741"/>
                  <a:pt x="871" y="742"/>
                </a:cubicBezTo>
                <a:cubicBezTo>
                  <a:pt x="870" y="743"/>
                  <a:pt x="868" y="742"/>
                  <a:pt x="868" y="744"/>
                </a:cubicBezTo>
                <a:cubicBezTo>
                  <a:pt x="869" y="745"/>
                  <a:pt x="870" y="746"/>
                  <a:pt x="871" y="747"/>
                </a:cubicBezTo>
                <a:cubicBezTo>
                  <a:pt x="871" y="748"/>
                  <a:pt x="871" y="749"/>
                  <a:pt x="872" y="749"/>
                </a:cubicBezTo>
                <a:cubicBezTo>
                  <a:pt x="872" y="750"/>
                  <a:pt x="873" y="751"/>
                  <a:pt x="873" y="752"/>
                </a:cubicBezTo>
                <a:cubicBezTo>
                  <a:pt x="873" y="753"/>
                  <a:pt x="873" y="754"/>
                  <a:pt x="873" y="755"/>
                </a:cubicBezTo>
                <a:cubicBezTo>
                  <a:pt x="873" y="757"/>
                  <a:pt x="874" y="757"/>
                  <a:pt x="875" y="758"/>
                </a:cubicBezTo>
                <a:cubicBezTo>
                  <a:pt x="875" y="759"/>
                  <a:pt x="875" y="761"/>
                  <a:pt x="876" y="760"/>
                </a:cubicBezTo>
                <a:cubicBezTo>
                  <a:pt x="877" y="760"/>
                  <a:pt x="877" y="758"/>
                  <a:pt x="877" y="757"/>
                </a:cubicBezTo>
                <a:cubicBezTo>
                  <a:pt x="877" y="754"/>
                  <a:pt x="878" y="752"/>
                  <a:pt x="879" y="750"/>
                </a:cubicBezTo>
                <a:cubicBezTo>
                  <a:pt x="881" y="749"/>
                  <a:pt x="884" y="748"/>
                  <a:pt x="880" y="747"/>
                </a:cubicBezTo>
                <a:cubicBezTo>
                  <a:pt x="879" y="746"/>
                  <a:pt x="875" y="746"/>
                  <a:pt x="875" y="744"/>
                </a:cubicBezTo>
                <a:cubicBezTo>
                  <a:pt x="875" y="741"/>
                  <a:pt x="879" y="742"/>
                  <a:pt x="879" y="740"/>
                </a:cubicBezTo>
                <a:cubicBezTo>
                  <a:pt x="880" y="738"/>
                  <a:pt x="876" y="736"/>
                  <a:pt x="879" y="734"/>
                </a:cubicBezTo>
                <a:cubicBezTo>
                  <a:pt x="880" y="734"/>
                  <a:pt x="881" y="733"/>
                  <a:pt x="882" y="733"/>
                </a:cubicBezTo>
                <a:cubicBezTo>
                  <a:pt x="883" y="732"/>
                  <a:pt x="884" y="732"/>
                  <a:pt x="885" y="732"/>
                </a:cubicBezTo>
                <a:cubicBezTo>
                  <a:pt x="887" y="731"/>
                  <a:pt x="891" y="732"/>
                  <a:pt x="890" y="729"/>
                </a:cubicBezTo>
                <a:cubicBezTo>
                  <a:pt x="890" y="727"/>
                  <a:pt x="886" y="725"/>
                  <a:pt x="885" y="724"/>
                </a:cubicBezTo>
                <a:cubicBezTo>
                  <a:pt x="883" y="723"/>
                  <a:pt x="881" y="723"/>
                  <a:pt x="883" y="721"/>
                </a:cubicBezTo>
                <a:cubicBezTo>
                  <a:pt x="884" y="719"/>
                  <a:pt x="885" y="719"/>
                  <a:pt x="887" y="717"/>
                </a:cubicBezTo>
                <a:cubicBezTo>
                  <a:pt x="888" y="716"/>
                  <a:pt x="889" y="715"/>
                  <a:pt x="891" y="715"/>
                </a:cubicBezTo>
                <a:cubicBezTo>
                  <a:pt x="892" y="715"/>
                  <a:pt x="893" y="714"/>
                  <a:pt x="894" y="712"/>
                </a:cubicBezTo>
                <a:cubicBezTo>
                  <a:pt x="894" y="712"/>
                  <a:pt x="893" y="711"/>
                  <a:pt x="893" y="710"/>
                </a:cubicBezTo>
                <a:cubicBezTo>
                  <a:pt x="893" y="709"/>
                  <a:pt x="893" y="708"/>
                  <a:pt x="894" y="708"/>
                </a:cubicBezTo>
                <a:cubicBezTo>
                  <a:pt x="894" y="706"/>
                  <a:pt x="894" y="705"/>
                  <a:pt x="894" y="704"/>
                </a:cubicBezTo>
                <a:cubicBezTo>
                  <a:pt x="893" y="702"/>
                  <a:pt x="893" y="700"/>
                  <a:pt x="892" y="698"/>
                </a:cubicBezTo>
                <a:cubicBezTo>
                  <a:pt x="891" y="696"/>
                  <a:pt x="889" y="695"/>
                  <a:pt x="887" y="695"/>
                </a:cubicBezTo>
                <a:cubicBezTo>
                  <a:pt x="885" y="695"/>
                  <a:pt x="882" y="695"/>
                  <a:pt x="880" y="696"/>
                </a:cubicBezTo>
                <a:cubicBezTo>
                  <a:pt x="879" y="696"/>
                  <a:pt x="879" y="697"/>
                  <a:pt x="878" y="697"/>
                </a:cubicBezTo>
                <a:cubicBezTo>
                  <a:pt x="877" y="698"/>
                  <a:pt x="876" y="698"/>
                  <a:pt x="875" y="698"/>
                </a:cubicBezTo>
                <a:cubicBezTo>
                  <a:pt x="874" y="700"/>
                  <a:pt x="875" y="700"/>
                  <a:pt x="876" y="701"/>
                </a:cubicBezTo>
                <a:cubicBezTo>
                  <a:pt x="876" y="702"/>
                  <a:pt x="877" y="703"/>
                  <a:pt x="877" y="704"/>
                </a:cubicBezTo>
                <a:cubicBezTo>
                  <a:pt x="878" y="705"/>
                  <a:pt x="878" y="705"/>
                  <a:pt x="878" y="707"/>
                </a:cubicBezTo>
                <a:cubicBezTo>
                  <a:pt x="878" y="708"/>
                  <a:pt x="879" y="709"/>
                  <a:pt x="879" y="710"/>
                </a:cubicBezTo>
                <a:cubicBezTo>
                  <a:pt x="879" y="711"/>
                  <a:pt x="876" y="715"/>
                  <a:pt x="875" y="712"/>
                </a:cubicBezTo>
                <a:cubicBezTo>
                  <a:pt x="875" y="711"/>
                  <a:pt x="876" y="711"/>
                  <a:pt x="876" y="710"/>
                </a:cubicBezTo>
                <a:cubicBezTo>
                  <a:pt x="877" y="709"/>
                  <a:pt x="877" y="708"/>
                  <a:pt x="877" y="707"/>
                </a:cubicBezTo>
                <a:cubicBezTo>
                  <a:pt x="877" y="705"/>
                  <a:pt x="876" y="701"/>
                  <a:pt x="874" y="703"/>
                </a:cubicBezTo>
                <a:cubicBezTo>
                  <a:pt x="873" y="704"/>
                  <a:pt x="873" y="705"/>
                  <a:pt x="874" y="706"/>
                </a:cubicBezTo>
                <a:cubicBezTo>
                  <a:pt x="875" y="707"/>
                  <a:pt x="875" y="707"/>
                  <a:pt x="873" y="708"/>
                </a:cubicBezTo>
                <a:cubicBezTo>
                  <a:pt x="872" y="709"/>
                  <a:pt x="872" y="709"/>
                  <a:pt x="872" y="711"/>
                </a:cubicBezTo>
                <a:cubicBezTo>
                  <a:pt x="872" y="712"/>
                  <a:pt x="871" y="713"/>
                  <a:pt x="870" y="713"/>
                </a:cubicBezTo>
                <a:cubicBezTo>
                  <a:pt x="870" y="713"/>
                  <a:pt x="869" y="713"/>
                  <a:pt x="869" y="713"/>
                </a:cubicBezTo>
                <a:cubicBezTo>
                  <a:pt x="869" y="712"/>
                  <a:pt x="869" y="711"/>
                  <a:pt x="868" y="710"/>
                </a:cubicBezTo>
                <a:cubicBezTo>
                  <a:pt x="867" y="709"/>
                  <a:pt x="866" y="710"/>
                  <a:pt x="866" y="708"/>
                </a:cubicBezTo>
                <a:cubicBezTo>
                  <a:pt x="866" y="707"/>
                  <a:pt x="867" y="706"/>
                  <a:pt x="867" y="705"/>
                </a:cubicBezTo>
                <a:cubicBezTo>
                  <a:pt x="868" y="704"/>
                  <a:pt x="868" y="703"/>
                  <a:pt x="869" y="702"/>
                </a:cubicBezTo>
                <a:cubicBezTo>
                  <a:pt x="870" y="702"/>
                  <a:pt x="870" y="701"/>
                  <a:pt x="869" y="700"/>
                </a:cubicBezTo>
                <a:cubicBezTo>
                  <a:pt x="868" y="700"/>
                  <a:pt x="866" y="701"/>
                  <a:pt x="865" y="701"/>
                </a:cubicBezTo>
                <a:cubicBezTo>
                  <a:pt x="863" y="702"/>
                  <a:pt x="862" y="701"/>
                  <a:pt x="860" y="700"/>
                </a:cubicBezTo>
                <a:cubicBezTo>
                  <a:pt x="858" y="700"/>
                  <a:pt x="857" y="699"/>
                  <a:pt x="856" y="701"/>
                </a:cubicBezTo>
                <a:cubicBezTo>
                  <a:pt x="857" y="702"/>
                  <a:pt x="858" y="702"/>
                  <a:pt x="859" y="702"/>
                </a:cubicBezTo>
                <a:cubicBezTo>
                  <a:pt x="860" y="703"/>
                  <a:pt x="861" y="703"/>
                  <a:pt x="861" y="704"/>
                </a:cubicBezTo>
                <a:cubicBezTo>
                  <a:pt x="862" y="707"/>
                  <a:pt x="858" y="709"/>
                  <a:pt x="856" y="710"/>
                </a:cubicBezTo>
                <a:cubicBezTo>
                  <a:pt x="855" y="711"/>
                  <a:pt x="855" y="711"/>
                  <a:pt x="853" y="712"/>
                </a:cubicBezTo>
                <a:cubicBezTo>
                  <a:pt x="851" y="712"/>
                  <a:pt x="850" y="712"/>
                  <a:pt x="847" y="711"/>
                </a:cubicBezTo>
                <a:cubicBezTo>
                  <a:pt x="847" y="711"/>
                  <a:pt x="845" y="709"/>
                  <a:pt x="844" y="711"/>
                </a:cubicBezTo>
                <a:close/>
                <a:moveTo>
                  <a:pt x="843" y="743"/>
                </a:moveTo>
                <a:cubicBezTo>
                  <a:pt x="844" y="742"/>
                  <a:pt x="844" y="741"/>
                  <a:pt x="844" y="739"/>
                </a:cubicBezTo>
                <a:cubicBezTo>
                  <a:pt x="845" y="738"/>
                  <a:pt x="846" y="735"/>
                  <a:pt x="845" y="734"/>
                </a:cubicBezTo>
                <a:cubicBezTo>
                  <a:pt x="844" y="734"/>
                  <a:pt x="844" y="737"/>
                  <a:pt x="843" y="738"/>
                </a:cubicBezTo>
                <a:cubicBezTo>
                  <a:pt x="842" y="740"/>
                  <a:pt x="841" y="742"/>
                  <a:pt x="839" y="744"/>
                </a:cubicBezTo>
                <a:cubicBezTo>
                  <a:pt x="839" y="745"/>
                  <a:pt x="839" y="745"/>
                  <a:pt x="838" y="747"/>
                </a:cubicBezTo>
                <a:cubicBezTo>
                  <a:pt x="838" y="747"/>
                  <a:pt x="836" y="748"/>
                  <a:pt x="836" y="749"/>
                </a:cubicBezTo>
                <a:cubicBezTo>
                  <a:pt x="836" y="750"/>
                  <a:pt x="837" y="751"/>
                  <a:pt x="838" y="752"/>
                </a:cubicBezTo>
                <a:cubicBezTo>
                  <a:pt x="838" y="752"/>
                  <a:pt x="838" y="754"/>
                  <a:pt x="839" y="754"/>
                </a:cubicBezTo>
                <a:cubicBezTo>
                  <a:pt x="840" y="754"/>
                  <a:pt x="840" y="751"/>
                  <a:pt x="840" y="750"/>
                </a:cubicBezTo>
                <a:cubicBezTo>
                  <a:pt x="840" y="749"/>
                  <a:pt x="840" y="748"/>
                  <a:pt x="841" y="747"/>
                </a:cubicBezTo>
                <a:cubicBezTo>
                  <a:pt x="841" y="746"/>
                  <a:pt x="842" y="745"/>
                  <a:pt x="843" y="743"/>
                </a:cubicBezTo>
                <a:close/>
                <a:moveTo>
                  <a:pt x="678" y="565"/>
                </a:moveTo>
                <a:cubicBezTo>
                  <a:pt x="679" y="564"/>
                  <a:pt x="678" y="563"/>
                  <a:pt x="678" y="562"/>
                </a:cubicBezTo>
                <a:cubicBezTo>
                  <a:pt x="679" y="561"/>
                  <a:pt x="680" y="561"/>
                  <a:pt x="680" y="560"/>
                </a:cubicBezTo>
                <a:cubicBezTo>
                  <a:pt x="681" y="558"/>
                  <a:pt x="680" y="558"/>
                  <a:pt x="679" y="557"/>
                </a:cubicBezTo>
                <a:cubicBezTo>
                  <a:pt x="678" y="556"/>
                  <a:pt x="678" y="554"/>
                  <a:pt x="677" y="554"/>
                </a:cubicBezTo>
                <a:cubicBezTo>
                  <a:pt x="677" y="554"/>
                  <a:pt x="675" y="556"/>
                  <a:pt x="675" y="557"/>
                </a:cubicBezTo>
                <a:cubicBezTo>
                  <a:pt x="675" y="558"/>
                  <a:pt x="675" y="559"/>
                  <a:pt x="675" y="560"/>
                </a:cubicBezTo>
                <a:cubicBezTo>
                  <a:pt x="675" y="561"/>
                  <a:pt x="675" y="566"/>
                  <a:pt x="678" y="565"/>
                </a:cubicBezTo>
                <a:close/>
                <a:moveTo>
                  <a:pt x="832" y="720"/>
                </a:moveTo>
                <a:cubicBezTo>
                  <a:pt x="833" y="719"/>
                  <a:pt x="832" y="718"/>
                  <a:pt x="831" y="718"/>
                </a:cubicBezTo>
                <a:cubicBezTo>
                  <a:pt x="829" y="717"/>
                  <a:pt x="827" y="717"/>
                  <a:pt x="825" y="717"/>
                </a:cubicBezTo>
                <a:cubicBezTo>
                  <a:pt x="823" y="718"/>
                  <a:pt x="820" y="718"/>
                  <a:pt x="818" y="718"/>
                </a:cubicBezTo>
                <a:cubicBezTo>
                  <a:pt x="816" y="719"/>
                  <a:pt x="815" y="720"/>
                  <a:pt x="812" y="720"/>
                </a:cubicBezTo>
                <a:cubicBezTo>
                  <a:pt x="811" y="720"/>
                  <a:pt x="809" y="719"/>
                  <a:pt x="808" y="720"/>
                </a:cubicBezTo>
                <a:cubicBezTo>
                  <a:pt x="808" y="721"/>
                  <a:pt x="810" y="723"/>
                  <a:pt x="810" y="723"/>
                </a:cubicBezTo>
                <a:cubicBezTo>
                  <a:pt x="812" y="724"/>
                  <a:pt x="813" y="725"/>
                  <a:pt x="814" y="727"/>
                </a:cubicBezTo>
                <a:cubicBezTo>
                  <a:pt x="815" y="729"/>
                  <a:pt x="815" y="731"/>
                  <a:pt x="817" y="733"/>
                </a:cubicBezTo>
                <a:cubicBezTo>
                  <a:pt x="818" y="735"/>
                  <a:pt x="820" y="734"/>
                  <a:pt x="822" y="735"/>
                </a:cubicBezTo>
                <a:cubicBezTo>
                  <a:pt x="824" y="735"/>
                  <a:pt x="825" y="737"/>
                  <a:pt x="827" y="738"/>
                </a:cubicBezTo>
                <a:cubicBezTo>
                  <a:pt x="829" y="740"/>
                  <a:pt x="830" y="740"/>
                  <a:pt x="832" y="740"/>
                </a:cubicBezTo>
                <a:cubicBezTo>
                  <a:pt x="835" y="740"/>
                  <a:pt x="837" y="740"/>
                  <a:pt x="839" y="738"/>
                </a:cubicBezTo>
                <a:cubicBezTo>
                  <a:pt x="840" y="737"/>
                  <a:pt x="841" y="735"/>
                  <a:pt x="841" y="733"/>
                </a:cubicBezTo>
                <a:cubicBezTo>
                  <a:pt x="841" y="731"/>
                  <a:pt x="841" y="728"/>
                  <a:pt x="840" y="726"/>
                </a:cubicBezTo>
                <a:cubicBezTo>
                  <a:pt x="840" y="725"/>
                  <a:pt x="837" y="723"/>
                  <a:pt x="839" y="722"/>
                </a:cubicBezTo>
                <a:cubicBezTo>
                  <a:pt x="840" y="721"/>
                  <a:pt x="840" y="722"/>
                  <a:pt x="840" y="721"/>
                </a:cubicBezTo>
                <a:cubicBezTo>
                  <a:pt x="840" y="721"/>
                  <a:pt x="839" y="720"/>
                  <a:pt x="839" y="720"/>
                </a:cubicBezTo>
                <a:cubicBezTo>
                  <a:pt x="838" y="719"/>
                  <a:pt x="837" y="719"/>
                  <a:pt x="837" y="718"/>
                </a:cubicBezTo>
                <a:cubicBezTo>
                  <a:pt x="836" y="718"/>
                  <a:pt x="837" y="716"/>
                  <a:pt x="835" y="716"/>
                </a:cubicBezTo>
                <a:cubicBezTo>
                  <a:pt x="834" y="716"/>
                  <a:pt x="834" y="718"/>
                  <a:pt x="834" y="718"/>
                </a:cubicBezTo>
                <a:cubicBezTo>
                  <a:pt x="834" y="720"/>
                  <a:pt x="833" y="724"/>
                  <a:pt x="831" y="722"/>
                </a:cubicBezTo>
                <a:cubicBezTo>
                  <a:pt x="831" y="722"/>
                  <a:pt x="831" y="721"/>
                  <a:pt x="831" y="721"/>
                </a:cubicBezTo>
                <a:cubicBezTo>
                  <a:pt x="831" y="720"/>
                  <a:pt x="832" y="720"/>
                  <a:pt x="832" y="720"/>
                </a:cubicBezTo>
                <a:close/>
                <a:moveTo>
                  <a:pt x="1121" y="513"/>
                </a:moveTo>
                <a:cubicBezTo>
                  <a:pt x="1121" y="513"/>
                  <a:pt x="1120" y="511"/>
                  <a:pt x="1119" y="511"/>
                </a:cubicBezTo>
                <a:cubicBezTo>
                  <a:pt x="1117" y="510"/>
                  <a:pt x="1115" y="511"/>
                  <a:pt x="1113" y="509"/>
                </a:cubicBezTo>
                <a:cubicBezTo>
                  <a:pt x="1112" y="508"/>
                  <a:pt x="1112" y="507"/>
                  <a:pt x="1110" y="507"/>
                </a:cubicBezTo>
                <a:cubicBezTo>
                  <a:pt x="1110" y="508"/>
                  <a:pt x="1109" y="509"/>
                  <a:pt x="1109" y="510"/>
                </a:cubicBezTo>
                <a:cubicBezTo>
                  <a:pt x="1108" y="511"/>
                  <a:pt x="1109" y="515"/>
                  <a:pt x="1105" y="514"/>
                </a:cubicBezTo>
                <a:cubicBezTo>
                  <a:pt x="1104" y="513"/>
                  <a:pt x="1104" y="513"/>
                  <a:pt x="1103" y="514"/>
                </a:cubicBezTo>
                <a:cubicBezTo>
                  <a:pt x="1102" y="515"/>
                  <a:pt x="1102" y="516"/>
                  <a:pt x="1102" y="517"/>
                </a:cubicBezTo>
                <a:cubicBezTo>
                  <a:pt x="1103" y="518"/>
                  <a:pt x="1103" y="521"/>
                  <a:pt x="1105" y="520"/>
                </a:cubicBezTo>
                <a:cubicBezTo>
                  <a:pt x="1107" y="519"/>
                  <a:pt x="1104" y="517"/>
                  <a:pt x="1106" y="515"/>
                </a:cubicBezTo>
                <a:cubicBezTo>
                  <a:pt x="1106" y="516"/>
                  <a:pt x="1107" y="516"/>
                  <a:pt x="1107" y="516"/>
                </a:cubicBezTo>
                <a:cubicBezTo>
                  <a:pt x="1108" y="517"/>
                  <a:pt x="1109" y="519"/>
                  <a:pt x="1110" y="520"/>
                </a:cubicBezTo>
                <a:cubicBezTo>
                  <a:pt x="1111" y="521"/>
                  <a:pt x="1111" y="521"/>
                  <a:pt x="1112" y="523"/>
                </a:cubicBezTo>
                <a:cubicBezTo>
                  <a:pt x="1113" y="523"/>
                  <a:pt x="1114" y="524"/>
                  <a:pt x="1115" y="525"/>
                </a:cubicBezTo>
                <a:cubicBezTo>
                  <a:pt x="1116" y="525"/>
                  <a:pt x="1117" y="525"/>
                  <a:pt x="1118" y="526"/>
                </a:cubicBezTo>
                <a:cubicBezTo>
                  <a:pt x="1119" y="527"/>
                  <a:pt x="1118" y="529"/>
                  <a:pt x="1119" y="529"/>
                </a:cubicBezTo>
                <a:cubicBezTo>
                  <a:pt x="1121" y="528"/>
                  <a:pt x="1121" y="525"/>
                  <a:pt x="1121" y="524"/>
                </a:cubicBezTo>
                <a:cubicBezTo>
                  <a:pt x="1120" y="522"/>
                  <a:pt x="1118" y="524"/>
                  <a:pt x="1116" y="522"/>
                </a:cubicBezTo>
                <a:cubicBezTo>
                  <a:pt x="1116" y="522"/>
                  <a:pt x="1116" y="521"/>
                  <a:pt x="1116" y="521"/>
                </a:cubicBezTo>
                <a:cubicBezTo>
                  <a:pt x="1116" y="519"/>
                  <a:pt x="1114" y="516"/>
                  <a:pt x="1116" y="514"/>
                </a:cubicBezTo>
                <a:cubicBezTo>
                  <a:pt x="1117" y="513"/>
                  <a:pt x="1118" y="518"/>
                  <a:pt x="1119" y="519"/>
                </a:cubicBezTo>
                <a:cubicBezTo>
                  <a:pt x="1120" y="519"/>
                  <a:pt x="1121" y="520"/>
                  <a:pt x="1121" y="521"/>
                </a:cubicBezTo>
                <a:cubicBezTo>
                  <a:pt x="1121" y="522"/>
                  <a:pt x="1122" y="523"/>
                  <a:pt x="1123" y="523"/>
                </a:cubicBezTo>
                <a:cubicBezTo>
                  <a:pt x="1123" y="522"/>
                  <a:pt x="1122" y="521"/>
                  <a:pt x="1122" y="520"/>
                </a:cubicBezTo>
                <a:cubicBezTo>
                  <a:pt x="1121" y="518"/>
                  <a:pt x="1122" y="518"/>
                  <a:pt x="1122" y="516"/>
                </a:cubicBezTo>
                <a:cubicBezTo>
                  <a:pt x="1123" y="515"/>
                  <a:pt x="1122" y="514"/>
                  <a:pt x="1121" y="513"/>
                </a:cubicBezTo>
                <a:close/>
                <a:moveTo>
                  <a:pt x="1168" y="593"/>
                </a:moveTo>
                <a:cubicBezTo>
                  <a:pt x="1168" y="594"/>
                  <a:pt x="1172" y="595"/>
                  <a:pt x="1172" y="597"/>
                </a:cubicBezTo>
                <a:cubicBezTo>
                  <a:pt x="1173" y="599"/>
                  <a:pt x="1170" y="600"/>
                  <a:pt x="1169" y="601"/>
                </a:cubicBezTo>
                <a:cubicBezTo>
                  <a:pt x="1168" y="604"/>
                  <a:pt x="1171" y="603"/>
                  <a:pt x="1173" y="604"/>
                </a:cubicBezTo>
                <a:cubicBezTo>
                  <a:pt x="1174" y="605"/>
                  <a:pt x="1174" y="606"/>
                  <a:pt x="1175" y="606"/>
                </a:cubicBezTo>
                <a:cubicBezTo>
                  <a:pt x="1176" y="606"/>
                  <a:pt x="1177" y="606"/>
                  <a:pt x="1177" y="607"/>
                </a:cubicBezTo>
                <a:cubicBezTo>
                  <a:pt x="1179" y="610"/>
                  <a:pt x="1176" y="611"/>
                  <a:pt x="1175" y="613"/>
                </a:cubicBezTo>
                <a:cubicBezTo>
                  <a:pt x="1174" y="614"/>
                  <a:pt x="1174" y="615"/>
                  <a:pt x="1174" y="616"/>
                </a:cubicBezTo>
                <a:cubicBezTo>
                  <a:pt x="1173" y="618"/>
                  <a:pt x="1175" y="618"/>
                  <a:pt x="1175" y="619"/>
                </a:cubicBezTo>
                <a:cubicBezTo>
                  <a:pt x="1176" y="620"/>
                  <a:pt x="1177" y="618"/>
                  <a:pt x="1177" y="617"/>
                </a:cubicBezTo>
                <a:cubicBezTo>
                  <a:pt x="1178" y="615"/>
                  <a:pt x="1179" y="614"/>
                  <a:pt x="1180" y="613"/>
                </a:cubicBezTo>
                <a:cubicBezTo>
                  <a:pt x="1182" y="610"/>
                  <a:pt x="1183" y="606"/>
                  <a:pt x="1186" y="604"/>
                </a:cubicBezTo>
                <a:cubicBezTo>
                  <a:pt x="1188" y="603"/>
                  <a:pt x="1191" y="603"/>
                  <a:pt x="1193" y="603"/>
                </a:cubicBezTo>
                <a:cubicBezTo>
                  <a:pt x="1195" y="603"/>
                  <a:pt x="1198" y="602"/>
                  <a:pt x="1199" y="601"/>
                </a:cubicBezTo>
                <a:cubicBezTo>
                  <a:pt x="1201" y="600"/>
                  <a:pt x="1202" y="598"/>
                  <a:pt x="1203" y="597"/>
                </a:cubicBezTo>
                <a:cubicBezTo>
                  <a:pt x="1205" y="596"/>
                  <a:pt x="1207" y="596"/>
                  <a:pt x="1208" y="595"/>
                </a:cubicBezTo>
                <a:cubicBezTo>
                  <a:pt x="1210" y="595"/>
                  <a:pt x="1213" y="596"/>
                  <a:pt x="1212" y="594"/>
                </a:cubicBezTo>
                <a:cubicBezTo>
                  <a:pt x="1211" y="593"/>
                  <a:pt x="1211" y="592"/>
                  <a:pt x="1210" y="592"/>
                </a:cubicBezTo>
                <a:cubicBezTo>
                  <a:pt x="1210" y="591"/>
                  <a:pt x="1207" y="591"/>
                  <a:pt x="1209" y="590"/>
                </a:cubicBezTo>
                <a:cubicBezTo>
                  <a:pt x="1210" y="590"/>
                  <a:pt x="1215" y="593"/>
                  <a:pt x="1214" y="589"/>
                </a:cubicBezTo>
                <a:cubicBezTo>
                  <a:pt x="1213" y="588"/>
                  <a:pt x="1211" y="586"/>
                  <a:pt x="1209" y="586"/>
                </a:cubicBezTo>
                <a:cubicBezTo>
                  <a:pt x="1208" y="586"/>
                  <a:pt x="1207" y="586"/>
                  <a:pt x="1206" y="587"/>
                </a:cubicBezTo>
                <a:cubicBezTo>
                  <a:pt x="1206" y="588"/>
                  <a:pt x="1207" y="589"/>
                  <a:pt x="1206" y="590"/>
                </a:cubicBezTo>
                <a:cubicBezTo>
                  <a:pt x="1204" y="592"/>
                  <a:pt x="1202" y="589"/>
                  <a:pt x="1200" y="588"/>
                </a:cubicBezTo>
                <a:cubicBezTo>
                  <a:pt x="1198" y="588"/>
                  <a:pt x="1196" y="588"/>
                  <a:pt x="1194" y="588"/>
                </a:cubicBezTo>
                <a:cubicBezTo>
                  <a:pt x="1190" y="589"/>
                  <a:pt x="1186" y="590"/>
                  <a:pt x="1182" y="592"/>
                </a:cubicBezTo>
                <a:cubicBezTo>
                  <a:pt x="1179" y="592"/>
                  <a:pt x="1177" y="594"/>
                  <a:pt x="1175" y="594"/>
                </a:cubicBezTo>
                <a:cubicBezTo>
                  <a:pt x="1173" y="594"/>
                  <a:pt x="1170" y="591"/>
                  <a:pt x="1168" y="593"/>
                </a:cubicBezTo>
                <a:close/>
                <a:moveTo>
                  <a:pt x="1162" y="523"/>
                </a:moveTo>
                <a:cubicBezTo>
                  <a:pt x="1162" y="522"/>
                  <a:pt x="1162" y="522"/>
                  <a:pt x="1161" y="522"/>
                </a:cubicBezTo>
                <a:cubicBezTo>
                  <a:pt x="1160" y="522"/>
                  <a:pt x="1160" y="522"/>
                  <a:pt x="1160" y="522"/>
                </a:cubicBezTo>
                <a:cubicBezTo>
                  <a:pt x="1160" y="523"/>
                  <a:pt x="1160" y="523"/>
                  <a:pt x="1161" y="523"/>
                </a:cubicBezTo>
                <a:cubicBezTo>
                  <a:pt x="1162" y="523"/>
                  <a:pt x="1162" y="523"/>
                  <a:pt x="1162" y="523"/>
                </a:cubicBezTo>
                <a:close/>
                <a:moveTo>
                  <a:pt x="1175" y="519"/>
                </a:moveTo>
                <a:cubicBezTo>
                  <a:pt x="1174" y="519"/>
                  <a:pt x="1173" y="520"/>
                  <a:pt x="1173" y="520"/>
                </a:cubicBezTo>
                <a:cubicBezTo>
                  <a:pt x="1173" y="521"/>
                  <a:pt x="1175" y="521"/>
                  <a:pt x="1176" y="520"/>
                </a:cubicBezTo>
                <a:cubicBezTo>
                  <a:pt x="1177" y="520"/>
                  <a:pt x="1178" y="519"/>
                  <a:pt x="1177" y="519"/>
                </a:cubicBezTo>
                <a:cubicBezTo>
                  <a:pt x="1177" y="518"/>
                  <a:pt x="1176" y="518"/>
                  <a:pt x="1175" y="519"/>
                </a:cubicBezTo>
                <a:close/>
                <a:moveTo>
                  <a:pt x="1183" y="515"/>
                </a:moveTo>
                <a:cubicBezTo>
                  <a:pt x="1183" y="514"/>
                  <a:pt x="1182" y="514"/>
                  <a:pt x="1181" y="514"/>
                </a:cubicBezTo>
                <a:cubicBezTo>
                  <a:pt x="1179" y="514"/>
                  <a:pt x="1178" y="514"/>
                  <a:pt x="1178" y="514"/>
                </a:cubicBezTo>
                <a:cubicBezTo>
                  <a:pt x="1178" y="515"/>
                  <a:pt x="1179" y="515"/>
                  <a:pt x="1180" y="515"/>
                </a:cubicBezTo>
                <a:cubicBezTo>
                  <a:pt x="1182" y="516"/>
                  <a:pt x="1183" y="515"/>
                  <a:pt x="1183" y="515"/>
                </a:cubicBezTo>
                <a:close/>
                <a:moveTo>
                  <a:pt x="1175" y="574"/>
                </a:moveTo>
                <a:cubicBezTo>
                  <a:pt x="1175" y="575"/>
                  <a:pt x="1177" y="575"/>
                  <a:pt x="1178" y="575"/>
                </a:cubicBezTo>
                <a:cubicBezTo>
                  <a:pt x="1179" y="575"/>
                  <a:pt x="1180" y="575"/>
                  <a:pt x="1181" y="576"/>
                </a:cubicBezTo>
                <a:cubicBezTo>
                  <a:pt x="1182" y="576"/>
                  <a:pt x="1183" y="577"/>
                  <a:pt x="1184" y="578"/>
                </a:cubicBezTo>
                <a:cubicBezTo>
                  <a:pt x="1187" y="579"/>
                  <a:pt x="1188" y="579"/>
                  <a:pt x="1188" y="582"/>
                </a:cubicBezTo>
                <a:cubicBezTo>
                  <a:pt x="1188" y="583"/>
                  <a:pt x="1187" y="584"/>
                  <a:pt x="1189" y="584"/>
                </a:cubicBezTo>
                <a:cubicBezTo>
                  <a:pt x="1190" y="585"/>
                  <a:pt x="1190" y="584"/>
                  <a:pt x="1191" y="583"/>
                </a:cubicBezTo>
                <a:cubicBezTo>
                  <a:pt x="1193" y="582"/>
                  <a:pt x="1195" y="580"/>
                  <a:pt x="1197" y="580"/>
                </a:cubicBezTo>
                <a:cubicBezTo>
                  <a:pt x="1199" y="579"/>
                  <a:pt x="1204" y="580"/>
                  <a:pt x="1201" y="577"/>
                </a:cubicBezTo>
                <a:cubicBezTo>
                  <a:pt x="1200" y="576"/>
                  <a:pt x="1200" y="575"/>
                  <a:pt x="1199" y="575"/>
                </a:cubicBezTo>
                <a:cubicBezTo>
                  <a:pt x="1198" y="574"/>
                  <a:pt x="1197" y="573"/>
                  <a:pt x="1196" y="573"/>
                </a:cubicBezTo>
                <a:cubicBezTo>
                  <a:pt x="1195" y="572"/>
                  <a:pt x="1195" y="569"/>
                  <a:pt x="1194" y="568"/>
                </a:cubicBezTo>
                <a:cubicBezTo>
                  <a:pt x="1192" y="568"/>
                  <a:pt x="1189" y="571"/>
                  <a:pt x="1188" y="571"/>
                </a:cubicBezTo>
                <a:cubicBezTo>
                  <a:pt x="1186" y="572"/>
                  <a:pt x="1184" y="572"/>
                  <a:pt x="1183" y="573"/>
                </a:cubicBezTo>
                <a:cubicBezTo>
                  <a:pt x="1182" y="573"/>
                  <a:pt x="1181" y="573"/>
                  <a:pt x="1181" y="574"/>
                </a:cubicBezTo>
                <a:cubicBezTo>
                  <a:pt x="1180" y="574"/>
                  <a:pt x="1179" y="574"/>
                  <a:pt x="1178" y="574"/>
                </a:cubicBezTo>
                <a:cubicBezTo>
                  <a:pt x="1178" y="574"/>
                  <a:pt x="1175" y="573"/>
                  <a:pt x="1175" y="574"/>
                </a:cubicBezTo>
                <a:close/>
                <a:moveTo>
                  <a:pt x="959" y="738"/>
                </a:moveTo>
                <a:cubicBezTo>
                  <a:pt x="960" y="739"/>
                  <a:pt x="961" y="739"/>
                  <a:pt x="963" y="739"/>
                </a:cubicBezTo>
                <a:cubicBezTo>
                  <a:pt x="964" y="740"/>
                  <a:pt x="965" y="741"/>
                  <a:pt x="965" y="742"/>
                </a:cubicBezTo>
                <a:cubicBezTo>
                  <a:pt x="968" y="743"/>
                  <a:pt x="967" y="738"/>
                  <a:pt x="967" y="737"/>
                </a:cubicBezTo>
                <a:cubicBezTo>
                  <a:pt x="969" y="735"/>
                  <a:pt x="969" y="734"/>
                  <a:pt x="966" y="733"/>
                </a:cubicBezTo>
                <a:cubicBezTo>
                  <a:pt x="964" y="732"/>
                  <a:pt x="963" y="731"/>
                  <a:pt x="961" y="730"/>
                </a:cubicBezTo>
                <a:cubicBezTo>
                  <a:pt x="960" y="730"/>
                  <a:pt x="959" y="729"/>
                  <a:pt x="958" y="729"/>
                </a:cubicBezTo>
                <a:cubicBezTo>
                  <a:pt x="957" y="730"/>
                  <a:pt x="958" y="731"/>
                  <a:pt x="958" y="732"/>
                </a:cubicBezTo>
                <a:cubicBezTo>
                  <a:pt x="958" y="734"/>
                  <a:pt x="956" y="737"/>
                  <a:pt x="959" y="738"/>
                </a:cubicBezTo>
                <a:close/>
                <a:moveTo>
                  <a:pt x="1084" y="625"/>
                </a:moveTo>
                <a:cubicBezTo>
                  <a:pt x="1085" y="624"/>
                  <a:pt x="1085" y="623"/>
                  <a:pt x="1086" y="623"/>
                </a:cubicBezTo>
                <a:cubicBezTo>
                  <a:pt x="1087" y="623"/>
                  <a:pt x="1088" y="622"/>
                  <a:pt x="1087" y="621"/>
                </a:cubicBezTo>
                <a:cubicBezTo>
                  <a:pt x="1087" y="621"/>
                  <a:pt x="1086" y="621"/>
                  <a:pt x="1086" y="620"/>
                </a:cubicBezTo>
                <a:cubicBezTo>
                  <a:pt x="1086" y="620"/>
                  <a:pt x="1085" y="619"/>
                  <a:pt x="1085" y="619"/>
                </a:cubicBezTo>
                <a:cubicBezTo>
                  <a:pt x="1084" y="618"/>
                  <a:pt x="1083" y="617"/>
                  <a:pt x="1082" y="618"/>
                </a:cubicBezTo>
                <a:cubicBezTo>
                  <a:pt x="1081" y="618"/>
                  <a:pt x="1080" y="619"/>
                  <a:pt x="1079" y="619"/>
                </a:cubicBezTo>
                <a:cubicBezTo>
                  <a:pt x="1078" y="619"/>
                  <a:pt x="1077" y="619"/>
                  <a:pt x="1076" y="619"/>
                </a:cubicBezTo>
                <a:cubicBezTo>
                  <a:pt x="1075" y="619"/>
                  <a:pt x="1074" y="618"/>
                  <a:pt x="1073" y="619"/>
                </a:cubicBezTo>
                <a:cubicBezTo>
                  <a:pt x="1072" y="619"/>
                  <a:pt x="1072" y="620"/>
                  <a:pt x="1071" y="621"/>
                </a:cubicBezTo>
                <a:cubicBezTo>
                  <a:pt x="1069" y="622"/>
                  <a:pt x="1067" y="622"/>
                  <a:pt x="1067" y="624"/>
                </a:cubicBezTo>
                <a:cubicBezTo>
                  <a:pt x="1066" y="627"/>
                  <a:pt x="1065" y="628"/>
                  <a:pt x="1063" y="629"/>
                </a:cubicBezTo>
                <a:cubicBezTo>
                  <a:pt x="1062" y="630"/>
                  <a:pt x="1060" y="631"/>
                  <a:pt x="1059" y="633"/>
                </a:cubicBezTo>
                <a:cubicBezTo>
                  <a:pt x="1058" y="634"/>
                  <a:pt x="1058" y="636"/>
                  <a:pt x="1058" y="638"/>
                </a:cubicBezTo>
                <a:cubicBezTo>
                  <a:pt x="1057" y="641"/>
                  <a:pt x="1057" y="645"/>
                  <a:pt x="1058" y="648"/>
                </a:cubicBezTo>
                <a:cubicBezTo>
                  <a:pt x="1059" y="649"/>
                  <a:pt x="1059" y="649"/>
                  <a:pt x="1060" y="651"/>
                </a:cubicBezTo>
                <a:cubicBezTo>
                  <a:pt x="1060" y="652"/>
                  <a:pt x="1060" y="653"/>
                  <a:pt x="1060" y="654"/>
                </a:cubicBezTo>
                <a:cubicBezTo>
                  <a:pt x="1060" y="655"/>
                  <a:pt x="1061" y="655"/>
                  <a:pt x="1061" y="656"/>
                </a:cubicBezTo>
                <a:cubicBezTo>
                  <a:pt x="1061" y="658"/>
                  <a:pt x="1059" y="658"/>
                  <a:pt x="1059" y="659"/>
                </a:cubicBezTo>
                <a:cubicBezTo>
                  <a:pt x="1058" y="662"/>
                  <a:pt x="1063" y="659"/>
                  <a:pt x="1064" y="658"/>
                </a:cubicBezTo>
                <a:cubicBezTo>
                  <a:pt x="1066" y="657"/>
                  <a:pt x="1067" y="656"/>
                  <a:pt x="1068" y="653"/>
                </a:cubicBezTo>
                <a:cubicBezTo>
                  <a:pt x="1069" y="651"/>
                  <a:pt x="1070" y="649"/>
                  <a:pt x="1073" y="649"/>
                </a:cubicBezTo>
                <a:cubicBezTo>
                  <a:pt x="1075" y="648"/>
                  <a:pt x="1077" y="649"/>
                  <a:pt x="1078" y="646"/>
                </a:cubicBezTo>
                <a:cubicBezTo>
                  <a:pt x="1078" y="645"/>
                  <a:pt x="1077" y="644"/>
                  <a:pt x="1078" y="643"/>
                </a:cubicBezTo>
                <a:cubicBezTo>
                  <a:pt x="1078" y="642"/>
                  <a:pt x="1080" y="642"/>
                  <a:pt x="1081" y="642"/>
                </a:cubicBezTo>
                <a:cubicBezTo>
                  <a:pt x="1082" y="642"/>
                  <a:pt x="1082" y="641"/>
                  <a:pt x="1082" y="640"/>
                </a:cubicBezTo>
                <a:cubicBezTo>
                  <a:pt x="1082" y="638"/>
                  <a:pt x="1081" y="638"/>
                  <a:pt x="1080" y="638"/>
                </a:cubicBezTo>
                <a:cubicBezTo>
                  <a:pt x="1079" y="637"/>
                  <a:pt x="1078" y="637"/>
                  <a:pt x="1078" y="636"/>
                </a:cubicBezTo>
                <a:cubicBezTo>
                  <a:pt x="1078" y="634"/>
                  <a:pt x="1079" y="634"/>
                  <a:pt x="1079" y="633"/>
                </a:cubicBezTo>
                <a:cubicBezTo>
                  <a:pt x="1080" y="631"/>
                  <a:pt x="1078" y="629"/>
                  <a:pt x="1079" y="627"/>
                </a:cubicBezTo>
                <a:cubicBezTo>
                  <a:pt x="1080" y="626"/>
                  <a:pt x="1083" y="627"/>
                  <a:pt x="1084" y="625"/>
                </a:cubicBezTo>
                <a:close/>
                <a:moveTo>
                  <a:pt x="1012" y="688"/>
                </a:moveTo>
                <a:cubicBezTo>
                  <a:pt x="1013" y="688"/>
                  <a:pt x="1013" y="684"/>
                  <a:pt x="1014" y="682"/>
                </a:cubicBezTo>
                <a:cubicBezTo>
                  <a:pt x="1014" y="680"/>
                  <a:pt x="1015" y="678"/>
                  <a:pt x="1016" y="676"/>
                </a:cubicBezTo>
                <a:cubicBezTo>
                  <a:pt x="1018" y="674"/>
                  <a:pt x="1018" y="672"/>
                  <a:pt x="1019" y="670"/>
                </a:cubicBezTo>
                <a:cubicBezTo>
                  <a:pt x="1019" y="669"/>
                  <a:pt x="1020" y="668"/>
                  <a:pt x="1020" y="667"/>
                </a:cubicBezTo>
                <a:cubicBezTo>
                  <a:pt x="1021" y="666"/>
                  <a:pt x="1021" y="665"/>
                  <a:pt x="1022" y="663"/>
                </a:cubicBezTo>
                <a:cubicBezTo>
                  <a:pt x="1023" y="660"/>
                  <a:pt x="1025" y="658"/>
                  <a:pt x="1026" y="655"/>
                </a:cubicBezTo>
                <a:cubicBezTo>
                  <a:pt x="1026" y="652"/>
                  <a:pt x="1027" y="650"/>
                  <a:pt x="1028" y="647"/>
                </a:cubicBezTo>
                <a:cubicBezTo>
                  <a:pt x="1028" y="646"/>
                  <a:pt x="1029" y="642"/>
                  <a:pt x="1028" y="641"/>
                </a:cubicBezTo>
                <a:cubicBezTo>
                  <a:pt x="1025" y="640"/>
                  <a:pt x="1022" y="650"/>
                  <a:pt x="1022" y="651"/>
                </a:cubicBezTo>
                <a:cubicBezTo>
                  <a:pt x="1021" y="655"/>
                  <a:pt x="1018" y="658"/>
                  <a:pt x="1016" y="661"/>
                </a:cubicBezTo>
                <a:cubicBezTo>
                  <a:pt x="1015" y="664"/>
                  <a:pt x="1014" y="665"/>
                  <a:pt x="1012" y="666"/>
                </a:cubicBezTo>
                <a:cubicBezTo>
                  <a:pt x="1010" y="667"/>
                  <a:pt x="1010" y="669"/>
                  <a:pt x="1009" y="671"/>
                </a:cubicBezTo>
                <a:cubicBezTo>
                  <a:pt x="1008" y="673"/>
                  <a:pt x="1008" y="675"/>
                  <a:pt x="1007" y="677"/>
                </a:cubicBezTo>
                <a:cubicBezTo>
                  <a:pt x="1007" y="679"/>
                  <a:pt x="1008" y="681"/>
                  <a:pt x="1009" y="683"/>
                </a:cubicBezTo>
                <a:cubicBezTo>
                  <a:pt x="1009" y="685"/>
                  <a:pt x="1010" y="689"/>
                  <a:pt x="1012" y="688"/>
                </a:cubicBezTo>
                <a:close/>
                <a:moveTo>
                  <a:pt x="833" y="708"/>
                </a:moveTo>
                <a:cubicBezTo>
                  <a:pt x="834" y="711"/>
                  <a:pt x="835" y="706"/>
                  <a:pt x="836" y="706"/>
                </a:cubicBezTo>
                <a:cubicBezTo>
                  <a:pt x="837" y="705"/>
                  <a:pt x="838" y="706"/>
                  <a:pt x="838" y="704"/>
                </a:cubicBezTo>
                <a:cubicBezTo>
                  <a:pt x="837" y="703"/>
                  <a:pt x="836" y="703"/>
                  <a:pt x="836" y="702"/>
                </a:cubicBezTo>
                <a:cubicBezTo>
                  <a:pt x="835" y="702"/>
                  <a:pt x="835" y="701"/>
                  <a:pt x="834" y="700"/>
                </a:cubicBezTo>
                <a:cubicBezTo>
                  <a:pt x="832" y="698"/>
                  <a:pt x="833" y="704"/>
                  <a:pt x="833" y="704"/>
                </a:cubicBezTo>
                <a:cubicBezTo>
                  <a:pt x="833" y="705"/>
                  <a:pt x="833" y="707"/>
                  <a:pt x="833" y="708"/>
                </a:cubicBezTo>
                <a:close/>
                <a:moveTo>
                  <a:pt x="1211" y="572"/>
                </a:moveTo>
                <a:cubicBezTo>
                  <a:pt x="1212" y="573"/>
                  <a:pt x="1212" y="573"/>
                  <a:pt x="1212" y="574"/>
                </a:cubicBezTo>
                <a:cubicBezTo>
                  <a:pt x="1213" y="574"/>
                  <a:pt x="1214" y="574"/>
                  <a:pt x="1214" y="573"/>
                </a:cubicBezTo>
                <a:cubicBezTo>
                  <a:pt x="1214" y="572"/>
                  <a:pt x="1213" y="572"/>
                  <a:pt x="1213" y="572"/>
                </a:cubicBezTo>
                <a:cubicBezTo>
                  <a:pt x="1212" y="571"/>
                  <a:pt x="1212" y="569"/>
                  <a:pt x="1211" y="569"/>
                </a:cubicBezTo>
                <a:cubicBezTo>
                  <a:pt x="1210" y="569"/>
                  <a:pt x="1209" y="570"/>
                  <a:pt x="1210" y="571"/>
                </a:cubicBezTo>
                <a:cubicBezTo>
                  <a:pt x="1210" y="572"/>
                  <a:pt x="1211" y="572"/>
                  <a:pt x="1211" y="572"/>
                </a:cubicBezTo>
                <a:close/>
                <a:moveTo>
                  <a:pt x="1187" y="511"/>
                </a:moveTo>
                <a:cubicBezTo>
                  <a:pt x="1187" y="511"/>
                  <a:pt x="1186" y="511"/>
                  <a:pt x="1186" y="511"/>
                </a:cubicBezTo>
                <a:cubicBezTo>
                  <a:pt x="1185" y="511"/>
                  <a:pt x="1184" y="511"/>
                  <a:pt x="1184" y="512"/>
                </a:cubicBezTo>
                <a:cubicBezTo>
                  <a:pt x="1184" y="512"/>
                  <a:pt x="1185" y="512"/>
                  <a:pt x="1186" y="512"/>
                </a:cubicBezTo>
                <a:cubicBezTo>
                  <a:pt x="1186" y="512"/>
                  <a:pt x="1187" y="512"/>
                  <a:pt x="1187" y="511"/>
                </a:cubicBezTo>
                <a:close/>
                <a:moveTo>
                  <a:pt x="1167" y="520"/>
                </a:moveTo>
                <a:cubicBezTo>
                  <a:pt x="1167" y="520"/>
                  <a:pt x="1166" y="521"/>
                  <a:pt x="1166" y="521"/>
                </a:cubicBezTo>
                <a:cubicBezTo>
                  <a:pt x="1166" y="522"/>
                  <a:pt x="1167" y="522"/>
                  <a:pt x="1167" y="522"/>
                </a:cubicBezTo>
                <a:cubicBezTo>
                  <a:pt x="1168" y="522"/>
                  <a:pt x="1169" y="522"/>
                  <a:pt x="1169" y="521"/>
                </a:cubicBezTo>
                <a:cubicBezTo>
                  <a:pt x="1169" y="521"/>
                  <a:pt x="1168" y="520"/>
                  <a:pt x="1167" y="520"/>
                </a:cubicBezTo>
                <a:close/>
                <a:moveTo>
                  <a:pt x="681" y="530"/>
                </a:moveTo>
                <a:cubicBezTo>
                  <a:pt x="681" y="530"/>
                  <a:pt x="680" y="528"/>
                  <a:pt x="679" y="528"/>
                </a:cubicBezTo>
                <a:cubicBezTo>
                  <a:pt x="678" y="528"/>
                  <a:pt x="679" y="530"/>
                  <a:pt x="679" y="531"/>
                </a:cubicBezTo>
                <a:cubicBezTo>
                  <a:pt x="680" y="532"/>
                  <a:pt x="680" y="534"/>
                  <a:pt x="682" y="535"/>
                </a:cubicBezTo>
                <a:cubicBezTo>
                  <a:pt x="683" y="536"/>
                  <a:pt x="685" y="536"/>
                  <a:pt x="686" y="536"/>
                </a:cubicBezTo>
                <a:cubicBezTo>
                  <a:pt x="687" y="535"/>
                  <a:pt x="685" y="534"/>
                  <a:pt x="685" y="534"/>
                </a:cubicBezTo>
                <a:cubicBezTo>
                  <a:pt x="684" y="532"/>
                  <a:pt x="685" y="532"/>
                  <a:pt x="686" y="532"/>
                </a:cubicBezTo>
                <a:cubicBezTo>
                  <a:pt x="687" y="532"/>
                  <a:pt x="688" y="532"/>
                  <a:pt x="689" y="531"/>
                </a:cubicBezTo>
                <a:cubicBezTo>
                  <a:pt x="690" y="530"/>
                  <a:pt x="690" y="529"/>
                  <a:pt x="690" y="528"/>
                </a:cubicBezTo>
                <a:cubicBezTo>
                  <a:pt x="690" y="527"/>
                  <a:pt x="691" y="526"/>
                  <a:pt x="691" y="525"/>
                </a:cubicBezTo>
                <a:cubicBezTo>
                  <a:pt x="690" y="523"/>
                  <a:pt x="690" y="523"/>
                  <a:pt x="689" y="524"/>
                </a:cubicBezTo>
                <a:cubicBezTo>
                  <a:pt x="687" y="524"/>
                  <a:pt x="682" y="525"/>
                  <a:pt x="683" y="528"/>
                </a:cubicBezTo>
                <a:cubicBezTo>
                  <a:pt x="683" y="528"/>
                  <a:pt x="684" y="529"/>
                  <a:pt x="683" y="530"/>
                </a:cubicBezTo>
                <a:cubicBezTo>
                  <a:pt x="683" y="530"/>
                  <a:pt x="682" y="530"/>
                  <a:pt x="681" y="530"/>
                </a:cubicBezTo>
                <a:close/>
                <a:moveTo>
                  <a:pt x="974" y="1387"/>
                </a:moveTo>
                <a:cubicBezTo>
                  <a:pt x="974" y="1386"/>
                  <a:pt x="975" y="1385"/>
                  <a:pt x="975" y="1384"/>
                </a:cubicBezTo>
                <a:cubicBezTo>
                  <a:pt x="976" y="1382"/>
                  <a:pt x="976" y="1380"/>
                  <a:pt x="978" y="1379"/>
                </a:cubicBezTo>
                <a:cubicBezTo>
                  <a:pt x="980" y="1378"/>
                  <a:pt x="980" y="1376"/>
                  <a:pt x="981" y="1374"/>
                </a:cubicBezTo>
                <a:cubicBezTo>
                  <a:pt x="981" y="1373"/>
                  <a:pt x="982" y="1372"/>
                  <a:pt x="983" y="1372"/>
                </a:cubicBezTo>
                <a:cubicBezTo>
                  <a:pt x="984" y="1371"/>
                  <a:pt x="986" y="1371"/>
                  <a:pt x="985" y="1370"/>
                </a:cubicBezTo>
                <a:cubicBezTo>
                  <a:pt x="983" y="1370"/>
                  <a:pt x="981" y="1370"/>
                  <a:pt x="979" y="1370"/>
                </a:cubicBezTo>
                <a:cubicBezTo>
                  <a:pt x="977" y="1371"/>
                  <a:pt x="976" y="1372"/>
                  <a:pt x="974" y="1372"/>
                </a:cubicBezTo>
                <a:cubicBezTo>
                  <a:pt x="971" y="1372"/>
                  <a:pt x="970" y="1372"/>
                  <a:pt x="968" y="1373"/>
                </a:cubicBezTo>
                <a:cubicBezTo>
                  <a:pt x="966" y="1375"/>
                  <a:pt x="965" y="1376"/>
                  <a:pt x="963" y="1376"/>
                </a:cubicBezTo>
                <a:cubicBezTo>
                  <a:pt x="960" y="1376"/>
                  <a:pt x="959" y="1374"/>
                  <a:pt x="957" y="1374"/>
                </a:cubicBezTo>
                <a:cubicBezTo>
                  <a:pt x="955" y="1374"/>
                  <a:pt x="954" y="1376"/>
                  <a:pt x="953" y="1376"/>
                </a:cubicBezTo>
                <a:cubicBezTo>
                  <a:pt x="952" y="1377"/>
                  <a:pt x="951" y="1377"/>
                  <a:pt x="949" y="1378"/>
                </a:cubicBezTo>
                <a:cubicBezTo>
                  <a:pt x="947" y="1379"/>
                  <a:pt x="945" y="1379"/>
                  <a:pt x="942" y="1379"/>
                </a:cubicBezTo>
                <a:cubicBezTo>
                  <a:pt x="940" y="1378"/>
                  <a:pt x="938" y="1377"/>
                  <a:pt x="936" y="1377"/>
                </a:cubicBezTo>
                <a:cubicBezTo>
                  <a:pt x="935" y="1377"/>
                  <a:pt x="934" y="1378"/>
                  <a:pt x="932" y="1377"/>
                </a:cubicBezTo>
                <a:cubicBezTo>
                  <a:pt x="931" y="1376"/>
                  <a:pt x="930" y="1376"/>
                  <a:pt x="929" y="1376"/>
                </a:cubicBezTo>
                <a:cubicBezTo>
                  <a:pt x="927" y="1375"/>
                  <a:pt x="925" y="1375"/>
                  <a:pt x="922" y="1375"/>
                </a:cubicBezTo>
                <a:cubicBezTo>
                  <a:pt x="922" y="1375"/>
                  <a:pt x="920" y="1375"/>
                  <a:pt x="919" y="1375"/>
                </a:cubicBezTo>
                <a:cubicBezTo>
                  <a:pt x="918" y="1374"/>
                  <a:pt x="918" y="1373"/>
                  <a:pt x="918" y="1372"/>
                </a:cubicBezTo>
                <a:cubicBezTo>
                  <a:pt x="917" y="1371"/>
                  <a:pt x="916" y="1371"/>
                  <a:pt x="915" y="1372"/>
                </a:cubicBezTo>
                <a:cubicBezTo>
                  <a:pt x="914" y="1372"/>
                  <a:pt x="913" y="1373"/>
                  <a:pt x="912" y="1373"/>
                </a:cubicBezTo>
                <a:cubicBezTo>
                  <a:pt x="910" y="1374"/>
                  <a:pt x="909" y="1376"/>
                  <a:pt x="907" y="1377"/>
                </a:cubicBezTo>
                <a:cubicBezTo>
                  <a:pt x="905" y="1377"/>
                  <a:pt x="903" y="1377"/>
                  <a:pt x="901" y="1375"/>
                </a:cubicBezTo>
                <a:cubicBezTo>
                  <a:pt x="901" y="1374"/>
                  <a:pt x="901" y="1373"/>
                  <a:pt x="899" y="1373"/>
                </a:cubicBezTo>
                <a:cubicBezTo>
                  <a:pt x="898" y="1373"/>
                  <a:pt x="897" y="1374"/>
                  <a:pt x="897" y="1375"/>
                </a:cubicBezTo>
                <a:cubicBezTo>
                  <a:pt x="896" y="1376"/>
                  <a:pt x="895" y="1378"/>
                  <a:pt x="894" y="1379"/>
                </a:cubicBezTo>
                <a:cubicBezTo>
                  <a:pt x="892" y="1381"/>
                  <a:pt x="890" y="1382"/>
                  <a:pt x="889" y="1384"/>
                </a:cubicBezTo>
                <a:cubicBezTo>
                  <a:pt x="888" y="1386"/>
                  <a:pt x="891" y="1387"/>
                  <a:pt x="892" y="1388"/>
                </a:cubicBezTo>
                <a:cubicBezTo>
                  <a:pt x="893" y="1389"/>
                  <a:pt x="894" y="1390"/>
                  <a:pt x="894" y="1391"/>
                </a:cubicBezTo>
                <a:cubicBezTo>
                  <a:pt x="895" y="1392"/>
                  <a:pt x="895" y="1392"/>
                  <a:pt x="896" y="1393"/>
                </a:cubicBezTo>
                <a:cubicBezTo>
                  <a:pt x="896" y="1394"/>
                  <a:pt x="896" y="1395"/>
                  <a:pt x="897" y="1396"/>
                </a:cubicBezTo>
                <a:cubicBezTo>
                  <a:pt x="898" y="1397"/>
                  <a:pt x="901" y="1393"/>
                  <a:pt x="903" y="1392"/>
                </a:cubicBezTo>
                <a:cubicBezTo>
                  <a:pt x="904" y="1392"/>
                  <a:pt x="904" y="1393"/>
                  <a:pt x="905" y="1393"/>
                </a:cubicBezTo>
                <a:cubicBezTo>
                  <a:pt x="906" y="1394"/>
                  <a:pt x="906" y="1394"/>
                  <a:pt x="907" y="1395"/>
                </a:cubicBezTo>
                <a:cubicBezTo>
                  <a:pt x="908" y="1395"/>
                  <a:pt x="909" y="1395"/>
                  <a:pt x="910" y="1396"/>
                </a:cubicBezTo>
                <a:cubicBezTo>
                  <a:pt x="912" y="1396"/>
                  <a:pt x="913" y="1398"/>
                  <a:pt x="915" y="1399"/>
                </a:cubicBezTo>
                <a:cubicBezTo>
                  <a:pt x="917" y="1400"/>
                  <a:pt x="919" y="1401"/>
                  <a:pt x="921" y="1401"/>
                </a:cubicBezTo>
                <a:cubicBezTo>
                  <a:pt x="923" y="1402"/>
                  <a:pt x="924" y="1404"/>
                  <a:pt x="926" y="1405"/>
                </a:cubicBezTo>
                <a:cubicBezTo>
                  <a:pt x="928" y="1406"/>
                  <a:pt x="930" y="1405"/>
                  <a:pt x="932" y="1406"/>
                </a:cubicBezTo>
                <a:cubicBezTo>
                  <a:pt x="933" y="1407"/>
                  <a:pt x="933" y="1408"/>
                  <a:pt x="933" y="1409"/>
                </a:cubicBezTo>
                <a:cubicBezTo>
                  <a:pt x="934" y="1409"/>
                  <a:pt x="935" y="1410"/>
                  <a:pt x="936" y="1410"/>
                </a:cubicBezTo>
                <a:cubicBezTo>
                  <a:pt x="940" y="1410"/>
                  <a:pt x="943" y="1411"/>
                  <a:pt x="946" y="1414"/>
                </a:cubicBezTo>
                <a:cubicBezTo>
                  <a:pt x="948" y="1415"/>
                  <a:pt x="948" y="1417"/>
                  <a:pt x="949" y="1418"/>
                </a:cubicBezTo>
                <a:cubicBezTo>
                  <a:pt x="950" y="1419"/>
                  <a:pt x="950" y="1420"/>
                  <a:pt x="951" y="1421"/>
                </a:cubicBezTo>
                <a:cubicBezTo>
                  <a:pt x="951" y="1421"/>
                  <a:pt x="952" y="1422"/>
                  <a:pt x="953" y="1422"/>
                </a:cubicBezTo>
                <a:cubicBezTo>
                  <a:pt x="955" y="1423"/>
                  <a:pt x="957" y="1422"/>
                  <a:pt x="960" y="1423"/>
                </a:cubicBezTo>
                <a:cubicBezTo>
                  <a:pt x="961" y="1423"/>
                  <a:pt x="961" y="1423"/>
                  <a:pt x="962" y="1424"/>
                </a:cubicBezTo>
                <a:cubicBezTo>
                  <a:pt x="964" y="1424"/>
                  <a:pt x="967" y="1423"/>
                  <a:pt x="968" y="1424"/>
                </a:cubicBezTo>
                <a:cubicBezTo>
                  <a:pt x="969" y="1425"/>
                  <a:pt x="969" y="1426"/>
                  <a:pt x="970" y="1425"/>
                </a:cubicBezTo>
                <a:cubicBezTo>
                  <a:pt x="970" y="1425"/>
                  <a:pt x="970" y="1423"/>
                  <a:pt x="970" y="1422"/>
                </a:cubicBezTo>
                <a:cubicBezTo>
                  <a:pt x="970" y="1421"/>
                  <a:pt x="968" y="1419"/>
                  <a:pt x="970" y="1419"/>
                </a:cubicBezTo>
                <a:cubicBezTo>
                  <a:pt x="971" y="1418"/>
                  <a:pt x="972" y="1419"/>
                  <a:pt x="972" y="1418"/>
                </a:cubicBezTo>
                <a:cubicBezTo>
                  <a:pt x="972" y="1416"/>
                  <a:pt x="969" y="1413"/>
                  <a:pt x="973" y="1413"/>
                </a:cubicBezTo>
                <a:cubicBezTo>
                  <a:pt x="973" y="1413"/>
                  <a:pt x="974" y="1414"/>
                  <a:pt x="975" y="1413"/>
                </a:cubicBezTo>
                <a:cubicBezTo>
                  <a:pt x="975" y="1413"/>
                  <a:pt x="975" y="1412"/>
                  <a:pt x="975" y="1411"/>
                </a:cubicBezTo>
                <a:cubicBezTo>
                  <a:pt x="974" y="1410"/>
                  <a:pt x="974" y="1410"/>
                  <a:pt x="973" y="1409"/>
                </a:cubicBezTo>
                <a:cubicBezTo>
                  <a:pt x="973" y="1408"/>
                  <a:pt x="973" y="1408"/>
                  <a:pt x="972" y="1407"/>
                </a:cubicBezTo>
                <a:cubicBezTo>
                  <a:pt x="971" y="1406"/>
                  <a:pt x="972" y="1405"/>
                  <a:pt x="971" y="1404"/>
                </a:cubicBezTo>
                <a:cubicBezTo>
                  <a:pt x="970" y="1404"/>
                  <a:pt x="969" y="1404"/>
                  <a:pt x="969" y="1403"/>
                </a:cubicBezTo>
                <a:cubicBezTo>
                  <a:pt x="968" y="1402"/>
                  <a:pt x="968" y="1400"/>
                  <a:pt x="968" y="1399"/>
                </a:cubicBezTo>
                <a:cubicBezTo>
                  <a:pt x="968" y="1398"/>
                  <a:pt x="968" y="1397"/>
                  <a:pt x="969" y="1396"/>
                </a:cubicBezTo>
                <a:cubicBezTo>
                  <a:pt x="970" y="1396"/>
                  <a:pt x="971" y="1396"/>
                  <a:pt x="971" y="1395"/>
                </a:cubicBezTo>
                <a:cubicBezTo>
                  <a:pt x="972" y="1393"/>
                  <a:pt x="971" y="1391"/>
                  <a:pt x="971" y="1390"/>
                </a:cubicBezTo>
                <a:cubicBezTo>
                  <a:pt x="972" y="1388"/>
                  <a:pt x="973" y="1388"/>
                  <a:pt x="974" y="1387"/>
                </a:cubicBezTo>
                <a:close/>
                <a:moveTo>
                  <a:pt x="616" y="1310"/>
                </a:moveTo>
                <a:cubicBezTo>
                  <a:pt x="615" y="1310"/>
                  <a:pt x="614" y="1310"/>
                  <a:pt x="613" y="1310"/>
                </a:cubicBezTo>
                <a:cubicBezTo>
                  <a:pt x="611" y="1311"/>
                  <a:pt x="609" y="1311"/>
                  <a:pt x="607" y="1312"/>
                </a:cubicBezTo>
                <a:cubicBezTo>
                  <a:pt x="605" y="1313"/>
                  <a:pt x="603" y="1315"/>
                  <a:pt x="602" y="1317"/>
                </a:cubicBezTo>
                <a:cubicBezTo>
                  <a:pt x="599" y="1318"/>
                  <a:pt x="596" y="1319"/>
                  <a:pt x="593" y="1321"/>
                </a:cubicBezTo>
                <a:cubicBezTo>
                  <a:pt x="591" y="1322"/>
                  <a:pt x="590" y="1324"/>
                  <a:pt x="593" y="1326"/>
                </a:cubicBezTo>
                <a:cubicBezTo>
                  <a:pt x="595" y="1326"/>
                  <a:pt x="598" y="1325"/>
                  <a:pt x="600" y="1326"/>
                </a:cubicBezTo>
                <a:cubicBezTo>
                  <a:pt x="602" y="1327"/>
                  <a:pt x="601" y="1330"/>
                  <a:pt x="602" y="1331"/>
                </a:cubicBezTo>
                <a:cubicBezTo>
                  <a:pt x="603" y="1332"/>
                  <a:pt x="604" y="1332"/>
                  <a:pt x="605" y="1332"/>
                </a:cubicBezTo>
                <a:cubicBezTo>
                  <a:pt x="606" y="1333"/>
                  <a:pt x="607" y="1334"/>
                  <a:pt x="607" y="1334"/>
                </a:cubicBezTo>
                <a:cubicBezTo>
                  <a:pt x="609" y="1336"/>
                  <a:pt x="611" y="1334"/>
                  <a:pt x="613" y="1334"/>
                </a:cubicBezTo>
                <a:cubicBezTo>
                  <a:pt x="616" y="1333"/>
                  <a:pt x="617" y="1331"/>
                  <a:pt x="618" y="1329"/>
                </a:cubicBezTo>
                <a:cubicBezTo>
                  <a:pt x="619" y="1327"/>
                  <a:pt x="620" y="1325"/>
                  <a:pt x="622" y="1324"/>
                </a:cubicBezTo>
                <a:cubicBezTo>
                  <a:pt x="624" y="1323"/>
                  <a:pt x="625" y="1320"/>
                  <a:pt x="624" y="1318"/>
                </a:cubicBezTo>
                <a:cubicBezTo>
                  <a:pt x="622" y="1316"/>
                  <a:pt x="619" y="1317"/>
                  <a:pt x="617" y="1318"/>
                </a:cubicBezTo>
                <a:cubicBezTo>
                  <a:pt x="616" y="1318"/>
                  <a:pt x="615" y="1318"/>
                  <a:pt x="615" y="1316"/>
                </a:cubicBezTo>
                <a:cubicBezTo>
                  <a:pt x="615" y="1315"/>
                  <a:pt x="615" y="1314"/>
                  <a:pt x="615" y="1313"/>
                </a:cubicBezTo>
                <a:cubicBezTo>
                  <a:pt x="616" y="1312"/>
                  <a:pt x="617" y="1311"/>
                  <a:pt x="616" y="1310"/>
                </a:cubicBezTo>
                <a:close/>
                <a:moveTo>
                  <a:pt x="637" y="1310"/>
                </a:moveTo>
                <a:cubicBezTo>
                  <a:pt x="638" y="1311"/>
                  <a:pt x="638" y="1312"/>
                  <a:pt x="639" y="1312"/>
                </a:cubicBezTo>
                <a:cubicBezTo>
                  <a:pt x="640" y="1313"/>
                  <a:pt x="641" y="1313"/>
                  <a:pt x="641" y="1313"/>
                </a:cubicBezTo>
                <a:cubicBezTo>
                  <a:pt x="643" y="1313"/>
                  <a:pt x="645" y="1314"/>
                  <a:pt x="645" y="1316"/>
                </a:cubicBezTo>
                <a:cubicBezTo>
                  <a:pt x="647" y="1317"/>
                  <a:pt x="648" y="1315"/>
                  <a:pt x="648" y="1314"/>
                </a:cubicBezTo>
                <a:cubicBezTo>
                  <a:pt x="648" y="1313"/>
                  <a:pt x="648" y="1312"/>
                  <a:pt x="648" y="1311"/>
                </a:cubicBezTo>
                <a:cubicBezTo>
                  <a:pt x="648" y="1310"/>
                  <a:pt x="647" y="1310"/>
                  <a:pt x="647" y="1309"/>
                </a:cubicBezTo>
                <a:cubicBezTo>
                  <a:pt x="646" y="1308"/>
                  <a:pt x="646" y="1307"/>
                  <a:pt x="645" y="1307"/>
                </a:cubicBezTo>
                <a:cubicBezTo>
                  <a:pt x="644" y="1306"/>
                  <a:pt x="643" y="1307"/>
                  <a:pt x="642" y="1307"/>
                </a:cubicBezTo>
                <a:cubicBezTo>
                  <a:pt x="640" y="1307"/>
                  <a:pt x="639" y="1306"/>
                  <a:pt x="637" y="1306"/>
                </a:cubicBezTo>
                <a:cubicBezTo>
                  <a:pt x="635" y="1306"/>
                  <a:pt x="633" y="1307"/>
                  <a:pt x="634" y="1309"/>
                </a:cubicBezTo>
                <a:cubicBezTo>
                  <a:pt x="634" y="1310"/>
                  <a:pt x="636" y="1310"/>
                  <a:pt x="637" y="1310"/>
                </a:cubicBezTo>
                <a:close/>
                <a:moveTo>
                  <a:pt x="793" y="1213"/>
                </a:moveTo>
                <a:cubicBezTo>
                  <a:pt x="791" y="1213"/>
                  <a:pt x="788" y="1213"/>
                  <a:pt x="787" y="1214"/>
                </a:cubicBezTo>
                <a:cubicBezTo>
                  <a:pt x="785" y="1215"/>
                  <a:pt x="784" y="1217"/>
                  <a:pt x="783" y="1219"/>
                </a:cubicBezTo>
                <a:cubicBezTo>
                  <a:pt x="781" y="1220"/>
                  <a:pt x="780" y="1221"/>
                  <a:pt x="778" y="1222"/>
                </a:cubicBezTo>
                <a:cubicBezTo>
                  <a:pt x="776" y="1223"/>
                  <a:pt x="774" y="1225"/>
                  <a:pt x="774" y="1227"/>
                </a:cubicBezTo>
                <a:cubicBezTo>
                  <a:pt x="774" y="1229"/>
                  <a:pt x="775" y="1231"/>
                  <a:pt x="776" y="1233"/>
                </a:cubicBezTo>
                <a:cubicBezTo>
                  <a:pt x="776" y="1235"/>
                  <a:pt x="776" y="1237"/>
                  <a:pt x="776" y="1239"/>
                </a:cubicBezTo>
                <a:cubicBezTo>
                  <a:pt x="776" y="1242"/>
                  <a:pt x="780" y="1240"/>
                  <a:pt x="781" y="1242"/>
                </a:cubicBezTo>
                <a:cubicBezTo>
                  <a:pt x="782" y="1245"/>
                  <a:pt x="779" y="1245"/>
                  <a:pt x="778" y="1246"/>
                </a:cubicBezTo>
                <a:cubicBezTo>
                  <a:pt x="777" y="1249"/>
                  <a:pt x="780" y="1248"/>
                  <a:pt x="781" y="1249"/>
                </a:cubicBezTo>
                <a:cubicBezTo>
                  <a:pt x="782" y="1250"/>
                  <a:pt x="781" y="1252"/>
                  <a:pt x="781" y="1252"/>
                </a:cubicBezTo>
                <a:cubicBezTo>
                  <a:pt x="782" y="1254"/>
                  <a:pt x="782" y="1254"/>
                  <a:pt x="783" y="1254"/>
                </a:cubicBezTo>
                <a:cubicBezTo>
                  <a:pt x="784" y="1256"/>
                  <a:pt x="785" y="1257"/>
                  <a:pt x="787" y="1258"/>
                </a:cubicBezTo>
                <a:cubicBezTo>
                  <a:pt x="789" y="1258"/>
                  <a:pt x="788" y="1258"/>
                  <a:pt x="789" y="1259"/>
                </a:cubicBezTo>
                <a:cubicBezTo>
                  <a:pt x="790" y="1260"/>
                  <a:pt x="791" y="1260"/>
                  <a:pt x="792" y="1260"/>
                </a:cubicBezTo>
                <a:cubicBezTo>
                  <a:pt x="793" y="1261"/>
                  <a:pt x="793" y="1262"/>
                  <a:pt x="794" y="1262"/>
                </a:cubicBezTo>
                <a:cubicBezTo>
                  <a:pt x="795" y="1263"/>
                  <a:pt x="795" y="1261"/>
                  <a:pt x="795" y="1260"/>
                </a:cubicBezTo>
                <a:cubicBezTo>
                  <a:pt x="795" y="1258"/>
                  <a:pt x="795" y="1256"/>
                  <a:pt x="796" y="1254"/>
                </a:cubicBezTo>
                <a:cubicBezTo>
                  <a:pt x="797" y="1252"/>
                  <a:pt x="798" y="1250"/>
                  <a:pt x="798" y="1249"/>
                </a:cubicBezTo>
                <a:cubicBezTo>
                  <a:pt x="799" y="1247"/>
                  <a:pt x="799" y="1245"/>
                  <a:pt x="800" y="1243"/>
                </a:cubicBezTo>
                <a:cubicBezTo>
                  <a:pt x="800" y="1242"/>
                  <a:pt x="801" y="1241"/>
                  <a:pt x="801" y="1240"/>
                </a:cubicBezTo>
                <a:cubicBezTo>
                  <a:pt x="802" y="1239"/>
                  <a:pt x="802" y="1238"/>
                  <a:pt x="802" y="1237"/>
                </a:cubicBezTo>
                <a:cubicBezTo>
                  <a:pt x="802" y="1235"/>
                  <a:pt x="802" y="1233"/>
                  <a:pt x="804" y="1232"/>
                </a:cubicBezTo>
                <a:cubicBezTo>
                  <a:pt x="805" y="1231"/>
                  <a:pt x="805" y="1229"/>
                  <a:pt x="805" y="1227"/>
                </a:cubicBezTo>
                <a:cubicBezTo>
                  <a:pt x="806" y="1225"/>
                  <a:pt x="805" y="1223"/>
                  <a:pt x="805" y="1221"/>
                </a:cubicBezTo>
                <a:cubicBezTo>
                  <a:pt x="804" y="1219"/>
                  <a:pt x="804" y="1217"/>
                  <a:pt x="804" y="1215"/>
                </a:cubicBezTo>
                <a:cubicBezTo>
                  <a:pt x="804" y="1214"/>
                  <a:pt x="804" y="1212"/>
                  <a:pt x="804" y="1211"/>
                </a:cubicBezTo>
                <a:cubicBezTo>
                  <a:pt x="804" y="1210"/>
                  <a:pt x="803" y="1210"/>
                  <a:pt x="803" y="1209"/>
                </a:cubicBezTo>
                <a:cubicBezTo>
                  <a:pt x="802" y="1207"/>
                  <a:pt x="803" y="1205"/>
                  <a:pt x="801" y="1203"/>
                </a:cubicBezTo>
                <a:cubicBezTo>
                  <a:pt x="800" y="1203"/>
                  <a:pt x="800" y="1203"/>
                  <a:pt x="800" y="1202"/>
                </a:cubicBezTo>
                <a:cubicBezTo>
                  <a:pt x="799" y="1202"/>
                  <a:pt x="800" y="1201"/>
                  <a:pt x="799" y="1201"/>
                </a:cubicBezTo>
                <a:cubicBezTo>
                  <a:pt x="798" y="1201"/>
                  <a:pt x="798" y="1203"/>
                  <a:pt x="798" y="1204"/>
                </a:cubicBezTo>
                <a:cubicBezTo>
                  <a:pt x="798" y="1206"/>
                  <a:pt x="798" y="1209"/>
                  <a:pt x="797" y="1211"/>
                </a:cubicBezTo>
                <a:cubicBezTo>
                  <a:pt x="797" y="1213"/>
                  <a:pt x="795" y="1213"/>
                  <a:pt x="793" y="1213"/>
                </a:cubicBezTo>
                <a:close/>
                <a:moveTo>
                  <a:pt x="761" y="1288"/>
                </a:moveTo>
                <a:cubicBezTo>
                  <a:pt x="762" y="1290"/>
                  <a:pt x="764" y="1288"/>
                  <a:pt x="765" y="1288"/>
                </a:cubicBezTo>
                <a:cubicBezTo>
                  <a:pt x="766" y="1288"/>
                  <a:pt x="768" y="1289"/>
                  <a:pt x="768" y="1290"/>
                </a:cubicBezTo>
                <a:cubicBezTo>
                  <a:pt x="769" y="1291"/>
                  <a:pt x="769" y="1293"/>
                  <a:pt x="770" y="1294"/>
                </a:cubicBezTo>
                <a:cubicBezTo>
                  <a:pt x="770" y="1296"/>
                  <a:pt x="771" y="1297"/>
                  <a:pt x="772" y="1298"/>
                </a:cubicBezTo>
                <a:cubicBezTo>
                  <a:pt x="773" y="1301"/>
                  <a:pt x="770" y="1303"/>
                  <a:pt x="770" y="1306"/>
                </a:cubicBezTo>
                <a:cubicBezTo>
                  <a:pt x="769" y="1308"/>
                  <a:pt x="770" y="1309"/>
                  <a:pt x="771" y="1312"/>
                </a:cubicBezTo>
                <a:cubicBezTo>
                  <a:pt x="771" y="1313"/>
                  <a:pt x="770" y="1314"/>
                  <a:pt x="771" y="1315"/>
                </a:cubicBezTo>
                <a:cubicBezTo>
                  <a:pt x="771" y="1315"/>
                  <a:pt x="772" y="1316"/>
                  <a:pt x="772" y="1317"/>
                </a:cubicBezTo>
                <a:cubicBezTo>
                  <a:pt x="775" y="1320"/>
                  <a:pt x="773" y="1322"/>
                  <a:pt x="771" y="1326"/>
                </a:cubicBezTo>
                <a:cubicBezTo>
                  <a:pt x="770" y="1327"/>
                  <a:pt x="769" y="1328"/>
                  <a:pt x="769" y="1330"/>
                </a:cubicBezTo>
                <a:cubicBezTo>
                  <a:pt x="769" y="1331"/>
                  <a:pt x="769" y="1333"/>
                  <a:pt x="769" y="1334"/>
                </a:cubicBezTo>
                <a:cubicBezTo>
                  <a:pt x="769" y="1337"/>
                  <a:pt x="767" y="1340"/>
                  <a:pt x="770" y="1342"/>
                </a:cubicBezTo>
                <a:cubicBezTo>
                  <a:pt x="772" y="1342"/>
                  <a:pt x="772" y="1342"/>
                  <a:pt x="774" y="1344"/>
                </a:cubicBezTo>
                <a:cubicBezTo>
                  <a:pt x="775" y="1344"/>
                  <a:pt x="775" y="1346"/>
                  <a:pt x="776" y="1347"/>
                </a:cubicBezTo>
                <a:cubicBezTo>
                  <a:pt x="780" y="1351"/>
                  <a:pt x="785" y="1347"/>
                  <a:pt x="787" y="1343"/>
                </a:cubicBezTo>
                <a:cubicBezTo>
                  <a:pt x="789" y="1342"/>
                  <a:pt x="787" y="1341"/>
                  <a:pt x="788" y="1339"/>
                </a:cubicBezTo>
                <a:cubicBezTo>
                  <a:pt x="789" y="1335"/>
                  <a:pt x="794" y="1337"/>
                  <a:pt x="797" y="1337"/>
                </a:cubicBezTo>
                <a:cubicBezTo>
                  <a:pt x="798" y="1338"/>
                  <a:pt x="799" y="1338"/>
                  <a:pt x="800" y="1339"/>
                </a:cubicBezTo>
                <a:cubicBezTo>
                  <a:pt x="802" y="1341"/>
                  <a:pt x="802" y="1341"/>
                  <a:pt x="803" y="1339"/>
                </a:cubicBezTo>
                <a:cubicBezTo>
                  <a:pt x="804" y="1338"/>
                  <a:pt x="804" y="1336"/>
                  <a:pt x="804" y="1335"/>
                </a:cubicBezTo>
                <a:cubicBezTo>
                  <a:pt x="804" y="1333"/>
                  <a:pt x="804" y="1332"/>
                  <a:pt x="805" y="1330"/>
                </a:cubicBezTo>
                <a:cubicBezTo>
                  <a:pt x="805" y="1327"/>
                  <a:pt x="806" y="1324"/>
                  <a:pt x="807" y="1322"/>
                </a:cubicBezTo>
                <a:cubicBezTo>
                  <a:pt x="807" y="1320"/>
                  <a:pt x="808" y="1319"/>
                  <a:pt x="808" y="1317"/>
                </a:cubicBezTo>
                <a:cubicBezTo>
                  <a:pt x="809" y="1316"/>
                  <a:pt x="809" y="1314"/>
                  <a:pt x="809" y="1313"/>
                </a:cubicBezTo>
                <a:cubicBezTo>
                  <a:pt x="809" y="1311"/>
                  <a:pt x="809" y="1309"/>
                  <a:pt x="809" y="1308"/>
                </a:cubicBezTo>
                <a:cubicBezTo>
                  <a:pt x="809" y="1306"/>
                  <a:pt x="810" y="1305"/>
                  <a:pt x="810" y="1303"/>
                </a:cubicBezTo>
                <a:cubicBezTo>
                  <a:pt x="811" y="1301"/>
                  <a:pt x="811" y="1300"/>
                  <a:pt x="811" y="1298"/>
                </a:cubicBezTo>
                <a:cubicBezTo>
                  <a:pt x="812" y="1297"/>
                  <a:pt x="813" y="1295"/>
                  <a:pt x="813" y="1293"/>
                </a:cubicBezTo>
                <a:cubicBezTo>
                  <a:pt x="813" y="1290"/>
                  <a:pt x="811" y="1288"/>
                  <a:pt x="810" y="1285"/>
                </a:cubicBezTo>
                <a:cubicBezTo>
                  <a:pt x="809" y="1282"/>
                  <a:pt x="809" y="1280"/>
                  <a:pt x="806" y="1278"/>
                </a:cubicBezTo>
                <a:cubicBezTo>
                  <a:pt x="805" y="1278"/>
                  <a:pt x="803" y="1278"/>
                  <a:pt x="803" y="1276"/>
                </a:cubicBezTo>
                <a:cubicBezTo>
                  <a:pt x="802" y="1274"/>
                  <a:pt x="804" y="1273"/>
                  <a:pt x="804" y="1272"/>
                </a:cubicBezTo>
                <a:cubicBezTo>
                  <a:pt x="805" y="1267"/>
                  <a:pt x="800" y="1270"/>
                  <a:pt x="797" y="1268"/>
                </a:cubicBezTo>
                <a:cubicBezTo>
                  <a:pt x="796" y="1266"/>
                  <a:pt x="797" y="1265"/>
                  <a:pt x="795" y="1265"/>
                </a:cubicBezTo>
                <a:cubicBezTo>
                  <a:pt x="793" y="1265"/>
                  <a:pt x="792" y="1267"/>
                  <a:pt x="792" y="1268"/>
                </a:cubicBezTo>
                <a:cubicBezTo>
                  <a:pt x="789" y="1270"/>
                  <a:pt x="787" y="1271"/>
                  <a:pt x="785" y="1273"/>
                </a:cubicBezTo>
                <a:cubicBezTo>
                  <a:pt x="783" y="1275"/>
                  <a:pt x="781" y="1279"/>
                  <a:pt x="778" y="1280"/>
                </a:cubicBezTo>
                <a:cubicBezTo>
                  <a:pt x="776" y="1281"/>
                  <a:pt x="775" y="1280"/>
                  <a:pt x="773" y="1279"/>
                </a:cubicBezTo>
                <a:cubicBezTo>
                  <a:pt x="771" y="1279"/>
                  <a:pt x="770" y="1279"/>
                  <a:pt x="768" y="1279"/>
                </a:cubicBezTo>
                <a:cubicBezTo>
                  <a:pt x="767" y="1278"/>
                  <a:pt x="767" y="1276"/>
                  <a:pt x="766" y="1276"/>
                </a:cubicBezTo>
                <a:cubicBezTo>
                  <a:pt x="764" y="1275"/>
                  <a:pt x="764" y="1278"/>
                  <a:pt x="764" y="1279"/>
                </a:cubicBezTo>
                <a:cubicBezTo>
                  <a:pt x="764" y="1281"/>
                  <a:pt x="764" y="1282"/>
                  <a:pt x="763" y="1284"/>
                </a:cubicBezTo>
                <a:cubicBezTo>
                  <a:pt x="762" y="1285"/>
                  <a:pt x="761" y="1286"/>
                  <a:pt x="761" y="1288"/>
                </a:cubicBezTo>
                <a:close/>
                <a:moveTo>
                  <a:pt x="822" y="1211"/>
                </a:moveTo>
                <a:cubicBezTo>
                  <a:pt x="822" y="1211"/>
                  <a:pt x="824" y="1212"/>
                  <a:pt x="825" y="1212"/>
                </a:cubicBezTo>
                <a:cubicBezTo>
                  <a:pt x="825" y="1213"/>
                  <a:pt x="827" y="1212"/>
                  <a:pt x="827" y="1213"/>
                </a:cubicBezTo>
                <a:cubicBezTo>
                  <a:pt x="828" y="1213"/>
                  <a:pt x="828" y="1215"/>
                  <a:pt x="830" y="1214"/>
                </a:cubicBezTo>
                <a:cubicBezTo>
                  <a:pt x="830" y="1213"/>
                  <a:pt x="830" y="1212"/>
                  <a:pt x="830" y="1211"/>
                </a:cubicBezTo>
                <a:cubicBezTo>
                  <a:pt x="831" y="1210"/>
                  <a:pt x="831" y="1209"/>
                  <a:pt x="830" y="1208"/>
                </a:cubicBezTo>
                <a:cubicBezTo>
                  <a:pt x="829" y="1207"/>
                  <a:pt x="829" y="1208"/>
                  <a:pt x="828" y="1209"/>
                </a:cubicBezTo>
                <a:cubicBezTo>
                  <a:pt x="826" y="1211"/>
                  <a:pt x="823" y="1208"/>
                  <a:pt x="821" y="1209"/>
                </a:cubicBezTo>
                <a:cubicBezTo>
                  <a:pt x="820" y="1210"/>
                  <a:pt x="821" y="1210"/>
                  <a:pt x="822" y="1211"/>
                </a:cubicBezTo>
                <a:close/>
                <a:moveTo>
                  <a:pt x="561" y="1349"/>
                </a:moveTo>
                <a:cubicBezTo>
                  <a:pt x="562" y="1352"/>
                  <a:pt x="564" y="1348"/>
                  <a:pt x="565" y="1347"/>
                </a:cubicBezTo>
                <a:cubicBezTo>
                  <a:pt x="566" y="1346"/>
                  <a:pt x="567" y="1344"/>
                  <a:pt x="569" y="1343"/>
                </a:cubicBezTo>
                <a:cubicBezTo>
                  <a:pt x="569" y="1343"/>
                  <a:pt x="570" y="1342"/>
                  <a:pt x="570" y="1342"/>
                </a:cubicBezTo>
                <a:cubicBezTo>
                  <a:pt x="569" y="1341"/>
                  <a:pt x="568" y="1341"/>
                  <a:pt x="567" y="1341"/>
                </a:cubicBezTo>
                <a:cubicBezTo>
                  <a:pt x="566" y="1340"/>
                  <a:pt x="566" y="1339"/>
                  <a:pt x="565" y="1339"/>
                </a:cubicBezTo>
                <a:cubicBezTo>
                  <a:pt x="564" y="1339"/>
                  <a:pt x="563" y="1341"/>
                  <a:pt x="562" y="1342"/>
                </a:cubicBezTo>
                <a:cubicBezTo>
                  <a:pt x="560" y="1342"/>
                  <a:pt x="559" y="1343"/>
                  <a:pt x="559" y="1344"/>
                </a:cubicBezTo>
                <a:cubicBezTo>
                  <a:pt x="558" y="1346"/>
                  <a:pt x="559" y="1346"/>
                  <a:pt x="560" y="1347"/>
                </a:cubicBezTo>
                <a:cubicBezTo>
                  <a:pt x="561" y="1348"/>
                  <a:pt x="560" y="1348"/>
                  <a:pt x="561" y="1349"/>
                </a:cubicBezTo>
                <a:close/>
                <a:moveTo>
                  <a:pt x="877" y="1420"/>
                </a:moveTo>
                <a:cubicBezTo>
                  <a:pt x="877" y="1419"/>
                  <a:pt x="876" y="1419"/>
                  <a:pt x="876" y="1419"/>
                </a:cubicBezTo>
                <a:cubicBezTo>
                  <a:pt x="875" y="1419"/>
                  <a:pt x="875" y="1419"/>
                  <a:pt x="875" y="1420"/>
                </a:cubicBezTo>
                <a:cubicBezTo>
                  <a:pt x="875" y="1420"/>
                  <a:pt x="875" y="1420"/>
                  <a:pt x="875" y="1420"/>
                </a:cubicBezTo>
                <a:cubicBezTo>
                  <a:pt x="875" y="1422"/>
                  <a:pt x="877" y="1422"/>
                  <a:pt x="877" y="1420"/>
                </a:cubicBezTo>
                <a:close/>
                <a:moveTo>
                  <a:pt x="973" y="1165"/>
                </a:moveTo>
                <a:cubicBezTo>
                  <a:pt x="974" y="1166"/>
                  <a:pt x="975" y="1168"/>
                  <a:pt x="976" y="1169"/>
                </a:cubicBezTo>
                <a:cubicBezTo>
                  <a:pt x="976" y="1167"/>
                  <a:pt x="974" y="1165"/>
                  <a:pt x="973" y="1164"/>
                </a:cubicBezTo>
                <a:cubicBezTo>
                  <a:pt x="972" y="1163"/>
                  <a:pt x="970" y="1162"/>
                  <a:pt x="969" y="1160"/>
                </a:cubicBezTo>
                <a:cubicBezTo>
                  <a:pt x="969" y="1160"/>
                  <a:pt x="968" y="1160"/>
                  <a:pt x="968" y="1160"/>
                </a:cubicBezTo>
                <a:cubicBezTo>
                  <a:pt x="967" y="1160"/>
                  <a:pt x="968" y="1160"/>
                  <a:pt x="967" y="1160"/>
                </a:cubicBezTo>
                <a:cubicBezTo>
                  <a:pt x="966" y="1161"/>
                  <a:pt x="967" y="1161"/>
                  <a:pt x="966" y="1161"/>
                </a:cubicBezTo>
                <a:cubicBezTo>
                  <a:pt x="966" y="1161"/>
                  <a:pt x="966" y="1160"/>
                  <a:pt x="965" y="1159"/>
                </a:cubicBezTo>
                <a:cubicBezTo>
                  <a:pt x="965" y="1159"/>
                  <a:pt x="964" y="1156"/>
                  <a:pt x="963" y="1157"/>
                </a:cubicBezTo>
                <a:cubicBezTo>
                  <a:pt x="963" y="1158"/>
                  <a:pt x="965" y="1159"/>
                  <a:pt x="965" y="1160"/>
                </a:cubicBezTo>
                <a:cubicBezTo>
                  <a:pt x="966" y="1162"/>
                  <a:pt x="967" y="1163"/>
                  <a:pt x="969" y="1164"/>
                </a:cubicBezTo>
                <a:cubicBezTo>
                  <a:pt x="969" y="1162"/>
                  <a:pt x="967" y="1162"/>
                  <a:pt x="967" y="1161"/>
                </a:cubicBezTo>
                <a:cubicBezTo>
                  <a:pt x="969" y="1160"/>
                  <a:pt x="972" y="1164"/>
                  <a:pt x="973" y="1165"/>
                </a:cubicBezTo>
                <a:close/>
                <a:moveTo>
                  <a:pt x="1319" y="1386"/>
                </a:moveTo>
                <a:cubicBezTo>
                  <a:pt x="1317" y="1386"/>
                  <a:pt x="1317" y="1385"/>
                  <a:pt x="1315" y="1385"/>
                </a:cubicBezTo>
                <a:cubicBezTo>
                  <a:pt x="1314" y="1386"/>
                  <a:pt x="1313" y="1387"/>
                  <a:pt x="1312" y="1387"/>
                </a:cubicBezTo>
                <a:cubicBezTo>
                  <a:pt x="1312" y="1387"/>
                  <a:pt x="1311" y="1386"/>
                  <a:pt x="1310" y="1386"/>
                </a:cubicBezTo>
                <a:cubicBezTo>
                  <a:pt x="1309" y="1387"/>
                  <a:pt x="1311" y="1389"/>
                  <a:pt x="1312" y="1389"/>
                </a:cubicBezTo>
                <a:cubicBezTo>
                  <a:pt x="1313" y="1390"/>
                  <a:pt x="1314" y="1389"/>
                  <a:pt x="1315" y="1390"/>
                </a:cubicBezTo>
                <a:cubicBezTo>
                  <a:pt x="1315" y="1391"/>
                  <a:pt x="1315" y="1391"/>
                  <a:pt x="1315" y="1391"/>
                </a:cubicBezTo>
                <a:cubicBezTo>
                  <a:pt x="1316" y="1392"/>
                  <a:pt x="1317" y="1391"/>
                  <a:pt x="1317" y="1391"/>
                </a:cubicBezTo>
                <a:cubicBezTo>
                  <a:pt x="1318" y="1391"/>
                  <a:pt x="1319" y="1391"/>
                  <a:pt x="1320" y="1390"/>
                </a:cubicBezTo>
                <a:cubicBezTo>
                  <a:pt x="1320" y="1390"/>
                  <a:pt x="1321" y="1389"/>
                  <a:pt x="1321" y="1389"/>
                </a:cubicBezTo>
                <a:cubicBezTo>
                  <a:pt x="1322" y="1389"/>
                  <a:pt x="1322" y="1389"/>
                  <a:pt x="1323" y="1389"/>
                </a:cubicBezTo>
                <a:cubicBezTo>
                  <a:pt x="1325" y="1387"/>
                  <a:pt x="1319" y="1387"/>
                  <a:pt x="1319" y="1386"/>
                </a:cubicBezTo>
                <a:close/>
                <a:moveTo>
                  <a:pt x="941" y="1140"/>
                </a:moveTo>
                <a:cubicBezTo>
                  <a:pt x="941" y="1140"/>
                  <a:pt x="943" y="1141"/>
                  <a:pt x="943" y="1141"/>
                </a:cubicBezTo>
                <a:cubicBezTo>
                  <a:pt x="944" y="1142"/>
                  <a:pt x="943" y="1140"/>
                  <a:pt x="943" y="1140"/>
                </a:cubicBezTo>
                <a:cubicBezTo>
                  <a:pt x="943" y="1139"/>
                  <a:pt x="942" y="1139"/>
                  <a:pt x="943" y="1138"/>
                </a:cubicBezTo>
                <a:cubicBezTo>
                  <a:pt x="942" y="1138"/>
                  <a:pt x="941" y="1139"/>
                  <a:pt x="941" y="1140"/>
                </a:cubicBezTo>
                <a:close/>
                <a:moveTo>
                  <a:pt x="958" y="1130"/>
                </a:moveTo>
                <a:cubicBezTo>
                  <a:pt x="958" y="1129"/>
                  <a:pt x="957" y="1129"/>
                  <a:pt x="957" y="1129"/>
                </a:cubicBezTo>
                <a:cubicBezTo>
                  <a:pt x="957" y="1128"/>
                  <a:pt x="957" y="1127"/>
                  <a:pt x="957" y="1127"/>
                </a:cubicBezTo>
                <a:cubicBezTo>
                  <a:pt x="957" y="1126"/>
                  <a:pt x="956" y="1126"/>
                  <a:pt x="955" y="1125"/>
                </a:cubicBezTo>
                <a:cubicBezTo>
                  <a:pt x="954" y="1125"/>
                  <a:pt x="953" y="1123"/>
                  <a:pt x="952" y="1123"/>
                </a:cubicBezTo>
                <a:cubicBezTo>
                  <a:pt x="951" y="1123"/>
                  <a:pt x="952" y="1123"/>
                  <a:pt x="952" y="1124"/>
                </a:cubicBezTo>
                <a:cubicBezTo>
                  <a:pt x="951" y="1124"/>
                  <a:pt x="950" y="1125"/>
                  <a:pt x="950" y="1125"/>
                </a:cubicBezTo>
                <a:cubicBezTo>
                  <a:pt x="949" y="1126"/>
                  <a:pt x="950" y="1127"/>
                  <a:pt x="951" y="1127"/>
                </a:cubicBezTo>
                <a:cubicBezTo>
                  <a:pt x="952" y="1128"/>
                  <a:pt x="952" y="1129"/>
                  <a:pt x="952" y="1129"/>
                </a:cubicBezTo>
                <a:cubicBezTo>
                  <a:pt x="953" y="1130"/>
                  <a:pt x="954" y="1130"/>
                  <a:pt x="955" y="1131"/>
                </a:cubicBezTo>
                <a:cubicBezTo>
                  <a:pt x="956" y="1131"/>
                  <a:pt x="957" y="1132"/>
                  <a:pt x="957" y="1132"/>
                </a:cubicBezTo>
                <a:cubicBezTo>
                  <a:pt x="959" y="1132"/>
                  <a:pt x="958" y="1131"/>
                  <a:pt x="958" y="1130"/>
                </a:cubicBezTo>
                <a:close/>
                <a:moveTo>
                  <a:pt x="1035" y="1210"/>
                </a:moveTo>
                <a:cubicBezTo>
                  <a:pt x="1035" y="1210"/>
                  <a:pt x="1031" y="1209"/>
                  <a:pt x="1032" y="1210"/>
                </a:cubicBezTo>
                <a:cubicBezTo>
                  <a:pt x="1033" y="1211"/>
                  <a:pt x="1037" y="1211"/>
                  <a:pt x="1038" y="1211"/>
                </a:cubicBezTo>
                <a:cubicBezTo>
                  <a:pt x="1040" y="1212"/>
                  <a:pt x="1043" y="1214"/>
                  <a:pt x="1044" y="1213"/>
                </a:cubicBezTo>
                <a:cubicBezTo>
                  <a:pt x="1045" y="1211"/>
                  <a:pt x="1040" y="1210"/>
                  <a:pt x="1039" y="1210"/>
                </a:cubicBezTo>
                <a:cubicBezTo>
                  <a:pt x="1038" y="1210"/>
                  <a:pt x="1037" y="1210"/>
                  <a:pt x="1035" y="1210"/>
                </a:cubicBezTo>
                <a:close/>
                <a:moveTo>
                  <a:pt x="1023" y="1204"/>
                </a:moveTo>
                <a:cubicBezTo>
                  <a:pt x="1024" y="1205"/>
                  <a:pt x="1025" y="1205"/>
                  <a:pt x="1026" y="1204"/>
                </a:cubicBezTo>
                <a:cubicBezTo>
                  <a:pt x="1026" y="1202"/>
                  <a:pt x="1021" y="1203"/>
                  <a:pt x="1020" y="1204"/>
                </a:cubicBezTo>
                <a:cubicBezTo>
                  <a:pt x="1019" y="1204"/>
                  <a:pt x="1017" y="1204"/>
                  <a:pt x="1016" y="1203"/>
                </a:cubicBezTo>
                <a:cubicBezTo>
                  <a:pt x="1015" y="1203"/>
                  <a:pt x="1014" y="1202"/>
                  <a:pt x="1013" y="1202"/>
                </a:cubicBezTo>
                <a:cubicBezTo>
                  <a:pt x="1013" y="1202"/>
                  <a:pt x="1011" y="1202"/>
                  <a:pt x="1011" y="1202"/>
                </a:cubicBezTo>
                <a:cubicBezTo>
                  <a:pt x="1012" y="1202"/>
                  <a:pt x="1012" y="1202"/>
                  <a:pt x="1013" y="1203"/>
                </a:cubicBezTo>
                <a:cubicBezTo>
                  <a:pt x="1013" y="1204"/>
                  <a:pt x="1012" y="1203"/>
                  <a:pt x="1012" y="1204"/>
                </a:cubicBezTo>
                <a:cubicBezTo>
                  <a:pt x="1014" y="1204"/>
                  <a:pt x="1016" y="1206"/>
                  <a:pt x="1019" y="1205"/>
                </a:cubicBezTo>
                <a:cubicBezTo>
                  <a:pt x="1020" y="1205"/>
                  <a:pt x="1021" y="1204"/>
                  <a:pt x="1023" y="1204"/>
                </a:cubicBezTo>
                <a:close/>
                <a:moveTo>
                  <a:pt x="1036" y="1204"/>
                </a:moveTo>
                <a:cubicBezTo>
                  <a:pt x="1035" y="1204"/>
                  <a:pt x="1033" y="1202"/>
                  <a:pt x="1031" y="1201"/>
                </a:cubicBezTo>
                <a:cubicBezTo>
                  <a:pt x="1031" y="1201"/>
                  <a:pt x="1031" y="1201"/>
                  <a:pt x="1030" y="1201"/>
                </a:cubicBezTo>
                <a:cubicBezTo>
                  <a:pt x="1028" y="1201"/>
                  <a:pt x="1027" y="1202"/>
                  <a:pt x="1025" y="1201"/>
                </a:cubicBezTo>
                <a:cubicBezTo>
                  <a:pt x="1024" y="1200"/>
                  <a:pt x="1024" y="1200"/>
                  <a:pt x="1023" y="1200"/>
                </a:cubicBezTo>
                <a:cubicBezTo>
                  <a:pt x="1022" y="1200"/>
                  <a:pt x="1023" y="1201"/>
                  <a:pt x="1023" y="1201"/>
                </a:cubicBezTo>
                <a:cubicBezTo>
                  <a:pt x="1024" y="1202"/>
                  <a:pt x="1026" y="1202"/>
                  <a:pt x="1027" y="1203"/>
                </a:cubicBezTo>
                <a:cubicBezTo>
                  <a:pt x="1029" y="1203"/>
                  <a:pt x="1032" y="1203"/>
                  <a:pt x="1034" y="1204"/>
                </a:cubicBezTo>
                <a:cubicBezTo>
                  <a:pt x="1036" y="1205"/>
                  <a:pt x="1037" y="1206"/>
                  <a:pt x="1039" y="1207"/>
                </a:cubicBezTo>
                <a:cubicBezTo>
                  <a:pt x="1040" y="1208"/>
                  <a:pt x="1043" y="1210"/>
                  <a:pt x="1045" y="1209"/>
                </a:cubicBezTo>
                <a:cubicBezTo>
                  <a:pt x="1045" y="1206"/>
                  <a:pt x="1038" y="1205"/>
                  <a:pt x="1036" y="1204"/>
                </a:cubicBezTo>
                <a:close/>
                <a:moveTo>
                  <a:pt x="1015" y="1212"/>
                </a:moveTo>
                <a:cubicBezTo>
                  <a:pt x="1016" y="1212"/>
                  <a:pt x="1016" y="1211"/>
                  <a:pt x="1017" y="1211"/>
                </a:cubicBezTo>
                <a:cubicBezTo>
                  <a:pt x="1018" y="1211"/>
                  <a:pt x="1018" y="1212"/>
                  <a:pt x="1019" y="1211"/>
                </a:cubicBezTo>
                <a:cubicBezTo>
                  <a:pt x="1021" y="1211"/>
                  <a:pt x="1019" y="1210"/>
                  <a:pt x="1018" y="1210"/>
                </a:cubicBezTo>
                <a:cubicBezTo>
                  <a:pt x="1017" y="1210"/>
                  <a:pt x="1015" y="1210"/>
                  <a:pt x="1015" y="1212"/>
                </a:cubicBezTo>
                <a:close/>
                <a:moveTo>
                  <a:pt x="1007" y="1191"/>
                </a:moveTo>
                <a:cubicBezTo>
                  <a:pt x="1008" y="1191"/>
                  <a:pt x="1009" y="1191"/>
                  <a:pt x="1010" y="1191"/>
                </a:cubicBezTo>
                <a:cubicBezTo>
                  <a:pt x="1011" y="1192"/>
                  <a:pt x="1012" y="1192"/>
                  <a:pt x="1013" y="1192"/>
                </a:cubicBezTo>
                <a:cubicBezTo>
                  <a:pt x="1014" y="1192"/>
                  <a:pt x="1019" y="1192"/>
                  <a:pt x="1018" y="1190"/>
                </a:cubicBezTo>
                <a:cubicBezTo>
                  <a:pt x="1018" y="1189"/>
                  <a:pt x="1014" y="1188"/>
                  <a:pt x="1013" y="1188"/>
                </a:cubicBezTo>
                <a:cubicBezTo>
                  <a:pt x="1011" y="1188"/>
                  <a:pt x="1010" y="1189"/>
                  <a:pt x="1008" y="1188"/>
                </a:cubicBezTo>
                <a:cubicBezTo>
                  <a:pt x="1007" y="1188"/>
                  <a:pt x="1006" y="1187"/>
                  <a:pt x="1005" y="1188"/>
                </a:cubicBezTo>
                <a:cubicBezTo>
                  <a:pt x="1005" y="1188"/>
                  <a:pt x="1006" y="1189"/>
                  <a:pt x="1006" y="1189"/>
                </a:cubicBezTo>
                <a:cubicBezTo>
                  <a:pt x="1006" y="1189"/>
                  <a:pt x="1005" y="1189"/>
                  <a:pt x="1005" y="1190"/>
                </a:cubicBezTo>
                <a:cubicBezTo>
                  <a:pt x="1005" y="1190"/>
                  <a:pt x="1006" y="1190"/>
                  <a:pt x="1007" y="1191"/>
                </a:cubicBezTo>
                <a:close/>
                <a:moveTo>
                  <a:pt x="1005" y="1194"/>
                </a:moveTo>
                <a:cubicBezTo>
                  <a:pt x="1004" y="1196"/>
                  <a:pt x="1008" y="1196"/>
                  <a:pt x="1009" y="1196"/>
                </a:cubicBezTo>
                <a:cubicBezTo>
                  <a:pt x="1010" y="1196"/>
                  <a:pt x="1011" y="1197"/>
                  <a:pt x="1011" y="1197"/>
                </a:cubicBezTo>
                <a:cubicBezTo>
                  <a:pt x="1012" y="1197"/>
                  <a:pt x="1013" y="1197"/>
                  <a:pt x="1014" y="1197"/>
                </a:cubicBezTo>
                <a:cubicBezTo>
                  <a:pt x="1016" y="1197"/>
                  <a:pt x="1017" y="1197"/>
                  <a:pt x="1019" y="1197"/>
                </a:cubicBezTo>
                <a:cubicBezTo>
                  <a:pt x="1021" y="1197"/>
                  <a:pt x="1023" y="1198"/>
                  <a:pt x="1024" y="1198"/>
                </a:cubicBezTo>
                <a:cubicBezTo>
                  <a:pt x="1025" y="1198"/>
                  <a:pt x="1027" y="1198"/>
                  <a:pt x="1026" y="1197"/>
                </a:cubicBezTo>
                <a:cubicBezTo>
                  <a:pt x="1025" y="1196"/>
                  <a:pt x="1024" y="1196"/>
                  <a:pt x="1023" y="1196"/>
                </a:cubicBezTo>
                <a:cubicBezTo>
                  <a:pt x="1021" y="1196"/>
                  <a:pt x="1019" y="1196"/>
                  <a:pt x="1017" y="1196"/>
                </a:cubicBezTo>
                <a:cubicBezTo>
                  <a:pt x="1016" y="1196"/>
                  <a:pt x="1014" y="1196"/>
                  <a:pt x="1013" y="1195"/>
                </a:cubicBezTo>
                <a:cubicBezTo>
                  <a:pt x="1013" y="1195"/>
                  <a:pt x="1012" y="1193"/>
                  <a:pt x="1011" y="1194"/>
                </a:cubicBezTo>
                <a:cubicBezTo>
                  <a:pt x="1010" y="1194"/>
                  <a:pt x="1010" y="1195"/>
                  <a:pt x="1009" y="1195"/>
                </a:cubicBezTo>
                <a:cubicBezTo>
                  <a:pt x="1008" y="1195"/>
                  <a:pt x="1005" y="1193"/>
                  <a:pt x="1005" y="1194"/>
                </a:cubicBezTo>
                <a:close/>
                <a:moveTo>
                  <a:pt x="1343" y="1444"/>
                </a:moveTo>
                <a:cubicBezTo>
                  <a:pt x="1342" y="1445"/>
                  <a:pt x="1343" y="1445"/>
                  <a:pt x="1344" y="1446"/>
                </a:cubicBezTo>
                <a:cubicBezTo>
                  <a:pt x="1345" y="1447"/>
                  <a:pt x="1343" y="1448"/>
                  <a:pt x="1344" y="1450"/>
                </a:cubicBezTo>
                <a:cubicBezTo>
                  <a:pt x="1344" y="1451"/>
                  <a:pt x="1345" y="1451"/>
                  <a:pt x="1346" y="1450"/>
                </a:cubicBezTo>
                <a:cubicBezTo>
                  <a:pt x="1348" y="1448"/>
                  <a:pt x="1348" y="1446"/>
                  <a:pt x="1351" y="1446"/>
                </a:cubicBezTo>
                <a:cubicBezTo>
                  <a:pt x="1352" y="1446"/>
                  <a:pt x="1353" y="1446"/>
                  <a:pt x="1354" y="1445"/>
                </a:cubicBezTo>
                <a:cubicBezTo>
                  <a:pt x="1355" y="1444"/>
                  <a:pt x="1354" y="1443"/>
                  <a:pt x="1354" y="1442"/>
                </a:cubicBezTo>
                <a:cubicBezTo>
                  <a:pt x="1354" y="1441"/>
                  <a:pt x="1355" y="1440"/>
                  <a:pt x="1355" y="1439"/>
                </a:cubicBezTo>
                <a:cubicBezTo>
                  <a:pt x="1356" y="1439"/>
                  <a:pt x="1356" y="1438"/>
                  <a:pt x="1356" y="1438"/>
                </a:cubicBezTo>
                <a:cubicBezTo>
                  <a:pt x="1357" y="1437"/>
                  <a:pt x="1356" y="1437"/>
                  <a:pt x="1357" y="1436"/>
                </a:cubicBezTo>
                <a:cubicBezTo>
                  <a:pt x="1357" y="1435"/>
                  <a:pt x="1358" y="1435"/>
                  <a:pt x="1359" y="1434"/>
                </a:cubicBezTo>
                <a:cubicBezTo>
                  <a:pt x="1359" y="1433"/>
                  <a:pt x="1358" y="1432"/>
                  <a:pt x="1357" y="1432"/>
                </a:cubicBezTo>
                <a:cubicBezTo>
                  <a:pt x="1355" y="1432"/>
                  <a:pt x="1354" y="1435"/>
                  <a:pt x="1352" y="1435"/>
                </a:cubicBezTo>
                <a:cubicBezTo>
                  <a:pt x="1350" y="1436"/>
                  <a:pt x="1348" y="1435"/>
                  <a:pt x="1347" y="1437"/>
                </a:cubicBezTo>
                <a:cubicBezTo>
                  <a:pt x="1346" y="1438"/>
                  <a:pt x="1345" y="1439"/>
                  <a:pt x="1344" y="1441"/>
                </a:cubicBezTo>
                <a:cubicBezTo>
                  <a:pt x="1344" y="1442"/>
                  <a:pt x="1343" y="1443"/>
                  <a:pt x="1343" y="1444"/>
                </a:cubicBezTo>
                <a:close/>
                <a:moveTo>
                  <a:pt x="1347" y="1429"/>
                </a:moveTo>
                <a:cubicBezTo>
                  <a:pt x="1347" y="1429"/>
                  <a:pt x="1347" y="1429"/>
                  <a:pt x="1347" y="1429"/>
                </a:cubicBezTo>
                <a:cubicBezTo>
                  <a:pt x="1348" y="1428"/>
                  <a:pt x="1347" y="1427"/>
                  <a:pt x="1347" y="1427"/>
                </a:cubicBezTo>
                <a:cubicBezTo>
                  <a:pt x="1346" y="1428"/>
                  <a:pt x="1346" y="1429"/>
                  <a:pt x="1347" y="1429"/>
                </a:cubicBezTo>
                <a:close/>
                <a:moveTo>
                  <a:pt x="1223" y="1337"/>
                </a:moveTo>
                <a:cubicBezTo>
                  <a:pt x="1222" y="1336"/>
                  <a:pt x="1221" y="1336"/>
                  <a:pt x="1221" y="1337"/>
                </a:cubicBezTo>
                <a:cubicBezTo>
                  <a:pt x="1221" y="1339"/>
                  <a:pt x="1223" y="1340"/>
                  <a:pt x="1224" y="1340"/>
                </a:cubicBezTo>
                <a:cubicBezTo>
                  <a:pt x="1225" y="1339"/>
                  <a:pt x="1224" y="1338"/>
                  <a:pt x="1223" y="1337"/>
                </a:cubicBezTo>
                <a:close/>
                <a:moveTo>
                  <a:pt x="1491" y="1473"/>
                </a:moveTo>
                <a:cubicBezTo>
                  <a:pt x="1491" y="1474"/>
                  <a:pt x="1491" y="1474"/>
                  <a:pt x="1490" y="1475"/>
                </a:cubicBezTo>
                <a:cubicBezTo>
                  <a:pt x="1489" y="1475"/>
                  <a:pt x="1489" y="1475"/>
                  <a:pt x="1488" y="1475"/>
                </a:cubicBezTo>
                <a:cubicBezTo>
                  <a:pt x="1487" y="1475"/>
                  <a:pt x="1486" y="1475"/>
                  <a:pt x="1485" y="1476"/>
                </a:cubicBezTo>
                <a:cubicBezTo>
                  <a:pt x="1484" y="1477"/>
                  <a:pt x="1483" y="1480"/>
                  <a:pt x="1480" y="1479"/>
                </a:cubicBezTo>
                <a:cubicBezTo>
                  <a:pt x="1480" y="1479"/>
                  <a:pt x="1479" y="1478"/>
                  <a:pt x="1478" y="1478"/>
                </a:cubicBezTo>
                <a:cubicBezTo>
                  <a:pt x="1477" y="1478"/>
                  <a:pt x="1478" y="1480"/>
                  <a:pt x="1478" y="1480"/>
                </a:cubicBezTo>
                <a:cubicBezTo>
                  <a:pt x="1479" y="1481"/>
                  <a:pt x="1479" y="1483"/>
                  <a:pt x="1479" y="1484"/>
                </a:cubicBezTo>
                <a:cubicBezTo>
                  <a:pt x="1480" y="1485"/>
                  <a:pt x="1480" y="1485"/>
                  <a:pt x="1481" y="1486"/>
                </a:cubicBezTo>
                <a:cubicBezTo>
                  <a:pt x="1481" y="1488"/>
                  <a:pt x="1482" y="1490"/>
                  <a:pt x="1484" y="1491"/>
                </a:cubicBezTo>
                <a:cubicBezTo>
                  <a:pt x="1486" y="1493"/>
                  <a:pt x="1488" y="1492"/>
                  <a:pt x="1491" y="1492"/>
                </a:cubicBezTo>
                <a:cubicBezTo>
                  <a:pt x="1493" y="1492"/>
                  <a:pt x="1495" y="1493"/>
                  <a:pt x="1497" y="1494"/>
                </a:cubicBezTo>
                <a:cubicBezTo>
                  <a:pt x="1499" y="1494"/>
                  <a:pt x="1501" y="1493"/>
                  <a:pt x="1503" y="1492"/>
                </a:cubicBezTo>
                <a:cubicBezTo>
                  <a:pt x="1504" y="1492"/>
                  <a:pt x="1505" y="1492"/>
                  <a:pt x="1506" y="1492"/>
                </a:cubicBezTo>
                <a:cubicBezTo>
                  <a:pt x="1507" y="1492"/>
                  <a:pt x="1508" y="1491"/>
                  <a:pt x="1509" y="1491"/>
                </a:cubicBezTo>
                <a:cubicBezTo>
                  <a:pt x="1510" y="1490"/>
                  <a:pt x="1511" y="1490"/>
                  <a:pt x="1513" y="1489"/>
                </a:cubicBezTo>
                <a:cubicBezTo>
                  <a:pt x="1514" y="1489"/>
                  <a:pt x="1515" y="1488"/>
                  <a:pt x="1516" y="1488"/>
                </a:cubicBezTo>
                <a:cubicBezTo>
                  <a:pt x="1517" y="1487"/>
                  <a:pt x="1518" y="1487"/>
                  <a:pt x="1518" y="1486"/>
                </a:cubicBezTo>
                <a:cubicBezTo>
                  <a:pt x="1519" y="1485"/>
                  <a:pt x="1519" y="1482"/>
                  <a:pt x="1521" y="1482"/>
                </a:cubicBezTo>
                <a:cubicBezTo>
                  <a:pt x="1522" y="1481"/>
                  <a:pt x="1523" y="1482"/>
                  <a:pt x="1524" y="1482"/>
                </a:cubicBezTo>
                <a:cubicBezTo>
                  <a:pt x="1526" y="1482"/>
                  <a:pt x="1527" y="1481"/>
                  <a:pt x="1529" y="1482"/>
                </a:cubicBezTo>
                <a:cubicBezTo>
                  <a:pt x="1530" y="1482"/>
                  <a:pt x="1533" y="1483"/>
                  <a:pt x="1531" y="1480"/>
                </a:cubicBezTo>
                <a:cubicBezTo>
                  <a:pt x="1531" y="1478"/>
                  <a:pt x="1529" y="1477"/>
                  <a:pt x="1528" y="1475"/>
                </a:cubicBezTo>
                <a:cubicBezTo>
                  <a:pt x="1527" y="1474"/>
                  <a:pt x="1526" y="1472"/>
                  <a:pt x="1529" y="1471"/>
                </a:cubicBezTo>
                <a:cubicBezTo>
                  <a:pt x="1530" y="1470"/>
                  <a:pt x="1531" y="1470"/>
                  <a:pt x="1532" y="1470"/>
                </a:cubicBezTo>
                <a:cubicBezTo>
                  <a:pt x="1532" y="1469"/>
                  <a:pt x="1533" y="1468"/>
                  <a:pt x="1533" y="1468"/>
                </a:cubicBezTo>
                <a:cubicBezTo>
                  <a:pt x="1535" y="1466"/>
                  <a:pt x="1537" y="1467"/>
                  <a:pt x="1539" y="1465"/>
                </a:cubicBezTo>
                <a:cubicBezTo>
                  <a:pt x="1540" y="1464"/>
                  <a:pt x="1540" y="1463"/>
                  <a:pt x="1541" y="1462"/>
                </a:cubicBezTo>
                <a:cubicBezTo>
                  <a:pt x="1542" y="1461"/>
                  <a:pt x="1543" y="1461"/>
                  <a:pt x="1544" y="1461"/>
                </a:cubicBezTo>
                <a:cubicBezTo>
                  <a:pt x="1545" y="1460"/>
                  <a:pt x="1549" y="1457"/>
                  <a:pt x="1546" y="1457"/>
                </a:cubicBezTo>
                <a:cubicBezTo>
                  <a:pt x="1546" y="1457"/>
                  <a:pt x="1544" y="1458"/>
                  <a:pt x="1544" y="1458"/>
                </a:cubicBezTo>
                <a:cubicBezTo>
                  <a:pt x="1543" y="1459"/>
                  <a:pt x="1542" y="1459"/>
                  <a:pt x="1541" y="1460"/>
                </a:cubicBezTo>
                <a:cubicBezTo>
                  <a:pt x="1539" y="1460"/>
                  <a:pt x="1537" y="1461"/>
                  <a:pt x="1535" y="1462"/>
                </a:cubicBezTo>
                <a:cubicBezTo>
                  <a:pt x="1533" y="1463"/>
                  <a:pt x="1532" y="1464"/>
                  <a:pt x="1529" y="1465"/>
                </a:cubicBezTo>
                <a:cubicBezTo>
                  <a:pt x="1527" y="1466"/>
                  <a:pt x="1525" y="1466"/>
                  <a:pt x="1523" y="1467"/>
                </a:cubicBezTo>
                <a:cubicBezTo>
                  <a:pt x="1521" y="1468"/>
                  <a:pt x="1520" y="1470"/>
                  <a:pt x="1518" y="1470"/>
                </a:cubicBezTo>
                <a:cubicBezTo>
                  <a:pt x="1515" y="1470"/>
                  <a:pt x="1513" y="1469"/>
                  <a:pt x="1511" y="1470"/>
                </a:cubicBezTo>
                <a:cubicBezTo>
                  <a:pt x="1508" y="1470"/>
                  <a:pt x="1506" y="1469"/>
                  <a:pt x="1504" y="1469"/>
                </a:cubicBezTo>
                <a:cubicBezTo>
                  <a:pt x="1503" y="1469"/>
                  <a:pt x="1502" y="1469"/>
                  <a:pt x="1501" y="1468"/>
                </a:cubicBezTo>
                <a:cubicBezTo>
                  <a:pt x="1500" y="1468"/>
                  <a:pt x="1500" y="1467"/>
                  <a:pt x="1499" y="1467"/>
                </a:cubicBezTo>
                <a:cubicBezTo>
                  <a:pt x="1497" y="1467"/>
                  <a:pt x="1498" y="1468"/>
                  <a:pt x="1498" y="1469"/>
                </a:cubicBezTo>
                <a:cubicBezTo>
                  <a:pt x="1498" y="1470"/>
                  <a:pt x="1498" y="1471"/>
                  <a:pt x="1497" y="1472"/>
                </a:cubicBezTo>
                <a:cubicBezTo>
                  <a:pt x="1495" y="1473"/>
                  <a:pt x="1493" y="1472"/>
                  <a:pt x="1491" y="1473"/>
                </a:cubicBezTo>
                <a:close/>
                <a:moveTo>
                  <a:pt x="997" y="1199"/>
                </a:moveTo>
                <a:cubicBezTo>
                  <a:pt x="996" y="1199"/>
                  <a:pt x="995" y="1198"/>
                  <a:pt x="994" y="1199"/>
                </a:cubicBezTo>
                <a:cubicBezTo>
                  <a:pt x="994" y="1199"/>
                  <a:pt x="994" y="1200"/>
                  <a:pt x="994" y="1200"/>
                </a:cubicBezTo>
                <a:cubicBezTo>
                  <a:pt x="994" y="1200"/>
                  <a:pt x="993" y="1201"/>
                  <a:pt x="993" y="1201"/>
                </a:cubicBezTo>
                <a:cubicBezTo>
                  <a:pt x="994" y="1202"/>
                  <a:pt x="994" y="1201"/>
                  <a:pt x="994" y="1201"/>
                </a:cubicBezTo>
                <a:cubicBezTo>
                  <a:pt x="995" y="1200"/>
                  <a:pt x="995" y="1200"/>
                  <a:pt x="996" y="1200"/>
                </a:cubicBezTo>
                <a:cubicBezTo>
                  <a:pt x="996" y="1201"/>
                  <a:pt x="998" y="1200"/>
                  <a:pt x="999" y="1200"/>
                </a:cubicBezTo>
                <a:cubicBezTo>
                  <a:pt x="999" y="1200"/>
                  <a:pt x="1000" y="1199"/>
                  <a:pt x="999" y="1198"/>
                </a:cubicBezTo>
                <a:cubicBezTo>
                  <a:pt x="999" y="1198"/>
                  <a:pt x="998" y="1199"/>
                  <a:pt x="997" y="1199"/>
                </a:cubicBezTo>
                <a:close/>
                <a:moveTo>
                  <a:pt x="949" y="1129"/>
                </a:moveTo>
                <a:cubicBezTo>
                  <a:pt x="948" y="1127"/>
                  <a:pt x="947" y="1126"/>
                  <a:pt x="947" y="1124"/>
                </a:cubicBezTo>
                <a:cubicBezTo>
                  <a:pt x="947" y="1123"/>
                  <a:pt x="947" y="1122"/>
                  <a:pt x="946" y="1122"/>
                </a:cubicBezTo>
                <a:cubicBezTo>
                  <a:pt x="944" y="1123"/>
                  <a:pt x="946" y="1125"/>
                  <a:pt x="946" y="1126"/>
                </a:cubicBezTo>
                <a:cubicBezTo>
                  <a:pt x="946" y="1127"/>
                  <a:pt x="947" y="1128"/>
                  <a:pt x="947" y="1128"/>
                </a:cubicBezTo>
                <a:cubicBezTo>
                  <a:pt x="946" y="1129"/>
                  <a:pt x="945" y="1129"/>
                  <a:pt x="945" y="1130"/>
                </a:cubicBezTo>
                <a:cubicBezTo>
                  <a:pt x="945" y="1132"/>
                  <a:pt x="946" y="1131"/>
                  <a:pt x="946" y="1132"/>
                </a:cubicBezTo>
                <a:cubicBezTo>
                  <a:pt x="947" y="1133"/>
                  <a:pt x="947" y="1134"/>
                  <a:pt x="947" y="1135"/>
                </a:cubicBezTo>
                <a:cubicBezTo>
                  <a:pt x="947" y="1137"/>
                  <a:pt x="948" y="1138"/>
                  <a:pt x="949" y="1139"/>
                </a:cubicBezTo>
                <a:cubicBezTo>
                  <a:pt x="949" y="1140"/>
                  <a:pt x="950" y="1141"/>
                  <a:pt x="950" y="1142"/>
                </a:cubicBezTo>
                <a:cubicBezTo>
                  <a:pt x="950" y="1143"/>
                  <a:pt x="950" y="1144"/>
                  <a:pt x="950" y="1145"/>
                </a:cubicBezTo>
                <a:cubicBezTo>
                  <a:pt x="951" y="1144"/>
                  <a:pt x="951" y="1141"/>
                  <a:pt x="951" y="1140"/>
                </a:cubicBezTo>
                <a:cubicBezTo>
                  <a:pt x="951" y="1138"/>
                  <a:pt x="951" y="1135"/>
                  <a:pt x="951" y="1133"/>
                </a:cubicBezTo>
                <a:cubicBezTo>
                  <a:pt x="951" y="1131"/>
                  <a:pt x="950" y="1130"/>
                  <a:pt x="949" y="1129"/>
                </a:cubicBezTo>
                <a:close/>
                <a:moveTo>
                  <a:pt x="956" y="1135"/>
                </a:moveTo>
                <a:cubicBezTo>
                  <a:pt x="956" y="1136"/>
                  <a:pt x="956" y="1136"/>
                  <a:pt x="956" y="1136"/>
                </a:cubicBezTo>
                <a:cubicBezTo>
                  <a:pt x="956" y="1136"/>
                  <a:pt x="956" y="1136"/>
                  <a:pt x="956" y="1136"/>
                </a:cubicBezTo>
                <a:cubicBezTo>
                  <a:pt x="956" y="1139"/>
                  <a:pt x="958" y="1135"/>
                  <a:pt x="956" y="1135"/>
                </a:cubicBezTo>
                <a:close/>
                <a:moveTo>
                  <a:pt x="967" y="1151"/>
                </a:moveTo>
                <a:cubicBezTo>
                  <a:pt x="967" y="1152"/>
                  <a:pt x="968" y="1152"/>
                  <a:pt x="968" y="1153"/>
                </a:cubicBezTo>
                <a:cubicBezTo>
                  <a:pt x="968" y="1153"/>
                  <a:pt x="968" y="1155"/>
                  <a:pt x="969" y="1155"/>
                </a:cubicBezTo>
                <a:cubicBezTo>
                  <a:pt x="969" y="1155"/>
                  <a:pt x="970" y="1154"/>
                  <a:pt x="970" y="1154"/>
                </a:cubicBezTo>
                <a:cubicBezTo>
                  <a:pt x="971" y="1153"/>
                  <a:pt x="970" y="1152"/>
                  <a:pt x="969" y="1151"/>
                </a:cubicBezTo>
                <a:cubicBezTo>
                  <a:pt x="968" y="1150"/>
                  <a:pt x="967" y="1149"/>
                  <a:pt x="966" y="1148"/>
                </a:cubicBezTo>
                <a:cubicBezTo>
                  <a:pt x="965" y="1146"/>
                  <a:pt x="963" y="1145"/>
                  <a:pt x="962" y="1144"/>
                </a:cubicBezTo>
                <a:cubicBezTo>
                  <a:pt x="962" y="1144"/>
                  <a:pt x="959" y="1140"/>
                  <a:pt x="958" y="1140"/>
                </a:cubicBezTo>
                <a:cubicBezTo>
                  <a:pt x="957" y="1141"/>
                  <a:pt x="960" y="1143"/>
                  <a:pt x="960" y="1144"/>
                </a:cubicBezTo>
                <a:cubicBezTo>
                  <a:pt x="961" y="1145"/>
                  <a:pt x="963" y="1146"/>
                  <a:pt x="964" y="1147"/>
                </a:cubicBezTo>
                <a:cubicBezTo>
                  <a:pt x="965" y="1149"/>
                  <a:pt x="965" y="1150"/>
                  <a:pt x="967" y="1151"/>
                </a:cubicBezTo>
                <a:close/>
                <a:moveTo>
                  <a:pt x="960" y="1156"/>
                </a:moveTo>
                <a:cubicBezTo>
                  <a:pt x="961" y="1155"/>
                  <a:pt x="960" y="1153"/>
                  <a:pt x="959" y="1151"/>
                </a:cubicBezTo>
                <a:cubicBezTo>
                  <a:pt x="959" y="1151"/>
                  <a:pt x="959" y="1149"/>
                  <a:pt x="958" y="1149"/>
                </a:cubicBezTo>
                <a:cubicBezTo>
                  <a:pt x="957" y="1149"/>
                  <a:pt x="958" y="1151"/>
                  <a:pt x="958" y="1152"/>
                </a:cubicBezTo>
                <a:cubicBezTo>
                  <a:pt x="958" y="1152"/>
                  <a:pt x="959" y="1157"/>
                  <a:pt x="960" y="1156"/>
                </a:cubicBezTo>
                <a:close/>
                <a:moveTo>
                  <a:pt x="957" y="1153"/>
                </a:moveTo>
                <a:cubicBezTo>
                  <a:pt x="957" y="1152"/>
                  <a:pt x="955" y="1150"/>
                  <a:pt x="954" y="1150"/>
                </a:cubicBezTo>
                <a:cubicBezTo>
                  <a:pt x="954" y="1151"/>
                  <a:pt x="957" y="1155"/>
                  <a:pt x="957" y="1153"/>
                </a:cubicBezTo>
                <a:close/>
                <a:moveTo>
                  <a:pt x="953" y="1147"/>
                </a:moveTo>
                <a:cubicBezTo>
                  <a:pt x="953" y="1147"/>
                  <a:pt x="953" y="1148"/>
                  <a:pt x="954" y="1149"/>
                </a:cubicBezTo>
                <a:cubicBezTo>
                  <a:pt x="955" y="1149"/>
                  <a:pt x="954" y="1145"/>
                  <a:pt x="953" y="1145"/>
                </a:cubicBezTo>
                <a:cubicBezTo>
                  <a:pt x="952" y="1144"/>
                  <a:pt x="953" y="1146"/>
                  <a:pt x="953" y="1147"/>
                </a:cubicBezTo>
                <a:close/>
                <a:moveTo>
                  <a:pt x="982" y="1176"/>
                </a:moveTo>
                <a:cubicBezTo>
                  <a:pt x="982" y="1177"/>
                  <a:pt x="985" y="1178"/>
                  <a:pt x="985" y="1177"/>
                </a:cubicBezTo>
                <a:cubicBezTo>
                  <a:pt x="985" y="1177"/>
                  <a:pt x="985" y="1176"/>
                  <a:pt x="984" y="1176"/>
                </a:cubicBezTo>
                <a:cubicBezTo>
                  <a:pt x="984" y="1176"/>
                  <a:pt x="983" y="1175"/>
                  <a:pt x="982" y="1176"/>
                </a:cubicBezTo>
                <a:close/>
                <a:moveTo>
                  <a:pt x="960" y="1137"/>
                </a:moveTo>
                <a:cubicBezTo>
                  <a:pt x="960" y="1135"/>
                  <a:pt x="960" y="1133"/>
                  <a:pt x="959" y="1134"/>
                </a:cubicBezTo>
                <a:cubicBezTo>
                  <a:pt x="958" y="1134"/>
                  <a:pt x="959" y="1137"/>
                  <a:pt x="959" y="1137"/>
                </a:cubicBezTo>
                <a:cubicBezTo>
                  <a:pt x="960" y="1137"/>
                  <a:pt x="960" y="1137"/>
                  <a:pt x="960" y="1137"/>
                </a:cubicBezTo>
                <a:close/>
                <a:moveTo>
                  <a:pt x="1002" y="1189"/>
                </a:moveTo>
                <a:cubicBezTo>
                  <a:pt x="1004" y="1190"/>
                  <a:pt x="1002" y="1187"/>
                  <a:pt x="1001" y="1187"/>
                </a:cubicBezTo>
                <a:cubicBezTo>
                  <a:pt x="1000" y="1186"/>
                  <a:pt x="999" y="1186"/>
                  <a:pt x="998" y="1185"/>
                </a:cubicBezTo>
                <a:cubicBezTo>
                  <a:pt x="997" y="1185"/>
                  <a:pt x="995" y="1185"/>
                  <a:pt x="996" y="1186"/>
                </a:cubicBezTo>
                <a:cubicBezTo>
                  <a:pt x="997" y="1186"/>
                  <a:pt x="998" y="1187"/>
                  <a:pt x="998" y="1187"/>
                </a:cubicBezTo>
                <a:cubicBezTo>
                  <a:pt x="999" y="1187"/>
                  <a:pt x="1000" y="1187"/>
                  <a:pt x="1000" y="1188"/>
                </a:cubicBezTo>
                <a:cubicBezTo>
                  <a:pt x="1001" y="1188"/>
                  <a:pt x="1001" y="1189"/>
                  <a:pt x="1002" y="1189"/>
                </a:cubicBezTo>
                <a:close/>
                <a:moveTo>
                  <a:pt x="968" y="1168"/>
                </a:moveTo>
                <a:cubicBezTo>
                  <a:pt x="969" y="1169"/>
                  <a:pt x="978" y="1176"/>
                  <a:pt x="979" y="1176"/>
                </a:cubicBezTo>
                <a:cubicBezTo>
                  <a:pt x="980" y="1176"/>
                  <a:pt x="972" y="1171"/>
                  <a:pt x="971" y="1170"/>
                </a:cubicBezTo>
                <a:cubicBezTo>
                  <a:pt x="969" y="1169"/>
                  <a:pt x="968" y="1168"/>
                  <a:pt x="967" y="1166"/>
                </a:cubicBezTo>
                <a:cubicBezTo>
                  <a:pt x="967" y="1165"/>
                  <a:pt x="963" y="1161"/>
                  <a:pt x="962" y="1161"/>
                </a:cubicBezTo>
                <a:cubicBezTo>
                  <a:pt x="961" y="1162"/>
                  <a:pt x="963" y="1163"/>
                  <a:pt x="963" y="1164"/>
                </a:cubicBezTo>
                <a:cubicBezTo>
                  <a:pt x="965" y="1165"/>
                  <a:pt x="967" y="1167"/>
                  <a:pt x="968" y="1168"/>
                </a:cubicBezTo>
                <a:close/>
                <a:moveTo>
                  <a:pt x="1331" y="1417"/>
                </a:moveTo>
                <a:cubicBezTo>
                  <a:pt x="1327" y="1415"/>
                  <a:pt x="1326" y="1418"/>
                  <a:pt x="1323" y="1421"/>
                </a:cubicBezTo>
                <a:cubicBezTo>
                  <a:pt x="1322" y="1422"/>
                  <a:pt x="1321" y="1422"/>
                  <a:pt x="1321" y="1424"/>
                </a:cubicBezTo>
                <a:cubicBezTo>
                  <a:pt x="1322" y="1424"/>
                  <a:pt x="1324" y="1421"/>
                  <a:pt x="1325" y="1421"/>
                </a:cubicBezTo>
                <a:cubicBezTo>
                  <a:pt x="1327" y="1420"/>
                  <a:pt x="1328" y="1421"/>
                  <a:pt x="1330" y="1420"/>
                </a:cubicBezTo>
                <a:cubicBezTo>
                  <a:pt x="1331" y="1419"/>
                  <a:pt x="1333" y="1417"/>
                  <a:pt x="1331" y="1417"/>
                </a:cubicBezTo>
                <a:close/>
                <a:moveTo>
                  <a:pt x="1272" y="1311"/>
                </a:moveTo>
                <a:cubicBezTo>
                  <a:pt x="1270" y="1312"/>
                  <a:pt x="1271" y="1310"/>
                  <a:pt x="1269" y="1309"/>
                </a:cubicBezTo>
                <a:cubicBezTo>
                  <a:pt x="1268" y="1309"/>
                  <a:pt x="1268" y="1310"/>
                  <a:pt x="1267" y="1310"/>
                </a:cubicBezTo>
                <a:cubicBezTo>
                  <a:pt x="1267" y="1310"/>
                  <a:pt x="1266" y="1310"/>
                  <a:pt x="1265" y="1310"/>
                </a:cubicBezTo>
                <a:cubicBezTo>
                  <a:pt x="1263" y="1311"/>
                  <a:pt x="1264" y="1316"/>
                  <a:pt x="1267" y="1315"/>
                </a:cubicBezTo>
                <a:cubicBezTo>
                  <a:pt x="1268" y="1315"/>
                  <a:pt x="1268" y="1314"/>
                  <a:pt x="1268" y="1313"/>
                </a:cubicBezTo>
                <a:cubicBezTo>
                  <a:pt x="1271" y="1311"/>
                  <a:pt x="1271" y="1315"/>
                  <a:pt x="1271" y="1316"/>
                </a:cubicBezTo>
                <a:cubicBezTo>
                  <a:pt x="1273" y="1317"/>
                  <a:pt x="1272" y="1315"/>
                  <a:pt x="1273" y="1314"/>
                </a:cubicBezTo>
                <a:cubicBezTo>
                  <a:pt x="1273" y="1313"/>
                  <a:pt x="1274" y="1311"/>
                  <a:pt x="1275" y="1311"/>
                </a:cubicBezTo>
                <a:cubicBezTo>
                  <a:pt x="1276" y="1310"/>
                  <a:pt x="1276" y="1309"/>
                  <a:pt x="1275" y="1309"/>
                </a:cubicBezTo>
                <a:cubicBezTo>
                  <a:pt x="1274" y="1309"/>
                  <a:pt x="1273" y="1311"/>
                  <a:pt x="1272" y="1311"/>
                </a:cubicBezTo>
                <a:close/>
                <a:moveTo>
                  <a:pt x="1272" y="1421"/>
                </a:moveTo>
                <a:cubicBezTo>
                  <a:pt x="1271" y="1421"/>
                  <a:pt x="1271" y="1423"/>
                  <a:pt x="1272" y="1424"/>
                </a:cubicBezTo>
                <a:cubicBezTo>
                  <a:pt x="1272" y="1425"/>
                  <a:pt x="1273" y="1425"/>
                  <a:pt x="1273" y="1424"/>
                </a:cubicBezTo>
                <a:cubicBezTo>
                  <a:pt x="1273" y="1423"/>
                  <a:pt x="1273" y="1421"/>
                  <a:pt x="1273" y="1421"/>
                </a:cubicBezTo>
                <a:cubicBezTo>
                  <a:pt x="1273" y="1420"/>
                  <a:pt x="1272" y="1420"/>
                  <a:pt x="1272" y="1421"/>
                </a:cubicBezTo>
                <a:close/>
                <a:moveTo>
                  <a:pt x="1274" y="1429"/>
                </a:moveTo>
                <a:cubicBezTo>
                  <a:pt x="1273" y="1429"/>
                  <a:pt x="1273" y="1432"/>
                  <a:pt x="1274" y="1432"/>
                </a:cubicBezTo>
                <a:cubicBezTo>
                  <a:pt x="1274" y="1433"/>
                  <a:pt x="1275" y="1433"/>
                  <a:pt x="1275" y="1434"/>
                </a:cubicBezTo>
                <a:cubicBezTo>
                  <a:pt x="1276" y="1434"/>
                  <a:pt x="1276" y="1438"/>
                  <a:pt x="1277" y="1436"/>
                </a:cubicBezTo>
                <a:cubicBezTo>
                  <a:pt x="1278" y="1434"/>
                  <a:pt x="1276" y="1433"/>
                  <a:pt x="1275" y="1432"/>
                </a:cubicBezTo>
                <a:cubicBezTo>
                  <a:pt x="1275" y="1432"/>
                  <a:pt x="1275" y="1428"/>
                  <a:pt x="1274" y="1429"/>
                </a:cubicBezTo>
                <a:close/>
                <a:moveTo>
                  <a:pt x="1275" y="1397"/>
                </a:moveTo>
                <a:cubicBezTo>
                  <a:pt x="1274" y="1397"/>
                  <a:pt x="1273" y="1399"/>
                  <a:pt x="1275" y="1399"/>
                </a:cubicBezTo>
                <a:cubicBezTo>
                  <a:pt x="1277" y="1398"/>
                  <a:pt x="1277" y="1395"/>
                  <a:pt x="1275" y="1397"/>
                </a:cubicBezTo>
                <a:close/>
                <a:moveTo>
                  <a:pt x="1281" y="1293"/>
                </a:moveTo>
                <a:cubicBezTo>
                  <a:pt x="1280" y="1293"/>
                  <a:pt x="1279" y="1293"/>
                  <a:pt x="1279" y="1293"/>
                </a:cubicBezTo>
                <a:cubicBezTo>
                  <a:pt x="1278" y="1293"/>
                  <a:pt x="1277" y="1292"/>
                  <a:pt x="1277" y="1292"/>
                </a:cubicBezTo>
                <a:cubicBezTo>
                  <a:pt x="1276" y="1292"/>
                  <a:pt x="1276" y="1293"/>
                  <a:pt x="1277" y="1294"/>
                </a:cubicBezTo>
                <a:cubicBezTo>
                  <a:pt x="1278" y="1295"/>
                  <a:pt x="1280" y="1295"/>
                  <a:pt x="1281" y="1295"/>
                </a:cubicBezTo>
                <a:cubicBezTo>
                  <a:pt x="1283" y="1294"/>
                  <a:pt x="1283" y="1293"/>
                  <a:pt x="1281" y="1293"/>
                </a:cubicBezTo>
                <a:close/>
                <a:moveTo>
                  <a:pt x="1275" y="1408"/>
                </a:moveTo>
                <a:cubicBezTo>
                  <a:pt x="1274" y="1410"/>
                  <a:pt x="1274" y="1411"/>
                  <a:pt x="1272" y="1411"/>
                </a:cubicBezTo>
                <a:cubicBezTo>
                  <a:pt x="1270" y="1411"/>
                  <a:pt x="1270" y="1407"/>
                  <a:pt x="1268" y="1409"/>
                </a:cubicBezTo>
                <a:cubicBezTo>
                  <a:pt x="1266" y="1410"/>
                  <a:pt x="1266" y="1412"/>
                  <a:pt x="1268" y="1413"/>
                </a:cubicBezTo>
                <a:cubicBezTo>
                  <a:pt x="1270" y="1413"/>
                  <a:pt x="1270" y="1412"/>
                  <a:pt x="1271" y="1412"/>
                </a:cubicBezTo>
                <a:cubicBezTo>
                  <a:pt x="1272" y="1411"/>
                  <a:pt x="1273" y="1412"/>
                  <a:pt x="1274" y="1413"/>
                </a:cubicBezTo>
                <a:cubicBezTo>
                  <a:pt x="1275" y="1414"/>
                  <a:pt x="1276" y="1417"/>
                  <a:pt x="1278" y="1415"/>
                </a:cubicBezTo>
                <a:cubicBezTo>
                  <a:pt x="1279" y="1415"/>
                  <a:pt x="1278" y="1414"/>
                  <a:pt x="1279" y="1412"/>
                </a:cubicBezTo>
                <a:cubicBezTo>
                  <a:pt x="1279" y="1411"/>
                  <a:pt x="1279" y="1411"/>
                  <a:pt x="1280" y="1410"/>
                </a:cubicBezTo>
                <a:cubicBezTo>
                  <a:pt x="1283" y="1406"/>
                  <a:pt x="1276" y="1404"/>
                  <a:pt x="1275" y="1408"/>
                </a:cubicBezTo>
                <a:close/>
                <a:moveTo>
                  <a:pt x="1242" y="1426"/>
                </a:moveTo>
                <a:cubicBezTo>
                  <a:pt x="1244" y="1426"/>
                  <a:pt x="1245" y="1424"/>
                  <a:pt x="1246" y="1424"/>
                </a:cubicBezTo>
                <a:cubicBezTo>
                  <a:pt x="1247" y="1424"/>
                  <a:pt x="1248" y="1424"/>
                  <a:pt x="1249" y="1423"/>
                </a:cubicBezTo>
                <a:cubicBezTo>
                  <a:pt x="1249" y="1423"/>
                  <a:pt x="1249" y="1422"/>
                  <a:pt x="1248" y="1421"/>
                </a:cubicBezTo>
                <a:cubicBezTo>
                  <a:pt x="1247" y="1422"/>
                  <a:pt x="1246" y="1423"/>
                  <a:pt x="1244" y="1423"/>
                </a:cubicBezTo>
                <a:cubicBezTo>
                  <a:pt x="1244" y="1423"/>
                  <a:pt x="1241" y="1425"/>
                  <a:pt x="1242" y="1426"/>
                </a:cubicBezTo>
                <a:close/>
                <a:moveTo>
                  <a:pt x="1245" y="1399"/>
                </a:moveTo>
                <a:cubicBezTo>
                  <a:pt x="1244" y="1400"/>
                  <a:pt x="1245" y="1401"/>
                  <a:pt x="1246" y="1400"/>
                </a:cubicBezTo>
                <a:cubicBezTo>
                  <a:pt x="1246" y="1400"/>
                  <a:pt x="1245" y="1398"/>
                  <a:pt x="1245" y="1399"/>
                </a:cubicBezTo>
                <a:close/>
                <a:moveTo>
                  <a:pt x="1245" y="1390"/>
                </a:moveTo>
                <a:cubicBezTo>
                  <a:pt x="1243" y="1389"/>
                  <a:pt x="1244" y="1391"/>
                  <a:pt x="1243" y="1392"/>
                </a:cubicBezTo>
                <a:cubicBezTo>
                  <a:pt x="1243" y="1393"/>
                  <a:pt x="1241" y="1394"/>
                  <a:pt x="1242" y="1395"/>
                </a:cubicBezTo>
                <a:cubicBezTo>
                  <a:pt x="1243" y="1396"/>
                  <a:pt x="1244" y="1393"/>
                  <a:pt x="1244" y="1392"/>
                </a:cubicBezTo>
                <a:cubicBezTo>
                  <a:pt x="1245" y="1391"/>
                  <a:pt x="1247" y="1390"/>
                  <a:pt x="1245" y="1390"/>
                </a:cubicBezTo>
                <a:close/>
                <a:moveTo>
                  <a:pt x="1260" y="1382"/>
                </a:moveTo>
                <a:cubicBezTo>
                  <a:pt x="1259" y="1382"/>
                  <a:pt x="1258" y="1382"/>
                  <a:pt x="1258" y="1381"/>
                </a:cubicBezTo>
                <a:cubicBezTo>
                  <a:pt x="1258" y="1380"/>
                  <a:pt x="1258" y="1379"/>
                  <a:pt x="1256" y="1379"/>
                </a:cubicBezTo>
                <a:cubicBezTo>
                  <a:pt x="1255" y="1379"/>
                  <a:pt x="1255" y="1379"/>
                  <a:pt x="1255" y="1380"/>
                </a:cubicBezTo>
                <a:cubicBezTo>
                  <a:pt x="1255" y="1381"/>
                  <a:pt x="1256" y="1383"/>
                  <a:pt x="1257" y="1384"/>
                </a:cubicBezTo>
                <a:cubicBezTo>
                  <a:pt x="1259" y="1385"/>
                  <a:pt x="1260" y="1387"/>
                  <a:pt x="1261" y="1389"/>
                </a:cubicBezTo>
                <a:cubicBezTo>
                  <a:pt x="1262" y="1391"/>
                  <a:pt x="1264" y="1391"/>
                  <a:pt x="1265" y="1393"/>
                </a:cubicBezTo>
                <a:cubicBezTo>
                  <a:pt x="1266" y="1393"/>
                  <a:pt x="1267" y="1394"/>
                  <a:pt x="1267" y="1395"/>
                </a:cubicBezTo>
                <a:cubicBezTo>
                  <a:pt x="1269" y="1395"/>
                  <a:pt x="1269" y="1393"/>
                  <a:pt x="1268" y="1393"/>
                </a:cubicBezTo>
                <a:cubicBezTo>
                  <a:pt x="1268" y="1392"/>
                  <a:pt x="1268" y="1392"/>
                  <a:pt x="1268" y="1392"/>
                </a:cubicBezTo>
                <a:cubicBezTo>
                  <a:pt x="1267" y="1391"/>
                  <a:pt x="1267" y="1391"/>
                  <a:pt x="1267" y="1391"/>
                </a:cubicBezTo>
                <a:cubicBezTo>
                  <a:pt x="1267" y="1390"/>
                  <a:pt x="1266" y="1389"/>
                  <a:pt x="1265" y="1389"/>
                </a:cubicBezTo>
                <a:cubicBezTo>
                  <a:pt x="1264" y="1389"/>
                  <a:pt x="1263" y="1390"/>
                  <a:pt x="1262" y="1390"/>
                </a:cubicBezTo>
                <a:cubicBezTo>
                  <a:pt x="1262" y="1389"/>
                  <a:pt x="1262" y="1388"/>
                  <a:pt x="1262" y="1387"/>
                </a:cubicBezTo>
                <a:cubicBezTo>
                  <a:pt x="1262" y="1385"/>
                  <a:pt x="1262" y="1383"/>
                  <a:pt x="1260" y="1382"/>
                </a:cubicBezTo>
                <a:close/>
                <a:moveTo>
                  <a:pt x="1254" y="1282"/>
                </a:moveTo>
                <a:cubicBezTo>
                  <a:pt x="1254" y="1281"/>
                  <a:pt x="1254" y="1281"/>
                  <a:pt x="1252" y="1281"/>
                </a:cubicBezTo>
                <a:cubicBezTo>
                  <a:pt x="1252" y="1281"/>
                  <a:pt x="1252" y="1282"/>
                  <a:pt x="1251" y="1282"/>
                </a:cubicBezTo>
                <a:cubicBezTo>
                  <a:pt x="1251" y="1282"/>
                  <a:pt x="1250" y="1282"/>
                  <a:pt x="1249" y="1282"/>
                </a:cubicBezTo>
                <a:cubicBezTo>
                  <a:pt x="1248" y="1283"/>
                  <a:pt x="1248" y="1284"/>
                  <a:pt x="1249" y="1285"/>
                </a:cubicBezTo>
                <a:cubicBezTo>
                  <a:pt x="1250" y="1286"/>
                  <a:pt x="1251" y="1286"/>
                  <a:pt x="1251" y="1287"/>
                </a:cubicBezTo>
                <a:cubicBezTo>
                  <a:pt x="1252" y="1288"/>
                  <a:pt x="1251" y="1290"/>
                  <a:pt x="1251" y="1290"/>
                </a:cubicBezTo>
                <a:cubicBezTo>
                  <a:pt x="1253" y="1291"/>
                  <a:pt x="1253" y="1289"/>
                  <a:pt x="1253" y="1289"/>
                </a:cubicBezTo>
                <a:cubicBezTo>
                  <a:pt x="1254" y="1288"/>
                  <a:pt x="1254" y="1288"/>
                  <a:pt x="1256" y="1287"/>
                </a:cubicBezTo>
                <a:cubicBezTo>
                  <a:pt x="1256" y="1286"/>
                  <a:pt x="1258" y="1285"/>
                  <a:pt x="1257" y="1284"/>
                </a:cubicBezTo>
                <a:cubicBezTo>
                  <a:pt x="1256" y="1283"/>
                  <a:pt x="1255" y="1284"/>
                  <a:pt x="1254" y="1282"/>
                </a:cubicBezTo>
                <a:close/>
                <a:moveTo>
                  <a:pt x="1286" y="1306"/>
                </a:moveTo>
                <a:cubicBezTo>
                  <a:pt x="1287" y="1306"/>
                  <a:pt x="1288" y="1305"/>
                  <a:pt x="1289" y="1305"/>
                </a:cubicBezTo>
                <a:cubicBezTo>
                  <a:pt x="1289" y="1305"/>
                  <a:pt x="1291" y="1305"/>
                  <a:pt x="1291" y="1304"/>
                </a:cubicBezTo>
                <a:cubicBezTo>
                  <a:pt x="1292" y="1302"/>
                  <a:pt x="1285" y="1303"/>
                  <a:pt x="1286" y="1306"/>
                </a:cubicBezTo>
                <a:close/>
                <a:moveTo>
                  <a:pt x="1292" y="1397"/>
                </a:moveTo>
                <a:cubicBezTo>
                  <a:pt x="1294" y="1397"/>
                  <a:pt x="1295" y="1395"/>
                  <a:pt x="1297" y="1394"/>
                </a:cubicBezTo>
                <a:cubicBezTo>
                  <a:pt x="1298" y="1393"/>
                  <a:pt x="1301" y="1394"/>
                  <a:pt x="1302" y="1392"/>
                </a:cubicBezTo>
                <a:cubicBezTo>
                  <a:pt x="1304" y="1390"/>
                  <a:pt x="1300" y="1391"/>
                  <a:pt x="1299" y="1392"/>
                </a:cubicBezTo>
                <a:cubicBezTo>
                  <a:pt x="1298" y="1392"/>
                  <a:pt x="1297" y="1392"/>
                  <a:pt x="1296" y="1393"/>
                </a:cubicBezTo>
                <a:cubicBezTo>
                  <a:pt x="1295" y="1393"/>
                  <a:pt x="1294" y="1394"/>
                  <a:pt x="1293" y="1395"/>
                </a:cubicBezTo>
                <a:cubicBezTo>
                  <a:pt x="1293" y="1395"/>
                  <a:pt x="1291" y="1397"/>
                  <a:pt x="1292" y="1397"/>
                </a:cubicBezTo>
                <a:close/>
                <a:moveTo>
                  <a:pt x="1321" y="1411"/>
                </a:moveTo>
                <a:cubicBezTo>
                  <a:pt x="1320" y="1411"/>
                  <a:pt x="1320" y="1411"/>
                  <a:pt x="1319" y="1412"/>
                </a:cubicBezTo>
                <a:cubicBezTo>
                  <a:pt x="1319" y="1412"/>
                  <a:pt x="1320" y="1414"/>
                  <a:pt x="1320" y="1414"/>
                </a:cubicBezTo>
                <a:cubicBezTo>
                  <a:pt x="1321" y="1415"/>
                  <a:pt x="1321" y="1416"/>
                  <a:pt x="1322" y="1415"/>
                </a:cubicBezTo>
                <a:cubicBezTo>
                  <a:pt x="1323" y="1414"/>
                  <a:pt x="1322" y="1413"/>
                  <a:pt x="1321" y="1412"/>
                </a:cubicBezTo>
                <a:cubicBezTo>
                  <a:pt x="1321" y="1412"/>
                  <a:pt x="1321" y="1411"/>
                  <a:pt x="1321" y="1411"/>
                </a:cubicBezTo>
                <a:close/>
                <a:moveTo>
                  <a:pt x="1328" y="1453"/>
                </a:moveTo>
                <a:cubicBezTo>
                  <a:pt x="1327" y="1454"/>
                  <a:pt x="1326" y="1456"/>
                  <a:pt x="1326" y="1458"/>
                </a:cubicBezTo>
                <a:cubicBezTo>
                  <a:pt x="1325" y="1459"/>
                  <a:pt x="1325" y="1460"/>
                  <a:pt x="1325" y="1461"/>
                </a:cubicBezTo>
                <a:cubicBezTo>
                  <a:pt x="1325" y="1463"/>
                  <a:pt x="1325" y="1466"/>
                  <a:pt x="1327" y="1467"/>
                </a:cubicBezTo>
                <a:cubicBezTo>
                  <a:pt x="1329" y="1467"/>
                  <a:pt x="1328" y="1462"/>
                  <a:pt x="1327" y="1461"/>
                </a:cubicBezTo>
                <a:cubicBezTo>
                  <a:pt x="1327" y="1458"/>
                  <a:pt x="1327" y="1457"/>
                  <a:pt x="1329" y="1455"/>
                </a:cubicBezTo>
                <a:cubicBezTo>
                  <a:pt x="1329" y="1455"/>
                  <a:pt x="1330" y="1452"/>
                  <a:pt x="1328" y="1453"/>
                </a:cubicBezTo>
                <a:close/>
                <a:moveTo>
                  <a:pt x="1289" y="1370"/>
                </a:moveTo>
                <a:cubicBezTo>
                  <a:pt x="1290" y="1371"/>
                  <a:pt x="1290" y="1371"/>
                  <a:pt x="1290" y="1372"/>
                </a:cubicBezTo>
                <a:cubicBezTo>
                  <a:pt x="1291" y="1373"/>
                  <a:pt x="1291" y="1374"/>
                  <a:pt x="1292" y="1374"/>
                </a:cubicBezTo>
                <a:cubicBezTo>
                  <a:pt x="1295" y="1374"/>
                  <a:pt x="1294" y="1370"/>
                  <a:pt x="1295" y="1369"/>
                </a:cubicBezTo>
                <a:cubicBezTo>
                  <a:pt x="1296" y="1367"/>
                  <a:pt x="1297" y="1367"/>
                  <a:pt x="1297" y="1365"/>
                </a:cubicBezTo>
                <a:cubicBezTo>
                  <a:pt x="1297" y="1363"/>
                  <a:pt x="1296" y="1363"/>
                  <a:pt x="1296" y="1362"/>
                </a:cubicBezTo>
                <a:cubicBezTo>
                  <a:pt x="1295" y="1360"/>
                  <a:pt x="1296" y="1360"/>
                  <a:pt x="1295" y="1359"/>
                </a:cubicBezTo>
                <a:cubicBezTo>
                  <a:pt x="1295" y="1357"/>
                  <a:pt x="1293" y="1357"/>
                  <a:pt x="1291" y="1357"/>
                </a:cubicBezTo>
                <a:cubicBezTo>
                  <a:pt x="1288" y="1357"/>
                  <a:pt x="1288" y="1361"/>
                  <a:pt x="1289" y="1364"/>
                </a:cubicBezTo>
                <a:cubicBezTo>
                  <a:pt x="1289" y="1366"/>
                  <a:pt x="1287" y="1368"/>
                  <a:pt x="1289" y="1370"/>
                </a:cubicBezTo>
                <a:close/>
                <a:moveTo>
                  <a:pt x="1220" y="1387"/>
                </a:moveTo>
                <a:cubicBezTo>
                  <a:pt x="1219" y="1386"/>
                  <a:pt x="1218" y="1387"/>
                  <a:pt x="1218" y="1387"/>
                </a:cubicBezTo>
                <a:cubicBezTo>
                  <a:pt x="1218" y="1385"/>
                  <a:pt x="1216" y="1386"/>
                  <a:pt x="1216" y="1388"/>
                </a:cubicBezTo>
                <a:cubicBezTo>
                  <a:pt x="1216" y="1389"/>
                  <a:pt x="1217" y="1390"/>
                  <a:pt x="1218" y="1390"/>
                </a:cubicBezTo>
                <a:cubicBezTo>
                  <a:pt x="1219" y="1390"/>
                  <a:pt x="1219" y="1390"/>
                  <a:pt x="1219" y="1390"/>
                </a:cubicBezTo>
                <a:cubicBezTo>
                  <a:pt x="1220" y="1389"/>
                  <a:pt x="1220" y="1387"/>
                  <a:pt x="1220" y="1387"/>
                </a:cubicBezTo>
                <a:close/>
                <a:moveTo>
                  <a:pt x="1254" y="1411"/>
                </a:moveTo>
                <a:cubicBezTo>
                  <a:pt x="1253" y="1411"/>
                  <a:pt x="1252" y="1412"/>
                  <a:pt x="1253" y="1413"/>
                </a:cubicBezTo>
                <a:cubicBezTo>
                  <a:pt x="1253" y="1414"/>
                  <a:pt x="1253" y="1415"/>
                  <a:pt x="1254" y="1415"/>
                </a:cubicBezTo>
                <a:cubicBezTo>
                  <a:pt x="1254" y="1416"/>
                  <a:pt x="1254" y="1417"/>
                  <a:pt x="1255" y="1416"/>
                </a:cubicBezTo>
                <a:cubicBezTo>
                  <a:pt x="1256" y="1416"/>
                  <a:pt x="1255" y="1414"/>
                  <a:pt x="1254" y="1414"/>
                </a:cubicBezTo>
                <a:cubicBezTo>
                  <a:pt x="1254" y="1413"/>
                  <a:pt x="1254" y="1411"/>
                  <a:pt x="1254" y="1411"/>
                </a:cubicBezTo>
                <a:close/>
                <a:moveTo>
                  <a:pt x="1260" y="1397"/>
                </a:moveTo>
                <a:cubicBezTo>
                  <a:pt x="1259" y="1398"/>
                  <a:pt x="1259" y="1400"/>
                  <a:pt x="1260" y="1400"/>
                </a:cubicBezTo>
                <a:cubicBezTo>
                  <a:pt x="1262" y="1399"/>
                  <a:pt x="1261" y="1397"/>
                  <a:pt x="1260" y="1397"/>
                </a:cubicBezTo>
                <a:close/>
                <a:moveTo>
                  <a:pt x="1248" y="1345"/>
                </a:moveTo>
                <a:cubicBezTo>
                  <a:pt x="1246" y="1347"/>
                  <a:pt x="1249" y="1349"/>
                  <a:pt x="1249" y="1350"/>
                </a:cubicBezTo>
                <a:cubicBezTo>
                  <a:pt x="1250" y="1351"/>
                  <a:pt x="1250" y="1352"/>
                  <a:pt x="1251" y="1352"/>
                </a:cubicBezTo>
                <a:cubicBezTo>
                  <a:pt x="1251" y="1353"/>
                  <a:pt x="1253" y="1353"/>
                  <a:pt x="1253" y="1352"/>
                </a:cubicBezTo>
                <a:cubicBezTo>
                  <a:pt x="1253" y="1352"/>
                  <a:pt x="1251" y="1350"/>
                  <a:pt x="1250" y="1349"/>
                </a:cubicBezTo>
                <a:cubicBezTo>
                  <a:pt x="1250" y="1348"/>
                  <a:pt x="1250" y="1344"/>
                  <a:pt x="1248" y="1345"/>
                </a:cubicBezTo>
                <a:close/>
                <a:moveTo>
                  <a:pt x="1308" y="1341"/>
                </a:moveTo>
                <a:cubicBezTo>
                  <a:pt x="1308" y="1342"/>
                  <a:pt x="1309" y="1344"/>
                  <a:pt x="1310" y="1343"/>
                </a:cubicBezTo>
                <a:cubicBezTo>
                  <a:pt x="1312" y="1343"/>
                  <a:pt x="1310" y="1340"/>
                  <a:pt x="1309" y="1339"/>
                </a:cubicBezTo>
                <a:cubicBezTo>
                  <a:pt x="1308" y="1338"/>
                  <a:pt x="1308" y="1337"/>
                  <a:pt x="1307" y="1337"/>
                </a:cubicBezTo>
                <a:cubicBezTo>
                  <a:pt x="1306" y="1336"/>
                  <a:pt x="1305" y="1336"/>
                  <a:pt x="1304" y="1336"/>
                </a:cubicBezTo>
                <a:cubicBezTo>
                  <a:pt x="1303" y="1335"/>
                  <a:pt x="1304" y="1332"/>
                  <a:pt x="1302" y="1331"/>
                </a:cubicBezTo>
                <a:cubicBezTo>
                  <a:pt x="1300" y="1330"/>
                  <a:pt x="1298" y="1331"/>
                  <a:pt x="1296" y="1332"/>
                </a:cubicBezTo>
                <a:cubicBezTo>
                  <a:pt x="1295" y="1332"/>
                  <a:pt x="1295" y="1333"/>
                  <a:pt x="1293" y="1334"/>
                </a:cubicBezTo>
                <a:cubicBezTo>
                  <a:pt x="1292" y="1335"/>
                  <a:pt x="1291" y="1333"/>
                  <a:pt x="1289" y="1333"/>
                </a:cubicBezTo>
                <a:cubicBezTo>
                  <a:pt x="1288" y="1333"/>
                  <a:pt x="1288" y="1335"/>
                  <a:pt x="1289" y="1336"/>
                </a:cubicBezTo>
                <a:cubicBezTo>
                  <a:pt x="1289" y="1336"/>
                  <a:pt x="1290" y="1336"/>
                  <a:pt x="1291" y="1336"/>
                </a:cubicBezTo>
                <a:cubicBezTo>
                  <a:pt x="1293" y="1336"/>
                  <a:pt x="1296" y="1337"/>
                  <a:pt x="1297" y="1338"/>
                </a:cubicBezTo>
                <a:cubicBezTo>
                  <a:pt x="1300" y="1340"/>
                  <a:pt x="1294" y="1340"/>
                  <a:pt x="1297" y="1342"/>
                </a:cubicBezTo>
                <a:cubicBezTo>
                  <a:pt x="1297" y="1342"/>
                  <a:pt x="1298" y="1342"/>
                  <a:pt x="1298" y="1342"/>
                </a:cubicBezTo>
                <a:cubicBezTo>
                  <a:pt x="1298" y="1343"/>
                  <a:pt x="1298" y="1343"/>
                  <a:pt x="1299" y="1343"/>
                </a:cubicBezTo>
                <a:cubicBezTo>
                  <a:pt x="1300" y="1344"/>
                  <a:pt x="1300" y="1344"/>
                  <a:pt x="1301" y="1344"/>
                </a:cubicBezTo>
                <a:cubicBezTo>
                  <a:pt x="1302" y="1344"/>
                  <a:pt x="1303" y="1345"/>
                  <a:pt x="1304" y="1346"/>
                </a:cubicBezTo>
                <a:cubicBezTo>
                  <a:pt x="1304" y="1346"/>
                  <a:pt x="1306" y="1346"/>
                  <a:pt x="1307" y="1346"/>
                </a:cubicBezTo>
                <a:cubicBezTo>
                  <a:pt x="1311" y="1345"/>
                  <a:pt x="1306" y="1342"/>
                  <a:pt x="1306" y="1341"/>
                </a:cubicBezTo>
                <a:cubicBezTo>
                  <a:pt x="1305" y="1340"/>
                  <a:pt x="1307" y="1341"/>
                  <a:pt x="1308" y="1341"/>
                </a:cubicBezTo>
                <a:close/>
                <a:moveTo>
                  <a:pt x="1225" y="1471"/>
                </a:moveTo>
                <a:cubicBezTo>
                  <a:pt x="1228" y="1471"/>
                  <a:pt x="1229" y="1473"/>
                  <a:pt x="1232" y="1473"/>
                </a:cubicBezTo>
                <a:cubicBezTo>
                  <a:pt x="1234" y="1473"/>
                  <a:pt x="1237" y="1473"/>
                  <a:pt x="1239" y="1474"/>
                </a:cubicBezTo>
                <a:cubicBezTo>
                  <a:pt x="1241" y="1474"/>
                  <a:pt x="1243" y="1476"/>
                  <a:pt x="1245" y="1476"/>
                </a:cubicBezTo>
                <a:cubicBezTo>
                  <a:pt x="1248" y="1476"/>
                  <a:pt x="1250" y="1476"/>
                  <a:pt x="1252" y="1478"/>
                </a:cubicBezTo>
                <a:cubicBezTo>
                  <a:pt x="1253" y="1478"/>
                  <a:pt x="1253" y="1479"/>
                  <a:pt x="1255" y="1479"/>
                </a:cubicBezTo>
                <a:cubicBezTo>
                  <a:pt x="1256" y="1479"/>
                  <a:pt x="1257" y="1480"/>
                  <a:pt x="1257" y="1481"/>
                </a:cubicBezTo>
                <a:cubicBezTo>
                  <a:pt x="1257" y="1482"/>
                  <a:pt x="1255" y="1482"/>
                  <a:pt x="1255" y="1483"/>
                </a:cubicBezTo>
                <a:cubicBezTo>
                  <a:pt x="1254" y="1485"/>
                  <a:pt x="1256" y="1484"/>
                  <a:pt x="1257" y="1483"/>
                </a:cubicBezTo>
                <a:cubicBezTo>
                  <a:pt x="1259" y="1482"/>
                  <a:pt x="1262" y="1482"/>
                  <a:pt x="1265" y="1482"/>
                </a:cubicBezTo>
                <a:cubicBezTo>
                  <a:pt x="1267" y="1482"/>
                  <a:pt x="1268" y="1483"/>
                  <a:pt x="1270" y="1482"/>
                </a:cubicBezTo>
                <a:cubicBezTo>
                  <a:pt x="1271" y="1482"/>
                  <a:pt x="1272" y="1482"/>
                  <a:pt x="1273" y="1481"/>
                </a:cubicBezTo>
                <a:cubicBezTo>
                  <a:pt x="1274" y="1480"/>
                  <a:pt x="1278" y="1480"/>
                  <a:pt x="1280" y="1480"/>
                </a:cubicBezTo>
                <a:cubicBezTo>
                  <a:pt x="1283" y="1480"/>
                  <a:pt x="1286" y="1481"/>
                  <a:pt x="1288" y="1480"/>
                </a:cubicBezTo>
                <a:cubicBezTo>
                  <a:pt x="1291" y="1480"/>
                  <a:pt x="1293" y="1480"/>
                  <a:pt x="1296" y="1480"/>
                </a:cubicBezTo>
                <a:cubicBezTo>
                  <a:pt x="1297" y="1479"/>
                  <a:pt x="1298" y="1479"/>
                  <a:pt x="1299" y="1479"/>
                </a:cubicBezTo>
                <a:cubicBezTo>
                  <a:pt x="1300" y="1478"/>
                  <a:pt x="1299" y="1477"/>
                  <a:pt x="1300" y="1476"/>
                </a:cubicBezTo>
                <a:cubicBezTo>
                  <a:pt x="1300" y="1474"/>
                  <a:pt x="1304" y="1472"/>
                  <a:pt x="1301" y="1470"/>
                </a:cubicBezTo>
                <a:cubicBezTo>
                  <a:pt x="1301" y="1470"/>
                  <a:pt x="1301" y="1470"/>
                  <a:pt x="1301" y="1470"/>
                </a:cubicBezTo>
                <a:cubicBezTo>
                  <a:pt x="1301" y="1470"/>
                  <a:pt x="1299" y="1472"/>
                  <a:pt x="1299" y="1472"/>
                </a:cubicBezTo>
                <a:cubicBezTo>
                  <a:pt x="1298" y="1473"/>
                  <a:pt x="1297" y="1473"/>
                  <a:pt x="1296" y="1473"/>
                </a:cubicBezTo>
                <a:cubicBezTo>
                  <a:pt x="1295" y="1474"/>
                  <a:pt x="1294" y="1474"/>
                  <a:pt x="1293" y="1474"/>
                </a:cubicBezTo>
                <a:cubicBezTo>
                  <a:pt x="1292" y="1475"/>
                  <a:pt x="1290" y="1476"/>
                  <a:pt x="1289" y="1476"/>
                </a:cubicBezTo>
                <a:cubicBezTo>
                  <a:pt x="1287" y="1476"/>
                  <a:pt x="1284" y="1475"/>
                  <a:pt x="1285" y="1473"/>
                </a:cubicBezTo>
                <a:cubicBezTo>
                  <a:pt x="1285" y="1472"/>
                  <a:pt x="1286" y="1471"/>
                  <a:pt x="1285" y="1470"/>
                </a:cubicBezTo>
                <a:cubicBezTo>
                  <a:pt x="1284" y="1469"/>
                  <a:pt x="1283" y="1470"/>
                  <a:pt x="1282" y="1470"/>
                </a:cubicBezTo>
                <a:cubicBezTo>
                  <a:pt x="1281" y="1470"/>
                  <a:pt x="1280" y="1471"/>
                  <a:pt x="1279" y="1471"/>
                </a:cubicBezTo>
                <a:cubicBezTo>
                  <a:pt x="1278" y="1472"/>
                  <a:pt x="1277" y="1471"/>
                  <a:pt x="1276" y="1471"/>
                </a:cubicBezTo>
                <a:cubicBezTo>
                  <a:pt x="1274" y="1470"/>
                  <a:pt x="1272" y="1470"/>
                  <a:pt x="1270" y="1470"/>
                </a:cubicBezTo>
                <a:cubicBezTo>
                  <a:pt x="1268" y="1469"/>
                  <a:pt x="1265" y="1468"/>
                  <a:pt x="1263" y="1468"/>
                </a:cubicBezTo>
                <a:cubicBezTo>
                  <a:pt x="1258" y="1468"/>
                  <a:pt x="1254" y="1469"/>
                  <a:pt x="1250" y="1470"/>
                </a:cubicBezTo>
                <a:cubicBezTo>
                  <a:pt x="1248" y="1470"/>
                  <a:pt x="1245" y="1470"/>
                  <a:pt x="1243" y="1469"/>
                </a:cubicBezTo>
                <a:cubicBezTo>
                  <a:pt x="1242" y="1468"/>
                  <a:pt x="1242" y="1465"/>
                  <a:pt x="1239" y="1465"/>
                </a:cubicBezTo>
                <a:cubicBezTo>
                  <a:pt x="1239" y="1464"/>
                  <a:pt x="1236" y="1465"/>
                  <a:pt x="1237" y="1464"/>
                </a:cubicBezTo>
                <a:cubicBezTo>
                  <a:pt x="1237" y="1463"/>
                  <a:pt x="1239" y="1463"/>
                  <a:pt x="1240" y="1463"/>
                </a:cubicBezTo>
                <a:cubicBezTo>
                  <a:pt x="1240" y="1461"/>
                  <a:pt x="1237" y="1460"/>
                  <a:pt x="1236" y="1460"/>
                </a:cubicBezTo>
                <a:cubicBezTo>
                  <a:pt x="1234" y="1459"/>
                  <a:pt x="1233" y="1462"/>
                  <a:pt x="1231" y="1462"/>
                </a:cubicBezTo>
                <a:cubicBezTo>
                  <a:pt x="1230" y="1462"/>
                  <a:pt x="1228" y="1462"/>
                  <a:pt x="1227" y="1462"/>
                </a:cubicBezTo>
                <a:cubicBezTo>
                  <a:pt x="1226" y="1461"/>
                  <a:pt x="1227" y="1460"/>
                  <a:pt x="1226" y="1459"/>
                </a:cubicBezTo>
                <a:cubicBezTo>
                  <a:pt x="1225" y="1457"/>
                  <a:pt x="1224" y="1459"/>
                  <a:pt x="1224" y="1460"/>
                </a:cubicBezTo>
                <a:cubicBezTo>
                  <a:pt x="1223" y="1462"/>
                  <a:pt x="1222" y="1464"/>
                  <a:pt x="1221" y="1466"/>
                </a:cubicBezTo>
                <a:cubicBezTo>
                  <a:pt x="1220" y="1467"/>
                  <a:pt x="1217" y="1469"/>
                  <a:pt x="1217" y="1470"/>
                </a:cubicBezTo>
                <a:cubicBezTo>
                  <a:pt x="1218" y="1472"/>
                  <a:pt x="1224" y="1470"/>
                  <a:pt x="1225" y="1471"/>
                </a:cubicBezTo>
                <a:close/>
                <a:moveTo>
                  <a:pt x="1136" y="1371"/>
                </a:moveTo>
                <a:cubicBezTo>
                  <a:pt x="1136" y="1370"/>
                  <a:pt x="1136" y="1369"/>
                  <a:pt x="1135" y="1368"/>
                </a:cubicBezTo>
                <a:cubicBezTo>
                  <a:pt x="1135" y="1367"/>
                  <a:pt x="1134" y="1367"/>
                  <a:pt x="1133" y="1366"/>
                </a:cubicBezTo>
                <a:cubicBezTo>
                  <a:pt x="1133" y="1365"/>
                  <a:pt x="1133" y="1364"/>
                  <a:pt x="1133" y="1363"/>
                </a:cubicBezTo>
                <a:cubicBezTo>
                  <a:pt x="1132" y="1362"/>
                  <a:pt x="1131" y="1362"/>
                  <a:pt x="1130" y="1363"/>
                </a:cubicBezTo>
                <a:cubicBezTo>
                  <a:pt x="1130" y="1364"/>
                  <a:pt x="1129" y="1365"/>
                  <a:pt x="1129" y="1366"/>
                </a:cubicBezTo>
                <a:cubicBezTo>
                  <a:pt x="1128" y="1367"/>
                  <a:pt x="1128" y="1368"/>
                  <a:pt x="1127" y="1369"/>
                </a:cubicBezTo>
                <a:cubicBezTo>
                  <a:pt x="1127" y="1370"/>
                  <a:pt x="1123" y="1370"/>
                  <a:pt x="1124" y="1371"/>
                </a:cubicBezTo>
                <a:cubicBezTo>
                  <a:pt x="1125" y="1373"/>
                  <a:pt x="1128" y="1370"/>
                  <a:pt x="1129" y="1373"/>
                </a:cubicBezTo>
                <a:cubicBezTo>
                  <a:pt x="1129" y="1374"/>
                  <a:pt x="1129" y="1374"/>
                  <a:pt x="1130" y="1375"/>
                </a:cubicBezTo>
                <a:cubicBezTo>
                  <a:pt x="1131" y="1375"/>
                  <a:pt x="1132" y="1375"/>
                  <a:pt x="1133" y="1375"/>
                </a:cubicBezTo>
                <a:cubicBezTo>
                  <a:pt x="1134" y="1375"/>
                  <a:pt x="1135" y="1375"/>
                  <a:pt x="1135" y="1376"/>
                </a:cubicBezTo>
                <a:cubicBezTo>
                  <a:pt x="1136" y="1376"/>
                  <a:pt x="1137" y="1378"/>
                  <a:pt x="1138" y="1377"/>
                </a:cubicBezTo>
                <a:cubicBezTo>
                  <a:pt x="1138" y="1376"/>
                  <a:pt x="1137" y="1375"/>
                  <a:pt x="1136" y="1374"/>
                </a:cubicBezTo>
                <a:cubicBezTo>
                  <a:pt x="1136" y="1373"/>
                  <a:pt x="1136" y="1373"/>
                  <a:pt x="1136" y="1371"/>
                </a:cubicBezTo>
                <a:close/>
                <a:moveTo>
                  <a:pt x="1104" y="1316"/>
                </a:moveTo>
                <a:cubicBezTo>
                  <a:pt x="1104" y="1315"/>
                  <a:pt x="1103" y="1315"/>
                  <a:pt x="1103" y="1315"/>
                </a:cubicBezTo>
                <a:cubicBezTo>
                  <a:pt x="1103" y="1315"/>
                  <a:pt x="1103" y="1316"/>
                  <a:pt x="1103" y="1316"/>
                </a:cubicBezTo>
                <a:cubicBezTo>
                  <a:pt x="1103" y="1316"/>
                  <a:pt x="1103" y="1317"/>
                  <a:pt x="1104" y="1316"/>
                </a:cubicBezTo>
                <a:close/>
                <a:moveTo>
                  <a:pt x="1203" y="1435"/>
                </a:moveTo>
                <a:cubicBezTo>
                  <a:pt x="1201" y="1434"/>
                  <a:pt x="1201" y="1439"/>
                  <a:pt x="1201" y="1440"/>
                </a:cubicBezTo>
                <a:cubicBezTo>
                  <a:pt x="1202" y="1441"/>
                  <a:pt x="1202" y="1442"/>
                  <a:pt x="1203" y="1443"/>
                </a:cubicBezTo>
                <a:cubicBezTo>
                  <a:pt x="1203" y="1443"/>
                  <a:pt x="1204" y="1445"/>
                  <a:pt x="1205" y="1444"/>
                </a:cubicBezTo>
                <a:cubicBezTo>
                  <a:pt x="1206" y="1443"/>
                  <a:pt x="1205" y="1442"/>
                  <a:pt x="1205" y="1442"/>
                </a:cubicBezTo>
                <a:cubicBezTo>
                  <a:pt x="1204" y="1441"/>
                  <a:pt x="1203" y="1441"/>
                  <a:pt x="1203" y="1440"/>
                </a:cubicBezTo>
                <a:cubicBezTo>
                  <a:pt x="1203" y="1439"/>
                  <a:pt x="1204" y="1436"/>
                  <a:pt x="1203" y="1435"/>
                </a:cubicBezTo>
                <a:close/>
                <a:moveTo>
                  <a:pt x="1135" y="1382"/>
                </a:moveTo>
                <a:cubicBezTo>
                  <a:pt x="1135" y="1382"/>
                  <a:pt x="1135" y="1381"/>
                  <a:pt x="1133" y="1381"/>
                </a:cubicBezTo>
                <a:cubicBezTo>
                  <a:pt x="1132" y="1381"/>
                  <a:pt x="1137" y="1387"/>
                  <a:pt x="1137" y="1388"/>
                </a:cubicBezTo>
                <a:cubicBezTo>
                  <a:pt x="1137" y="1388"/>
                  <a:pt x="1137" y="1390"/>
                  <a:pt x="1137" y="1390"/>
                </a:cubicBezTo>
                <a:cubicBezTo>
                  <a:pt x="1139" y="1392"/>
                  <a:pt x="1139" y="1391"/>
                  <a:pt x="1140" y="1390"/>
                </a:cubicBezTo>
                <a:cubicBezTo>
                  <a:pt x="1140" y="1389"/>
                  <a:pt x="1141" y="1389"/>
                  <a:pt x="1142" y="1389"/>
                </a:cubicBezTo>
                <a:cubicBezTo>
                  <a:pt x="1143" y="1389"/>
                  <a:pt x="1144" y="1388"/>
                  <a:pt x="1143" y="1387"/>
                </a:cubicBezTo>
                <a:cubicBezTo>
                  <a:pt x="1142" y="1387"/>
                  <a:pt x="1140" y="1387"/>
                  <a:pt x="1140" y="1387"/>
                </a:cubicBezTo>
                <a:cubicBezTo>
                  <a:pt x="1138" y="1386"/>
                  <a:pt x="1139" y="1385"/>
                  <a:pt x="1138" y="1384"/>
                </a:cubicBezTo>
                <a:cubicBezTo>
                  <a:pt x="1137" y="1383"/>
                  <a:pt x="1136" y="1384"/>
                  <a:pt x="1135" y="1382"/>
                </a:cubicBezTo>
                <a:close/>
                <a:moveTo>
                  <a:pt x="1111" y="1319"/>
                </a:moveTo>
                <a:cubicBezTo>
                  <a:pt x="1111" y="1319"/>
                  <a:pt x="1111" y="1319"/>
                  <a:pt x="1111" y="1318"/>
                </a:cubicBezTo>
                <a:cubicBezTo>
                  <a:pt x="1115" y="1314"/>
                  <a:pt x="1107" y="1317"/>
                  <a:pt x="1105" y="1317"/>
                </a:cubicBezTo>
                <a:cubicBezTo>
                  <a:pt x="1104" y="1317"/>
                  <a:pt x="1103" y="1318"/>
                  <a:pt x="1104" y="1319"/>
                </a:cubicBezTo>
                <a:cubicBezTo>
                  <a:pt x="1105" y="1320"/>
                  <a:pt x="1106" y="1320"/>
                  <a:pt x="1107" y="1321"/>
                </a:cubicBezTo>
                <a:cubicBezTo>
                  <a:pt x="1107" y="1321"/>
                  <a:pt x="1107" y="1323"/>
                  <a:pt x="1108" y="1323"/>
                </a:cubicBezTo>
                <a:cubicBezTo>
                  <a:pt x="1108" y="1324"/>
                  <a:pt x="1109" y="1324"/>
                  <a:pt x="1110" y="1325"/>
                </a:cubicBezTo>
                <a:cubicBezTo>
                  <a:pt x="1111" y="1325"/>
                  <a:pt x="1111" y="1327"/>
                  <a:pt x="1112" y="1327"/>
                </a:cubicBezTo>
                <a:cubicBezTo>
                  <a:pt x="1113" y="1328"/>
                  <a:pt x="1112" y="1326"/>
                  <a:pt x="1112" y="1325"/>
                </a:cubicBezTo>
                <a:cubicBezTo>
                  <a:pt x="1112" y="1324"/>
                  <a:pt x="1112" y="1323"/>
                  <a:pt x="1111" y="1322"/>
                </a:cubicBezTo>
                <a:cubicBezTo>
                  <a:pt x="1110" y="1322"/>
                  <a:pt x="1109" y="1322"/>
                  <a:pt x="1109" y="1320"/>
                </a:cubicBezTo>
                <a:cubicBezTo>
                  <a:pt x="1110" y="1320"/>
                  <a:pt x="1110" y="1320"/>
                  <a:pt x="1111" y="1319"/>
                </a:cubicBezTo>
                <a:close/>
                <a:moveTo>
                  <a:pt x="1225" y="12"/>
                </a:moveTo>
                <a:cubicBezTo>
                  <a:pt x="1226" y="13"/>
                  <a:pt x="1228" y="14"/>
                  <a:pt x="1229" y="14"/>
                </a:cubicBezTo>
                <a:cubicBezTo>
                  <a:pt x="1232" y="15"/>
                  <a:pt x="1233" y="13"/>
                  <a:pt x="1235" y="12"/>
                </a:cubicBezTo>
                <a:cubicBezTo>
                  <a:pt x="1237" y="11"/>
                  <a:pt x="1237" y="8"/>
                  <a:pt x="1235" y="7"/>
                </a:cubicBezTo>
                <a:cubicBezTo>
                  <a:pt x="1233" y="6"/>
                  <a:pt x="1232" y="5"/>
                  <a:pt x="1229" y="5"/>
                </a:cubicBezTo>
                <a:cubicBezTo>
                  <a:pt x="1228" y="5"/>
                  <a:pt x="1228" y="5"/>
                  <a:pt x="1227" y="4"/>
                </a:cubicBezTo>
                <a:cubicBezTo>
                  <a:pt x="1226" y="3"/>
                  <a:pt x="1225" y="2"/>
                  <a:pt x="1224" y="3"/>
                </a:cubicBezTo>
                <a:cubicBezTo>
                  <a:pt x="1224" y="4"/>
                  <a:pt x="1224" y="6"/>
                  <a:pt x="1224" y="7"/>
                </a:cubicBezTo>
                <a:cubicBezTo>
                  <a:pt x="1224" y="9"/>
                  <a:pt x="1224" y="10"/>
                  <a:pt x="1225" y="12"/>
                </a:cubicBezTo>
                <a:close/>
                <a:moveTo>
                  <a:pt x="1218" y="13"/>
                </a:moveTo>
                <a:cubicBezTo>
                  <a:pt x="1217" y="15"/>
                  <a:pt x="1214" y="15"/>
                  <a:pt x="1212" y="16"/>
                </a:cubicBezTo>
                <a:cubicBezTo>
                  <a:pt x="1211" y="17"/>
                  <a:pt x="1210" y="17"/>
                  <a:pt x="1208" y="17"/>
                </a:cubicBezTo>
                <a:cubicBezTo>
                  <a:pt x="1207" y="17"/>
                  <a:pt x="1206" y="18"/>
                  <a:pt x="1204" y="19"/>
                </a:cubicBezTo>
                <a:cubicBezTo>
                  <a:pt x="1203" y="20"/>
                  <a:pt x="1201" y="19"/>
                  <a:pt x="1200" y="19"/>
                </a:cubicBezTo>
                <a:cubicBezTo>
                  <a:pt x="1197" y="20"/>
                  <a:pt x="1201" y="22"/>
                  <a:pt x="1202" y="23"/>
                </a:cubicBezTo>
                <a:cubicBezTo>
                  <a:pt x="1203" y="23"/>
                  <a:pt x="1204" y="24"/>
                  <a:pt x="1204" y="25"/>
                </a:cubicBezTo>
                <a:cubicBezTo>
                  <a:pt x="1205" y="26"/>
                  <a:pt x="1205" y="27"/>
                  <a:pt x="1206" y="27"/>
                </a:cubicBezTo>
                <a:cubicBezTo>
                  <a:pt x="1208" y="27"/>
                  <a:pt x="1210" y="26"/>
                  <a:pt x="1212" y="25"/>
                </a:cubicBezTo>
                <a:cubicBezTo>
                  <a:pt x="1214" y="24"/>
                  <a:pt x="1215" y="22"/>
                  <a:pt x="1216" y="21"/>
                </a:cubicBezTo>
                <a:cubicBezTo>
                  <a:pt x="1218" y="19"/>
                  <a:pt x="1221" y="19"/>
                  <a:pt x="1222" y="17"/>
                </a:cubicBezTo>
                <a:cubicBezTo>
                  <a:pt x="1223" y="15"/>
                  <a:pt x="1223" y="13"/>
                  <a:pt x="1221" y="11"/>
                </a:cubicBezTo>
                <a:cubicBezTo>
                  <a:pt x="1221" y="11"/>
                  <a:pt x="1220" y="10"/>
                  <a:pt x="1219" y="10"/>
                </a:cubicBezTo>
                <a:cubicBezTo>
                  <a:pt x="1218" y="9"/>
                  <a:pt x="1217" y="8"/>
                  <a:pt x="1216" y="9"/>
                </a:cubicBezTo>
                <a:cubicBezTo>
                  <a:pt x="1214" y="10"/>
                  <a:pt x="1218" y="12"/>
                  <a:pt x="1218" y="13"/>
                </a:cubicBezTo>
                <a:close/>
                <a:moveTo>
                  <a:pt x="1176" y="13"/>
                </a:moveTo>
                <a:cubicBezTo>
                  <a:pt x="1177" y="14"/>
                  <a:pt x="1177" y="16"/>
                  <a:pt x="1179" y="17"/>
                </a:cubicBezTo>
                <a:cubicBezTo>
                  <a:pt x="1181" y="18"/>
                  <a:pt x="1184" y="16"/>
                  <a:pt x="1186" y="15"/>
                </a:cubicBezTo>
                <a:cubicBezTo>
                  <a:pt x="1187" y="15"/>
                  <a:pt x="1188" y="15"/>
                  <a:pt x="1189" y="15"/>
                </a:cubicBezTo>
                <a:cubicBezTo>
                  <a:pt x="1190" y="15"/>
                  <a:pt x="1191" y="15"/>
                  <a:pt x="1192" y="14"/>
                </a:cubicBezTo>
                <a:cubicBezTo>
                  <a:pt x="1194" y="12"/>
                  <a:pt x="1195" y="15"/>
                  <a:pt x="1197" y="15"/>
                </a:cubicBezTo>
                <a:cubicBezTo>
                  <a:pt x="1199" y="16"/>
                  <a:pt x="1201" y="14"/>
                  <a:pt x="1203" y="14"/>
                </a:cubicBezTo>
                <a:cubicBezTo>
                  <a:pt x="1204" y="14"/>
                  <a:pt x="1205" y="13"/>
                  <a:pt x="1206" y="13"/>
                </a:cubicBezTo>
                <a:cubicBezTo>
                  <a:pt x="1207" y="12"/>
                  <a:pt x="1207" y="11"/>
                  <a:pt x="1207" y="9"/>
                </a:cubicBezTo>
                <a:cubicBezTo>
                  <a:pt x="1208" y="7"/>
                  <a:pt x="1211" y="8"/>
                  <a:pt x="1212" y="6"/>
                </a:cubicBezTo>
                <a:cubicBezTo>
                  <a:pt x="1214" y="6"/>
                  <a:pt x="1213" y="5"/>
                  <a:pt x="1213" y="3"/>
                </a:cubicBezTo>
                <a:cubicBezTo>
                  <a:pt x="1214" y="3"/>
                  <a:pt x="1214" y="3"/>
                  <a:pt x="1214" y="3"/>
                </a:cubicBezTo>
                <a:cubicBezTo>
                  <a:pt x="1208" y="3"/>
                  <a:pt x="1208" y="3"/>
                  <a:pt x="1208" y="3"/>
                </a:cubicBezTo>
                <a:cubicBezTo>
                  <a:pt x="1207" y="3"/>
                  <a:pt x="1207" y="3"/>
                  <a:pt x="1207" y="3"/>
                </a:cubicBezTo>
                <a:cubicBezTo>
                  <a:pt x="1206" y="4"/>
                  <a:pt x="1205" y="5"/>
                  <a:pt x="1204" y="5"/>
                </a:cubicBezTo>
                <a:cubicBezTo>
                  <a:pt x="1203" y="6"/>
                  <a:pt x="1202" y="6"/>
                  <a:pt x="1201" y="6"/>
                </a:cubicBezTo>
                <a:cubicBezTo>
                  <a:pt x="1198" y="6"/>
                  <a:pt x="1196" y="6"/>
                  <a:pt x="1194" y="6"/>
                </a:cubicBezTo>
                <a:cubicBezTo>
                  <a:pt x="1193" y="6"/>
                  <a:pt x="1191" y="6"/>
                  <a:pt x="1190" y="6"/>
                </a:cubicBezTo>
                <a:cubicBezTo>
                  <a:pt x="1188" y="6"/>
                  <a:pt x="1189" y="5"/>
                  <a:pt x="1187" y="4"/>
                </a:cubicBezTo>
                <a:cubicBezTo>
                  <a:pt x="1186" y="4"/>
                  <a:pt x="1185" y="4"/>
                  <a:pt x="1185" y="5"/>
                </a:cubicBezTo>
                <a:cubicBezTo>
                  <a:pt x="1184" y="7"/>
                  <a:pt x="1184" y="7"/>
                  <a:pt x="1183" y="6"/>
                </a:cubicBezTo>
                <a:cubicBezTo>
                  <a:pt x="1182" y="6"/>
                  <a:pt x="1182" y="6"/>
                  <a:pt x="1182" y="6"/>
                </a:cubicBezTo>
                <a:cubicBezTo>
                  <a:pt x="1181" y="6"/>
                  <a:pt x="1180" y="6"/>
                  <a:pt x="1180" y="7"/>
                </a:cubicBezTo>
                <a:cubicBezTo>
                  <a:pt x="1180" y="8"/>
                  <a:pt x="1180" y="9"/>
                  <a:pt x="1178" y="9"/>
                </a:cubicBezTo>
                <a:cubicBezTo>
                  <a:pt x="1177" y="8"/>
                  <a:pt x="1176" y="6"/>
                  <a:pt x="1175" y="5"/>
                </a:cubicBezTo>
                <a:cubicBezTo>
                  <a:pt x="1173" y="5"/>
                  <a:pt x="1173" y="7"/>
                  <a:pt x="1173" y="9"/>
                </a:cubicBezTo>
                <a:cubicBezTo>
                  <a:pt x="1173" y="10"/>
                  <a:pt x="1175" y="12"/>
                  <a:pt x="1176" y="13"/>
                </a:cubicBezTo>
                <a:close/>
                <a:moveTo>
                  <a:pt x="1061" y="65"/>
                </a:moveTo>
                <a:cubicBezTo>
                  <a:pt x="1062" y="65"/>
                  <a:pt x="1062" y="65"/>
                  <a:pt x="1062" y="65"/>
                </a:cubicBezTo>
                <a:cubicBezTo>
                  <a:pt x="1065" y="65"/>
                  <a:pt x="1067" y="65"/>
                  <a:pt x="1070" y="65"/>
                </a:cubicBezTo>
                <a:cubicBezTo>
                  <a:pt x="1072" y="65"/>
                  <a:pt x="1075" y="66"/>
                  <a:pt x="1077" y="66"/>
                </a:cubicBezTo>
                <a:cubicBezTo>
                  <a:pt x="1078" y="65"/>
                  <a:pt x="1079" y="64"/>
                  <a:pt x="1079" y="64"/>
                </a:cubicBezTo>
                <a:cubicBezTo>
                  <a:pt x="1080" y="62"/>
                  <a:pt x="1080" y="63"/>
                  <a:pt x="1080" y="61"/>
                </a:cubicBezTo>
                <a:cubicBezTo>
                  <a:pt x="1080" y="58"/>
                  <a:pt x="1082" y="60"/>
                  <a:pt x="1084" y="58"/>
                </a:cubicBezTo>
                <a:cubicBezTo>
                  <a:pt x="1085" y="58"/>
                  <a:pt x="1085" y="56"/>
                  <a:pt x="1085" y="56"/>
                </a:cubicBezTo>
                <a:cubicBezTo>
                  <a:pt x="1086" y="55"/>
                  <a:pt x="1088" y="55"/>
                  <a:pt x="1088" y="54"/>
                </a:cubicBezTo>
                <a:cubicBezTo>
                  <a:pt x="1088" y="53"/>
                  <a:pt x="1085" y="52"/>
                  <a:pt x="1084" y="52"/>
                </a:cubicBezTo>
                <a:cubicBezTo>
                  <a:pt x="1083" y="51"/>
                  <a:pt x="1083" y="51"/>
                  <a:pt x="1081" y="50"/>
                </a:cubicBezTo>
                <a:cubicBezTo>
                  <a:pt x="1080" y="50"/>
                  <a:pt x="1079" y="49"/>
                  <a:pt x="1081" y="49"/>
                </a:cubicBezTo>
                <a:cubicBezTo>
                  <a:pt x="1082" y="48"/>
                  <a:pt x="1082" y="49"/>
                  <a:pt x="1083" y="50"/>
                </a:cubicBezTo>
                <a:cubicBezTo>
                  <a:pt x="1084" y="50"/>
                  <a:pt x="1085" y="50"/>
                  <a:pt x="1086" y="51"/>
                </a:cubicBezTo>
                <a:cubicBezTo>
                  <a:pt x="1087" y="52"/>
                  <a:pt x="1087" y="52"/>
                  <a:pt x="1088" y="52"/>
                </a:cubicBezTo>
                <a:cubicBezTo>
                  <a:pt x="1089" y="52"/>
                  <a:pt x="1090" y="52"/>
                  <a:pt x="1091" y="52"/>
                </a:cubicBezTo>
                <a:cubicBezTo>
                  <a:pt x="1093" y="51"/>
                  <a:pt x="1095" y="52"/>
                  <a:pt x="1097" y="52"/>
                </a:cubicBezTo>
                <a:cubicBezTo>
                  <a:pt x="1099" y="51"/>
                  <a:pt x="1099" y="49"/>
                  <a:pt x="1101" y="48"/>
                </a:cubicBezTo>
                <a:cubicBezTo>
                  <a:pt x="1102" y="46"/>
                  <a:pt x="1104" y="45"/>
                  <a:pt x="1105" y="43"/>
                </a:cubicBezTo>
                <a:cubicBezTo>
                  <a:pt x="1105" y="41"/>
                  <a:pt x="1103" y="40"/>
                  <a:pt x="1101" y="39"/>
                </a:cubicBezTo>
                <a:cubicBezTo>
                  <a:pt x="1099" y="39"/>
                  <a:pt x="1097" y="38"/>
                  <a:pt x="1095" y="38"/>
                </a:cubicBezTo>
                <a:cubicBezTo>
                  <a:pt x="1093" y="38"/>
                  <a:pt x="1091" y="36"/>
                  <a:pt x="1089" y="37"/>
                </a:cubicBezTo>
                <a:cubicBezTo>
                  <a:pt x="1088" y="38"/>
                  <a:pt x="1088" y="39"/>
                  <a:pt x="1088" y="40"/>
                </a:cubicBezTo>
                <a:cubicBezTo>
                  <a:pt x="1087" y="41"/>
                  <a:pt x="1085" y="40"/>
                  <a:pt x="1084" y="40"/>
                </a:cubicBezTo>
                <a:cubicBezTo>
                  <a:pt x="1083" y="40"/>
                  <a:pt x="1083" y="42"/>
                  <a:pt x="1082" y="42"/>
                </a:cubicBezTo>
                <a:cubicBezTo>
                  <a:pt x="1081" y="42"/>
                  <a:pt x="1081" y="41"/>
                  <a:pt x="1081" y="42"/>
                </a:cubicBezTo>
                <a:cubicBezTo>
                  <a:pt x="1080" y="42"/>
                  <a:pt x="1080" y="42"/>
                  <a:pt x="1079" y="43"/>
                </a:cubicBezTo>
                <a:cubicBezTo>
                  <a:pt x="1078" y="45"/>
                  <a:pt x="1080" y="47"/>
                  <a:pt x="1078" y="49"/>
                </a:cubicBezTo>
                <a:cubicBezTo>
                  <a:pt x="1077" y="49"/>
                  <a:pt x="1077" y="48"/>
                  <a:pt x="1076" y="49"/>
                </a:cubicBezTo>
                <a:cubicBezTo>
                  <a:pt x="1076" y="49"/>
                  <a:pt x="1076" y="50"/>
                  <a:pt x="1076" y="51"/>
                </a:cubicBezTo>
                <a:cubicBezTo>
                  <a:pt x="1076" y="52"/>
                  <a:pt x="1076" y="52"/>
                  <a:pt x="1074" y="53"/>
                </a:cubicBezTo>
                <a:cubicBezTo>
                  <a:pt x="1073" y="53"/>
                  <a:pt x="1073" y="52"/>
                  <a:pt x="1073" y="53"/>
                </a:cubicBezTo>
                <a:cubicBezTo>
                  <a:pt x="1072" y="53"/>
                  <a:pt x="1072" y="53"/>
                  <a:pt x="1072" y="54"/>
                </a:cubicBezTo>
                <a:cubicBezTo>
                  <a:pt x="1071" y="55"/>
                  <a:pt x="1070" y="55"/>
                  <a:pt x="1069" y="54"/>
                </a:cubicBezTo>
                <a:cubicBezTo>
                  <a:pt x="1068" y="53"/>
                  <a:pt x="1068" y="52"/>
                  <a:pt x="1067" y="53"/>
                </a:cubicBezTo>
                <a:cubicBezTo>
                  <a:pt x="1066" y="53"/>
                  <a:pt x="1065" y="54"/>
                  <a:pt x="1065" y="55"/>
                </a:cubicBezTo>
                <a:cubicBezTo>
                  <a:pt x="1065" y="56"/>
                  <a:pt x="1065" y="57"/>
                  <a:pt x="1064" y="58"/>
                </a:cubicBezTo>
                <a:cubicBezTo>
                  <a:pt x="1063" y="58"/>
                  <a:pt x="1062" y="56"/>
                  <a:pt x="1062" y="58"/>
                </a:cubicBezTo>
                <a:cubicBezTo>
                  <a:pt x="1061" y="60"/>
                  <a:pt x="1065" y="61"/>
                  <a:pt x="1064" y="62"/>
                </a:cubicBezTo>
                <a:cubicBezTo>
                  <a:pt x="1063" y="63"/>
                  <a:pt x="1061" y="63"/>
                  <a:pt x="1061" y="62"/>
                </a:cubicBezTo>
                <a:cubicBezTo>
                  <a:pt x="1060" y="61"/>
                  <a:pt x="1060" y="61"/>
                  <a:pt x="1058" y="62"/>
                </a:cubicBezTo>
                <a:cubicBezTo>
                  <a:pt x="1058" y="63"/>
                  <a:pt x="1056" y="63"/>
                  <a:pt x="1056" y="64"/>
                </a:cubicBezTo>
                <a:cubicBezTo>
                  <a:pt x="1056" y="65"/>
                  <a:pt x="1059" y="66"/>
                  <a:pt x="1061" y="65"/>
                </a:cubicBezTo>
                <a:close/>
                <a:moveTo>
                  <a:pt x="945" y="138"/>
                </a:moveTo>
                <a:cubicBezTo>
                  <a:pt x="946" y="138"/>
                  <a:pt x="947" y="136"/>
                  <a:pt x="948" y="136"/>
                </a:cubicBezTo>
                <a:cubicBezTo>
                  <a:pt x="950" y="135"/>
                  <a:pt x="952" y="135"/>
                  <a:pt x="954" y="134"/>
                </a:cubicBezTo>
                <a:cubicBezTo>
                  <a:pt x="955" y="134"/>
                  <a:pt x="956" y="133"/>
                  <a:pt x="957" y="133"/>
                </a:cubicBezTo>
                <a:cubicBezTo>
                  <a:pt x="958" y="132"/>
                  <a:pt x="959" y="132"/>
                  <a:pt x="960" y="132"/>
                </a:cubicBezTo>
                <a:cubicBezTo>
                  <a:pt x="962" y="131"/>
                  <a:pt x="963" y="129"/>
                  <a:pt x="965" y="129"/>
                </a:cubicBezTo>
                <a:cubicBezTo>
                  <a:pt x="967" y="128"/>
                  <a:pt x="969" y="127"/>
                  <a:pt x="970" y="126"/>
                </a:cubicBezTo>
                <a:cubicBezTo>
                  <a:pt x="971" y="125"/>
                  <a:pt x="974" y="121"/>
                  <a:pt x="970" y="122"/>
                </a:cubicBezTo>
                <a:cubicBezTo>
                  <a:pt x="969" y="122"/>
                  <a:pt x="969" y="123"/>
                  <a:pt x="968" y="123"/>
                </a:cubicBezTo>
                <a:cubicBezTo>
                  <a:pt x="967" y="124"/>
                  <a:pt x="965" y="124"/>
                  <a:pt x="964" y="123"/>
                </a:cubicBezTo>
                <a:cubicBezTo>
                  <a:pt x="962" y="123"/>
                  <a:pt x="960" y="124"/>
                  <a:pt x="958" y="125"/>
                </a:cubicBezTo>
                <a:cubicBezTo>
                  <a:pt x="957" y="125"/>
                  <a:pt x="956" y="126"/>
                  <a:pt x="955" y="126"/>
                </a:cubicBezTo>
                <a:cubicBezTo>
                  <a:pt x="954" y="126"/>
                  <a:pt x="953" y="126"/>
                  <a:pt x="952" y="126"/>
                </a:cubicBezTo>
                <a:cubicBezTo>
                  <a:pt x="951" y="127"/>
                  <a:pt x="950" y="128"/>
                  <a:pt x="950" y="129"/>
                </a:cubicBezTo>
                <a:cubicBezTo>
                  <a:pt x="949" y="130"/>
                  <a:pt x="949" y="131"/>
                  <a:pt x="948" y="132"/>
                </a:cubicBezTo>
                <a:cubicBezTo>
                  <a:pt x="946" y="132"/>
                  <a:pt x="946" y="133"/>
                  <a:pt x="945" y="135"/>
                </a:cubicBezTo>
                <a:cubicBezTo>
                  <a:pt x="945" y="135"/>
                  <a:pt x="942" y="138"/>
                  <a:pt x="945" y="138"/>
                </a:cubicBezTo>
                <a:close/>
                <a:moveTo>
                  <a:pt x="981" y="113"/>
                </a:moveTo>
                <a:cubicBezTo>
                  <a:pt x="981" y="114"/>
                  <a:pt x="980" y="114"/>
                  <a:pt x="979" y="115"/>
                </a:cubicBezTo>
                <a:cubicBezTo>
                  <a:pt x="978" y="116"/>
                  <a:pt x="977" y="116"/>
                  <a:pt x="977" y="117"/>
                </a:cubicBezTo>
                <a:cubicBezTo>
                  <a:pt x="976" y="118"/>
                  <a:pt x="976" y="120"/>
                  <a:pt x="976" y="121"/>
                </a:cubicBezTo>
                <a:cubicBezTo>
                  <a:pt x="976" y="123"/>
                  <a:pt x="976" y="125"/>
                  <a:pt x="973" y="126"/>
                </a:cubicBezTo>
                <a:cubicBezTo>
                  <a:pt x="972" y="126"/>
                  <a:pt x="969" y="127"/>
                  <a:pt x="969" y="129"/>
                </a:cubicBezTo>
                <a:cubicBezTo>
                  <a:pt x="971" y="129"/>
                  <a:pt x="972" y="129"/>
                  <a:pt x="973" y="129"/>
                </a:cubicBezTo>
                <a:cubicBezTo>
                  <a:pt x="974" y="128"/>
                  <a:pt x="976" y="128"/>
                  <a:pt x="977" y="128"/>
                </a:cubicBezTo>
                <a:cubicBezTo>
                  <a:pt x="980" y="128"/>
                  <a:pt x="982" y="130"/>
                  <a:pt x="985" y="131"/>
                </a:cubicBezTo>
                <a:cubicBezTo>
                  <a:pt x="987" y="131"/>
                  <a:pt x="989" y="130"/>
                  <a:pt x="990" y="128"/>
                </a:cubicBezTo>
                <a:cubicBezTo>
                  <a:pt x="991" y="126"/>
                  <a:pt x="992" y="124"/>
                  <a:pt x="994" y="123"/>
                </a:cubicBezTo>
                <a:cubicBezTo>
                  <a:pt x="996" y="121"/>
                  <a:pt x="997" y="120"/>
                  <a:pt x="999" y="119"/>
                </a:cubicBezTo>
                <a:cubicBezTo>
                  <a:pt x="1001" y="119"/>
                  <a:pt x="1003" y="118"/>
                  <a:pt x="1006" y="118"/>
                </a:cubicBezTo>
                <a:cubicBezTo>
                  <a:pt x="1008" y="118"/>
                  <a:pt x="1011" y="118"/>
                  <a:pt x="1012" y="115"/>
                </a:cubicBezTo>
                <a:cubicBezTo>
                  <a:pt x="1013" y="114"/>
                  <a:pt x="1012" y="111"/>
                  <a:pt x="1013" y="109"/>
                </a:cubicBezTo>
                <a:cubicBezTo>
                  <a:pt x="1014" y="107"/>
                  <a:pt x="1016" y="104"/>
                  <a:pt x="1013" y="103"/>
                </a:cubicBezTo>
                <a:cubicBezTo>
                  <a:pt x="1012" y="102"/>
                  <a:pt x="1011" y="103"/>
                  <a:pt x="1010" y="103"/>
                </a:cubicBezTo>
                <a:cubicBezTo>
                  <a:pt x="1009" y="102"/>
                  <a:pt x="1008" y="102"/>
                  <a:pt x="1007" y="101"/>
                </a:cubicBezTo>
                <a:cubicBezTo>
                  <a:pt x="1006" y="101"/>
                  <a:pt x="1005" y="100"/>
                  <a:pt x="1004" y="101"/>
                </a:cubicBezTo>
                <a:cubicBezTo>
                  <a:pt x="1003" y="101"/>
                  <a:pt x="1003" y="103"/>
                  <a:pt x="1002" y="103"/>
                </a:cubicBezTo>
                <a:cubicBezTo>
                  <a:pt x="1001" y="104"/>
                  <a:pt x="1000" y="104"/>
                  <a:pt x="1000" y="105"/>
                </a:cubicBezTo>
                <a:cubicBezTo>
                  <a:pt x="999" y="106"/>
                  <a:pt x="1000" y="106"/>
                  <a:pt x="1001" y="107"/>
                </a:cubicBezTo>
                <a:cubicBezTo>
                  <a:pt x="1003" y="109"/>
                  <a:pt x="1001" y="111"/>
                  <a:pt x="999" y="112"/>
                </a:cubicBezTo>
                <a:cubicBezTo>
                  <a:pt x="998" y="113"/>
                  <a:pt x="997" y="113"/>
                  <a:pt x="996" y="113"/>
                </a:cubicBezTo>
                <a:cubicBezTo>
                  <a:pt x="995" y="114"/>
                  <a:pt x="994" y="115"/>
                  <a:pt x="994" y="116"/>
                </a:cubicBezTo>
                <a:cubicBezTo>
                  <a:pt x="993" y="117"/>
                  <a:pt x="992" y="119"/>
                  <a:pt x="991" y="118"/>
                </a:cubicBezTo>
                <a:cubicBezTo>
                  <a:pt x="990" y="117"/>
                  <a:pt x="991" y="116"/>
                  <a:pt x="991" y="115"/>
                </a:cubicBezTo>
                <a:cubicBezTo>
                  <a:pt x="991" y="114"/>
                  <a:pt x="992" y="114"/>
                  <a:pt x="993" y="113"/>
                </a:cubicBezTo>
                <a:cubicBezTo>
                  <a:pt x="994" y="112"/>
                  <a:pt x="995" y="112"/>
                  <a:pt x="994" y="111"/>
                </a:cubicBezTo>
                <a:cubicBezTo>
                  <a:pt x="994" y="109"/>
                  <a:pt x="992" y="110"/>
                  <a:pt x="992" y="109"/>
                </a:cubicBezTo>
                <a:cubicBezTo>
                  <a:pt x="991" y="109"/>
                  <a:pt x="992" y="107"/>
                  <a:pt x="992" y="106"/>
                </a:cubicBezTo>
                <a:cubicBezTo>
                  <a:pt x="994" y="105"/>
                  <a:pt x="995" y="101"/>
                  <a:pt x="995" y="99"/>
                </a:cubicBezTo>
                <a:cubicBezTo>
                  <a:pt x="994" y="96"/>
                  <a:pt x="990" y="96"/>
                  <a:pt x="988" y="97"/>
                </a:cubicBezTo>
                <a:cubicBezTo>
                  <a:pt x="986" y="99"/>
                  <a:pt x="987" y="101"/>
                  <a:pt x="986" y="103"/>
                </a:cubicBezTo>
                <a:cubicBezTo>
                  <a:pt x="986" y="104"/>
                  <a:pt x="985" y="104"/>
                  <a:pt x="984" y="105"/>
                </a:cubicBezTo>
                <a:cubicBezTo>
                  <a:pt x="983" y="105"/>
                  <a:pt x="984" y="106"/>
                  <a:pt x="983" y="107"/>
                </a:cubicBezTo>
                <a:cubicBezTo>
                  <a:pt x="982" y="109"/>
                  <a:pt x="978" y="108"/>
                  <a:pt x="980" y="111"/>
                </a:cubicBezTo>
                <a:cubicBezTo>
                  <a:pt x="981" y="112"/>
                  <a:pt x="982" y="111"/>
                  <a:pt x="981" y="113"/>
                </a:cubicBezTo>
                <a:close/>
                <a:moveTo>
                  <a:pt x="951" y="116"/>
                </a:moveTo>
                <a:cubicBezTo>
                  <a:pt x="952" y="116"/>
                  <a:pt x="953" y="116"/>
                  <a:pt x="954" y="116"/>
                </a:cubicBezTo>
                <a:cubicBezTo>
                  <a:pt x="955" y="115"/>
                  <a:pt x="956" y="112"/>
                  <a:pt x="958" y="111"/>
                </a:cubicBezTo>
                <a:cubicBezTo>
                  <a:pt x="959" y="110"/>
                  <a:pt x="962" y="111"/>
                  <a:pt x="964" y="111"/>
                </a:cubicBezTo>
                <a:cubicBezTo>
                  <a:pt x="967" y="111"/>
                  <a:pt x="966" y="113"/>
                  <a:pt x="965" y="115"/>
                </a:cubicBezTo>
                <a:cubicBezTo>
                  <a:pt x="964" y="115"/>
                  <a:pt x="964" y="116"/>
                  <a:pt x="965" y="117"/>
                </a:cubicBezTo>
                <a:cubicBezTo>
                  <a:pt x="966" y="117"/>
                  <a:pt x="967" y="117"/>
                  <a:pt x="968" y="116"/>
                </a:cubicBezTo>
                <a:cubicBezTo>
                  <a:pt x="969" y="116"/>
                  <a:pt x="970" y="116"/>
                  <a:pt x="971" y="116"/>
                </a:cubicBezTo>
                <a:cubicBezTo>
                  <a:pt x="972" y="116"/>
                  <a:pt x="973" y="115"/>
                  <a:pt x="974" y="114"/>
                </a:cubicBezTo>
                <a:cubicBezTo>
                  <a:pt x="974" y="113"/>
                  <a:pt x="976" y="113"/>
                  <a:pt x="977" y="113"/>
                </a:cubicBezTo>
                <a:cubicBezTo>
                  <a:pt x="978" y="112"/>
                  <a:pt x="978" y="111"/>
                  <a:pt x="978" y="110"/>
                </a:cubicBezTo>
                <a:cubicBezTo>
                  <a:pt x="979" y="108"/>
                  <a:pt x="980" y="107"/>
                  <a:pt x="979" y="105"/>
                </a:cubicBezTo>
                <a:cubicBezTo>
                  <a:pt x="978" y="103"/>
                  <a:pt x="975" y="103"/>
                  <a:pt x="974" y="101"/>
                </a:cubicBezTo>
                <a:cubicBezTo>
                  <a:pt x="974" y="100"/>
                  <a:pt x="973" y="100"/>
                  <a:pt x="973" y="99"/>
                </a:cubicBezTo>
                <a:cubicBezTo>
                  <a:pt x="972" y="98"/>
                  <a:pt x="972" y="97"/>
                  <a:pt x="972" y="96"/>
                </a:cubicBezTo>
                <a:cubicBezTo>
                  <a:pt x="971" y="94"/>
                  <a:pt x="968" y="93"/>
                  <a:pt x="967" y="96"/>
                </a:cubicBezTo>
                <a:cubicBezTo>
                  <a:pt x="966" y="98"/>
                  <a:pt x="970" y="99"/>
                  <a:pt x="967" y="101"/>
                </a:cubicBezTo>
                <a:cubicBezTo>
                  <a:pt x="965" y="102"/>
                  <a:pt x="963" y="104"/>
                  <a:pt x="961" y="105"/>
                </a:cubicBezTo>
                <a:cubicBezTo>
                  <a:pt x="960" y="107"/>
                  <a:pt x="957" y="106"/>
                  <a:pt x="956" y="107"/>
                </a:cubicBezTo>
                <a:cubicBezTo>
                  <a:pt x="954" y="109"/>
                  <a:pt x="954" y="110"/>
                  <a:pt x="952" y="110"/>
                </a:cubicBezTo>
                <a:cubicBezTo>
                  <a:pt x="949" y="111"/>
                  <a:pt x="949" y="112"/>
                  <a:pt x="950" y="114"/>
                </a:cubicBezTo>
                <a:cubicBezTo>
                  <a:pt x="950" y="115"/>
                  <a:pt x="950" y="115"/>
                  <a:pt x="951" y="116"/>
                </a:cubicBezTo>
                <a:close/>
                <a:moveTo>
                  <a:pt x="981" y="102"/>
                </a:moveTo>
                <a:cubicBezTo>
                  <a:pt x="982" y="102"/>
                  <a:pt x="983" y="101"/>
                  <a:pt x="983" y="100"/>
                </a:cubicBezTo>
                <a:cubicBezTo>
                  <a:pt x="983" y="99"/>
                  <a:pt x="981" y="98"/>
                  <a:pt x="982" y="96"/>
                </a:cubicBezTo>
                <a:cubicBezTo>
                  <a:pt x="982" y="95"/>
                  <a:pt x="983" y="95"/>
                  <a:pt x="984" y="96"/>
                </a:cubicBezTo>
                <a:cubicBezTo>
                  <a:pt x="984" y="96"/>
                  <a:pt x="984" y="97"/>
                  <a:pt x="985" y="97"/>
                </a:cubicBezTo>
                <a:cubicBezTo>
                  <a:pt x="987" y="98"/>
                  <a:pt x="988" y="95"/>
                  <a:pt x="989" y="95"/>
                </a:cubicBezTo>
                <a:cubicBezTo>
                  <a:pt x="991" y="94"/>
                  <a:pt x="993" y="93"/>
                  <a:pt x="995" y="92"/>
                </a:cubicBezTo>
                <a:cubicBezTo>
                  <a:pt x="997" y="90"/>
                  <a:pt x="998" y="88"/>
                  <a:pt x="999" y="87"/>
                </a:cubicBezTo>
                <a:cubicBezTo>
                  <a:pt x="1000" y="86"/>
                  <a:pt x="1003" y="83"/>
                  <a:pt x="1002" y="82"/>
                </a:cubicBezTo>
                <a:cubicBezTo>
                  <a:pt x="1001" y="81"/>
                  <a:pt x="998" y="83"/>
                  <a:pt x="997" y="84"/>
                </a:cubicBezTo>
                <a:cubicBezTo>
                  <a:pt x="995" y="84"/>
                  <a:pt x="993" y="84"/>
                  <a:pt x="991" y="86"/>
                </a:cubicBezTo>
                <a:cubicBezTo>
                  <a:pt x="989" y="87"/>
                  <a:pt x="987" y="89"/>
                  <a:pt x="985" y="90"/>
                </a:cubicBezTo>
                <a:cubicBezTo>
                  <a:pt x="982" y="93"/>
                  <a:pt x="980" y="95"/>
                  <a:pt x="981" y="100"/>
                </a:cubicBezTo>
                <a:cubicBezTo>
                  <a:pt x="981" y="100"/>
                  <a:pt x="980" y="101"/>
                  <a:pt x="981" y="102"/>
                </a:cubicBezTo>
                <a:close/>
                <a:moveTo>
                  <a:pt x="930" y="142"/>
                </a:moveTo>
                <a:cubicBezTo>
                  <a:pt x="932" y="142"/>
                  <a:pt x="933" y="141"/>
                  <a:pt x="935" y="139"/>
                </a:cubicBezTo>
                <a:cubicBezTo>
                  <a:pt x="936" y="137"/>
                  <a:pt x="939" y="137"/>
                  <a:pt x="941" y="135"/>
                </a:cubicBezTo>
                <a:cubicBezTo>
                  <a:pt x="943" y="133"/>
                  <a:pt x="940" y="133"/>
                  <a:pt x="939" y="131"/>
                </a:cubicBezTo>
                <a:cubicBezTo>
                  <a:pt x="938" y="131"/>
                  <a:pt x="938" y="130"/>
                  <a:pt x="937" y="129"/>
                </a:cubicBezTo>
                <a:cubicBezTo>
                  <a:pt x="937" y="129"/>
                  <a:pt x="935" y="129"/>
                  <a:pt x="934" y="129"/>
                </a:cubicBezTo>
                <a:cubicBezTo>
                  <a:pt x="933" y="129"/>
                  <a:pt x="933" y="130"/>
                  <a:pt x="932" y="131"/>
                </a:cubicBezTo>
                <a:cubicBezTo>
                  <a:pt x="932" y="132"/>
                  <a:pt x="931" y="132"/>
                  <a:pt x="930" y="132"/>
                </a:cubicBezTo>
                <a:cubicBezTo>
                  <a:pt x="927" y="133"/>
                  <a:pt x="920" y="137"/>
                  <a:pt x="924" y="141"/>
                </a:cubicBezTo>
                <a:cubicBezTo>
                  <a:pt x="925" y="142"/>
                  <a:pt x="928" y="142"/>
                  <a:pt x="930" y="142"/>
                </a:cubicBezTo>
                <a:close/>
                <a:moveTo>
                  <a:pt x="1105" y="34"/>
                </a:moveTo>
                <a:cubicBezTo>
                  <a:pt x="1107" y="36"/>
                  <a:pt x="1106" y="39"/>
                  <a:pt x="1108" y="40"/>
                </a:cubicBezTo>
                <a:cubicBezTo>
                  <a:pt x="1110" y="41"/>
                  <a:pt x="1112" y="39"/>
                  <a:pt x="1114" y="39"/>
                </a:cubicBezTo>
                <a:cubicBezTo>
                  <a:pt x="1116" y="39"/>
                  <a:pt x="1120" y="37"/>
                  <a:pt x="1117" y="35"/>
                </a:cubicBezTo>
                <a:cubicBezTo>
                  <a:pt x="1116" y="35"/>
                  <a:pt x="1115" y="35"/>
                  <a:pt x="1114" y="35"/>
                </a:cubicBezTo>
                <a:cubicBezTo>
                  <a:pt x="1114" y="34"/>
                  <a:pt x="1114" y="34"/>
                  <a:pt x="1113" y="33"/>
                </a:cubicBezTo>
                <a:cubicBezTo>
                  <a:pt x="1112" y="32"/>
                  <a:pt x="1111" y="32"/>
                  <a:pt x="1110" y="31"/>
                </a:cubicBezTo>
                <a:cubicBezTo>
                  <a:pt x="1108" y="31"/>
                  <a:pt x="1107" y="30"/>
                  <a:pt x="1105" y="29"/>
                </a:cubicBezTo>
                <a:cubicBezTo>
                  <a:pt x="1104" y="28"/>
                  <a:pt x="1101" y="27"/>
                  <a:pt x="1101" y="29"/>
                </a:cubicBezTo>
                <a:cubicBezTo>
                  <a:pt x="1101" y="32"/>
                  <a:pt x="1104" y="33"/>
                  <a:pt x="1105" y="34"/>
                </a:cubicBezTo>
                <a:close/>
                <a:moveTo>
                  <a:pt x="906" y="155"/>
                </a:moveTo>
                <a:cubicBezTo>
                  <a:pt x="908" y="153"/>
                  <a:pt x="909" y="151"/>
                  <a:pt x="911" y="150"/>
                </a:cubicBezTo>
                <a:cubicBezTo>
                  <a:pt x="912" y="149"/>
                  <a:pt x="913" y="148"/>
                  <a:pt x="912" y="147"/>
                </a:cubicBezTo>
                <a:cubicBezTo>
                  <a:pt x="912" y="146"/>
                  <a:pt x="911" y="147"/>
                  <a:pt x="910" y="145"/>
                </a:cubicBezTo>
                <a:cubicBezTo>
                  <a:pt x="910" y="144"/>
                  <a:pt x="911" y="144"/>
                  <a:pt x="912" y="143"/>
                </a:cubicBezTo>
                <a:cubicBezTo>
                  <a:pt x="912" y="142"/>
                  <a:pt x="913" y="140"/>
                  <a:pt x="912" y="140"/>
                </a:cubicBezTo>
                <a:cubicBezTo>
                  <a:pt x="909" y="139"/>
                  <a:pt x="904" y="151"/>
                  <a:pt x="903" y="152"/>
                </a:cubicBezTo>
                <a:cubicBezTo>
                  <a:pt x="903" y="153"/>
                  <a:pt x="903" y="155"/>
                  <a:pt x="903" y="155"/>
                </a:cubicBezTo>
                <a:cubicBezTo>
                  <a:pt x="904" y="156"/>
                  <a:pt x="905" y="155"/>
                  <a:pt x="906" y="155"/>
                </a:cubicBezTo>
                <a:close/>
                <a:moveTo>
                  <a:pt x="1126" y="37"/>
                </a:moveTo>
                <a:cubicBezTo>
                  <a:pt x="1127" y="37"/>
                  <a:pt x="1127" y="38"/>
                  <a:pt x="1127" y="38"/>
                </a:cubicBezTo>
                <a:cubicBezTo>
                  <a:pt x="1128" y="39"/>
                  <a:pt x="1128" y="38"/>
                  <a:pt x="1130" y="38"/>
                </a:cubicBezTo>
                <a:cubicBezTo>
                  <a:pt x="1131" y="38"/>
                  <a:pt x="1131" y="39"/>
                  <a:pt x="1132" y="39"/>
                </a:cubicBezTo>
                <a:cubicBezTo>
                  <a:pt x="1133" y="40"/>
                  <a:pt x="1134" y="41"/>
                  <a:pt x="1135" y="40"/>
                </a:cubicBezTo>
                <a:cubicBezTo>
                  <a:pt x="1136" y="40"/>
                  <a:pt x="1136" y="39"/>
                  <a:pt x="1137" y="38"/>
                </a:cubicBezTo>
                <a:cubicBezTo>
                  <a:pt x="1137" y="36"/>
                  <a:pt x="1140" y="35"/>
                  <a:pt x="1139" y="32"/>
                </a:cubicBezTo>
                <a:cubicBezTo>
                  <a:pt x="1138" y="31"/>
                  <a:pt x="1137" y="31"/>
                  <a:pt x="1136" y="31"/>
                </a:cubicBezTo>
                <a:cubicBezTo>
                  <a:pt x="1135" y="31"/>
                  <a:pt x="1134" y="32"/>
                  <a:pt x="1133" y="33"/>
                </a:cubicBezTo>
                <a:cubicBezTo>
                  <a:pt x="1133" y="33"/>
                  <a:pt x="1131" y="33"/>
                  <a:pt x="1130" y="33"/>
                </a:cubicBezTo>
                <a:cubicBezTo>
                  <a:pt x="1130" y="34"/>
                  <a:pt x="1129" y="34"/>
                  <a:pt x="1128" y="34"/>
                </a:cubicBezTo>
                <a:cubicBezTo>
                  <a:pt x="1127" y="34"/>
                  <a:pt x="1127" y="34"/>
                  <a:pt x="1127" y="34"/>
                </a:cubicBezTo>
                <a:cubicBezTo>
                  <a:pt x="1126" y="34"/>
                  <a:pt x="1125" y="34"/>
                  <a:pt x="1125" y="35"/>
                </a:cubicBezTo>
                <a:cubicBezTo>
                  <a:pt x="1125" y="36"/>
                  <a:pt x="1126" y="36"/>
                  <a:pt x="1126" y="37"/>
                </a:cubicBezTo>
                <a:close/>
                <a:moveTo>
                  <a:pt x="2257" y="26"/>
                </a:moveTo>
                <a:cubicBezTo>
                  <a:pt x="2258" y="26"/>
                  <a:pt x="2259" y="27"/>
                  <a:pt x="2260" y="27"/>
                </a:cubicBezTo>
                <a:cubicBezTo>
                  <a:pt x="2260" y="28"/>
                  <a:pt x="2262" y="27"/>
                  <a:pt x="2262" y="29"/>
                </a:cubicBezTo>
                <a:cubicBezTo>
                  <a:pt x="2262" y="30"/>
                  <a:pt x="2258" y="28"/>
                  <a:pt x="2256" y="30"/>
                </a:cubicBezTo>
                <a:cubicBezTo>
                  <a:pt x="2255" y="31"/>
                  <a:pt x="2257" y="35"/>
                  <a:pt x="2257" y="36"/>
                </a:cubicBezTo>
                <a:cubicBezTo>
                  <a:pt x="2257" y="39"/>
                  <a:pt x="2258" y="39"/>
                  <a:pt x="2260" y="41"/>
                </a:cubicBezTo>
                <a:cubicBezTo>
                  <a:pt x="2261" y="42"/>
                  <a:pt x="2262" y="42"/>
                  <a:pt x="2262" y="43"/>
                </a:cubicBezTo>
                <a:cubicBezTo>
                  <a:pt x="2263" y="45"/>
                  <a:pt x="2265" y="46"/>
                  <a:pt x="2266" y="47"/>
                </a:cubicBezTo>
                <a:cubicBezTo>
                  <a:pt x="2267" y="47"/>
                  <a:pt x="2268" y="47"/>
                  <a:pt x="2269" y="48"/>
                </a:cubicBezTo>
                <a:cubicBezTo>
                  <a:pt x="2270" y="48"/>
                  <a:pt x="2271" y="51"/>
                  <a:pt x="2273" y="50"/>
                </a:cubicBezTo>
                <a:cubicBezTo>
                  <a:pt x="2273" y="48"/>
                  <a:pt x="2272" y="48"/>
                  <a:pt x="2271" y="47"/>
                </a:cubicBezTo>
                <a:cubicBezTo>
                  <a:pt x="2269" y="45"/>
                  <a:pt x="2270" y="45"/>
                  <a:pt x="2272" y="46"/>
                </a:cubicBezTo>
                <a:cubicBezTo>
                  <a:pt x="2273" y="46"/>
                  <a:pt x="2274" y="46"/>
                  <a:pt x="2275" y="47"/>
                </a:cubicBezTo>
                <a:cubicBezTo>
                  <a:pt x="2276" y="47"/>
                  <a:pt x="2276" y="48"/>
                  <a:pt x="2277" y="49"/>
                </a:cubicBezTo>
                <a:cubicBezTo>
                  <a:pt x="2279" y="50"/>
                  <a:pt x="2282" y="49"/>
                  <a:pt x="2284" y="50"/>
                </a:cubicBezTo>
                <a:cubicBezTo>
                  <a:pt x="2285" y="50"/>
                  <a:pt x="2285" y="52"/>
                  <a:pt x="2286" y="52"/>
                </a:cubicBezTo>
                <a:cubicBezTo>
                  <a:pt x="2287" y="53"/>
                  <a:pt x="2288" y="53"/>
                  <a:pt x="2289" y="54"/>
                </a:cubicBezTo>
                <a:cubicBezTo>
                  <a:pt x="2289" y="55"/>
                  <a:pt x="2288" y="56"/>
                  <a:pt x="2288" y="57"/>
                </a:cubicBezTo>
                <a:cubicBezTo>
                  <a:pt x="2289" y="60"/>
                  <a:pt x="2292" y="58"/>
                  <a:pt x="2294" y="58"/>
                </a:cubicBezTo>
                <a:cubicBezTo>
                  <a:pt x="2295" y="58"/>
                  <a:pt x="2295" y="59"/>
                  <a:pt x="2296" y="60"/>
                </a:cubicBezTo>
                <a:cubicBezTo>
                  <a:pt x="2298" y="61"/>
                  <a:pt x="2300" y="58"/>
                  <a:pt x="2301" y="58"/>
                </a:cubicBezTo>
                <a:cubicBezTo>
                  <a:pt x="2305" y="58"/>
                  <a:pt x="2310" y="61"/>
                  <a:pt x="2314" y="58"/>
                </a:cubicBezTo>
                <a:cubicBezTo>
                  <a:pt x="2315" y="56"/>
                  <a:pt x="2315" y="54"/>
                  <a:pt x="2314" y="52"/>
                </a:cubicBezTo>
                <a:cubicBezTo>
                  <a:pt x="2313" y="50"/>
                  <a:pt x="2314" y="48"/>
                  <a:pt x="2313" y="46"/>
                </a:cubicBezTo>
                <a:cubicBezTo>
                  <a:pt x="2312" y="45"/>
                  <a:pt x="2311" y="43"/>
                  <a:pt x="2309" y="42"/>
                </a:cubicBezTo>
                <a:cubicBezTo>
                  <a:pt x="2308" y="41"/>
                  <a:pt x="2305" y="42"/>
                  <a:pt x="2304" y="41"/>
                </a:cubicBezTo>
                <a:cubicBezTo>
                  <a:pt x="2303" y="40"/>
                  <a:pt x="2302" y="38"/>
                  <a:pt x="2301" y="37"/>
                </a:cubicBezTo>
                <a:cubicBezTo>
                  <a:pt x="2300" y="36"/>
                  <a:pt x="2298" y="36"/>
                  <a:pt x="2297" y="35"/>
                </a:cubicBezTo>
                <a:cubicBezTo>
                  <a:pt x="2296" y="34"/>
                  <a:pt x="2294" y="33"/>
                  <a:pt x="2292" y="32"/>
                </a:cubicBezTo>
                <a:cubicBezTo>
                  <a:pt x="2292" y="32"/>
                  <a:pt x="2292" y="32"/>
                  <a:pt x="2291" y="32"/>
                </a:cubicBezTo>
                <a:cubicBezTo>
                  <a:pt x="2289" y="29"/>
                  <a:pt x="2286" y="27"/>
                  <a:pt x="2284" y="24"/>
                </a:cubicBezTo>
                <a:cubicBezTo>
                  <a:pt x="2283" y="23"/>
                  <a:pt x="2282" y="23"/>
                  <a:pt x="2281" y="23"/>
                </a:cubicBezTo>
                <a:cubicBezTo>
                  <a:pt x="2280" y="23"/>
                  <a:pt x="2280" y="22"/>
                  <a:pt x="2279" y="21"/>
                </a:cubicBezTo>
                <a:cubicBezTo>
                  <a:pt x="2276" y="19"/>
                  <a:pt x="2272" y="16"/>
                  <a:pt x="2268" y="17"/>
                </a:cubicBezTo>
                <a:cubicBezTo>
                  <a:pt x="2268" y="18"/>
                  <a:pt x="2267" y="19"/>
                  <a:pt x="2266" y="19"/>
                </a:cubicBezTo>
                <a:cubicBezTo>
                  <a:pt x="2265" y="20"/>
                  <a:pt x="2264" y="19"/>
                  <a:pt x="2263" y="20"/>
                </a:cubicBezTo>
                <a:cubicBezTo>
                  <a:pt x="2261" y="20"/>
                  <a:pt x="2262" y="23"/>
                  <a:pt x="2259" y="23"/>
                </a:cubicBezTo>
                <a:cubicBezTo>
                  <a:pt x="2258" y="24"/>
                  <a:pt x="2257" y="23"/>
                  <a:pt x="2256" y="24"/>
                </a:cubicBezTo>
                <a:cubicBezTo>
                  <a:pt x="2255" y="25"/>
                  <a:pt x="2257" y="25"/>
                  <a:pt x="2257" y="26"/>
                </a:cubicBezTo>
                <a:close/>
                <a:moveTo>
                  <a:pt x="1953" y="100"/>
                </a:moveTo>
                <a:cubicBezTo>
                  <a:pt x="1954" y="101"/>
                  <a:pt x="1955" y="103"/>
                  <a:pt x="1957" y="104"/>
                </a:cubicBezTo>
                <a:cubicBezTo>
                  <a:pt x="1958" y="105"/>
                  <a:pt x="1960" y="105"/>
                  <a:pt x="1962" y="106"/>
                </a:cubicBezTo>
                <a:cubicBezTo>
                  <a:pt x="1963" y="107"/>
                  <a:pt x="1964" y="108"/>
                  <a:pt x="1966" y="109"/>
                </a:cubicBezTo>
                <a:cubicBezTo>
                  <a:pt x="1968" y="110"/>
                  <a:pt x="1970" y="110"/>
                  <a:pt x="1972" y="108"/>
                </a:cubicBezTo>
                <a:cubicBezTo>
                  <a:pt x="1974" y="107"/>
                  <a:pt x="1977" y="107"/>
                  <a:pt x="1979" y="107"/>
                </a:cubicBezTo>
                <a:cubicBezTo>
                  <a:pt x="1982" y="107"/>
                  <a:pt x="1984" y="106"/>
                  <a:pt x="1986" y="105"/>
                </a:cubicBezTo>
                <a:cubicBezTo>
                  <a:pt x="1989" y="103"/>
                  <a:pt x="1991" y="102"/>
                  <a:pt x="1994" y="101"/>
                </a:cubicBezTo>
                <a:cubicBezTo>
                  <a:pt x="1996" y="101"/>
                  <a:pt x="1997" y="100"/>
                  <a:pt x="1998" y="98"/>
                </a:cubicBezTo>
                <a:cubicBezTo>
                  <a:pt x="2000" y="97"/>
                  <a:pt x="2001" y="95"/>
                  <a:pt x="2002" y="94"/>
                </a:cubicBezTo>
                <a:cubicBezTo>
                  <a:pt x="2003" y="92"/>
                  <a:pt x="2005" y="91"/>
                  <a:pt x="2006" y="90"/>
                </a:cubicBezTo>
                <a:cubicBezTo>
                  <a:pt x="2007" y="89"/>
                  <a:pt x="2006" y="89"/>
                  <a:pt x="2007" y="87"/>
                </a:cubicBezTo>
                <a:cubicBezTo>
                  <a:pt x="2007" y="86"/>
                  <a:pt x="2009" y="86"/>
                  <a:pt x="2010" y="86"/>
                </a:cubicBezTo>
                <a:cubicBezTo>
                  <a:pt x="2011" y="87"/>
                  <a:pt x="2010" y="88"/>
                  <a:pt x="2010" y="89"/>
                </a:cubicBezTo>
                <a:cubicBezTo>
                  <a:pt x="2009" y="90"/>
                  <a:pt x="2009" y="91"/>
                  <a:pt x="2008" y="92"/>
                </a:cubicBezTo>
                <a:cubicBezTo>
                  <a:pt x="2008" y="93"/>
                  <a:pt x="2007" y="93"/>
                  <a:pt x="2006" y="94"/>
                </a:cubicBezTo>
                <a:cubicBezTo>
                  <a:pt x="2006" y="95"/>
                  <a:pt x="2006" y="97"/>
                  <a:pt x="2007" y="97"/>
                </a:cubicBezTo>
                <a:cubicBezTo>
                  <a:pt x="2008" y="96"/>
                  <a:pt x="2009" y="95"/>
                  <a:pt x="2009" y="94"/>
                </a:cubicBezTo>
                <a:cubicBezTo>
                  <a:pt x="2010" y="93"/>
                  <a:pt x="2011" y="93"/>
                  <a:pt x="2012" y="92"/>
                </a:cubicBezTo>
                <a:cubicBezTo>
                  <a:pt x="2013" y="91"/>
                  <a:pt x="2013" y="88"/>
                  <a:pt x="2012" y="87"/>
                </a:cubicBezTo>
                <a:cubicBezTo>
                  <a:pt x="2011" y="85"/>
                  <a:pt x="2010" y="84"/>
                  <a:pt x="2008" y="83"/>
                </a:cubicBezTo>
                <a:cubicBezTo>
                  <a:pt x="2006" y="81"/>
                  <a:pt x="2004" y="80"/>
                  <a:pt x="2003" y="79"/>
                </a:cubicBezTo>
                <a:cubicBezTo>
                  <a:pt x="2000" y="78"/>
                  <a:pt x="1998" y="76"/>
                  <a:pt x="1996" y="75"/>
                </a:cubicBezTo>
                <a:cubicBezTo>
                  <a:pt x="1994" y="74"/>
                  <a:pt x="1991" y="73"/>
                  <a:pt x="1989" y="72"/>
                </a:cubicBezTo>
                <a:cubicBezTo>
                  <a:pt x="1987" y="71"/>
                  <a:pt x="1986" y="71"/>
                  <a:pt x="1984" y="70"/>
                </a:cubicBezTo>
                <a:cubicBezTo>
                  <a:pt x="1983" y="70"/>
                  <a:pt x="1982" y="69"/>
                  <a:pt x="1980" y="69"/>
                </a:cubicBezTo>
                <a:cubicBezTo>
                  <a:pt x="1978" y="68"/>
                  <a:pt x="1975" y="69"/>
                  <a:pt x="1972" y="69"/>
                </a:cubicBezTo>
                <a:cubicBezTo>
                  <a:pt x="1970" y="69"/>
                  <a:pt x="1968" y="70"/>
                  <a:pt x="1966" y="71"/>
                </a:cubicBezTo>
                <a:cubicBezTo>
                  <a:pt x="1964" y="72"/>
                  <a:pt x="1961" y="73"/>
                  <a:pt x="1960" y="75"/>
                </a:cubicBezTo>
                <a:cubicBezTo>
                  <a:pt x="1958" y="77"/>
                  <a:pt x="1956" y="79"/>
                  <a:pt x="1955" y="81"/>
                </a:cubicBezTo>
                <a:cubicBezTo>
                  <a:pt x="1955" y="82"/>
                  <a:pt x="1954" y="84"/>
                  <a:pt x="1954" y="85"/>
                </a:cubicBezTo>
                <a:cubicBezTo>
                  <a:pt x="1954" y="86"/>
                  <a:pt x="1953" y="87"/>
                  <a:pt x="1952" y="88"/>
                </a:cubicBezTo>
                <a:cubicBezTo>
                  <a:pt x="1951" y="90"/>
                  <a:pt x="1950" y="93"/>
                  <a:pt x="1951" y="95"/>
                </a:cubicBezTo>
                <a:cubicBezTo>
                  <a:pt x="1951" y="97"/>
                  <a:pt x="1952" y="99"/>
                  <a:pt x="1953" y="100"/>
                </a:cubicBezTo>
                <a:close/>
                <a:moveTo>
                  <a:pt x="2144" y="5"/>
                </a:moveTo>
                <a:cubicBezTo>
                  <a:pt x="2145" y="6"/>
                  <a:pt x="2146" y="6"/>
                  <a:pt x="2147" y="6"/>
                </a:cubicBezTo>
                <a:cubicBezTo>
                  <a:pt x="2148" y="7"/>
                  <a:pt x="2151" y="7"/>
                  <a:pt x="2152" y="9"/>
                </a:cubicBezTo>
                <a:cubicBezTo>
                  <a:pt x="2153" y="10"/>
                  <a:pt x="2153" y="11"/>
                  <a:pt x="2154" y="11"/>
                </a:cubicBezTo>
                <a:cubicBezTo>
                  <a:pt x="2155" y="12"/>
                  <a:pt x="2156" y="12"/>
                  <a:pt x="2157" y="11"/>
                </a:cubicBezTo>
                <a:cubicBezTo>
                  <a:pt x="2159" y="10"/>
                  <a:pt x="2158" y="8"/>
                  <a:pt x="2159" y="6"/>
                </a:cubicBezTo>
                <a:cubicBezTo>
                  <a:pt x="2161" y="3"/>
                  <a:pt x="2163" y="4"/>
                  <a:pt x="2165" y="4"/>
                </a:cubicBezTo>
                <a:cubicBezTo>
                  <a:pt x="2167" y="5"/>
                  <a:pt x="2170" y="4"/>
                  <a:pt x="2172" y="6"/>
                </a:cubicBezTo>
                <a:cubicBezTo>
                  <a:pt x="2173" y="6"/>
                  <a:pt x="2174" y="7"/>
                  <a:pt x="2173" y="8"/>
                </a:cubicBezTo>
                <a:cubicBezTo>
                  <a:pt x="2173" y="8"/>
                  <a:pt x="2172" y="8"/>
                  <a:pt x="2172" y="9"/>
                </a:cubicBezTo>
                <a:cubicBezTo>
                  <a:pt x="2172" y="9"/>
                  <a:pt x="2172" y="10"/>
                  <a:pt x="2173" y="10"/>
                </a:cubicBezTo>
                <a:cubicBezTo>
                  <a:pt x="2174" y="11"/>
                  <a:pt x="2177" y="9"/>
                  <a:pt x="2179" y="11"/>
                </a:cubicBezTo>
                <a:cubicBezTo>
                  <a:pt x="2180" y="11"/>
                  <a:pt x="2180" y="12"/>
                  <a:pt x="2181" y="12"/>
                </a:cubicBezTo>
                <a:cubicBezTo>
                  <a:pt x="2182" y="12"/>
                  <a:pt x="2182" y="11"/>
                  <a:pt x="2182" y="10"/>
                </a:cubicBezTo>
                <a:cubicBezTo>
                  <a:pt x="2181" y="9"/>
                  <a:pt x="2180" y="9"/>
                  <a:pt x="2179" y="9"/>
                </a:cubicBezTo>
                <a:cubicBezTo>
                  <a:pt x="2178" y="8"/>
                  <a:pt x="2178" y="7"/>
                  <a:pt x="2179" y="7"/>
                </a:cubicBezTo>
                <a:cubicBezTo>
                  <a:pt x="2182" y="6"/>
                  <a:pt x="2182" y="9"/>
                  <a:pt x="2184" y="10"/>
                </a:cubicBezTo>
                <a:cubicBezTo>
                  <a:pt x="2187" y="11"/>
                  <a:pt x="2187" y="12"/>
                  <a:pt x="2190" y="11"/>
                </a:cubicBezTo>
                <a:cubicBezTo>
                  <a:pt x="2191" y="10"/>
                  <a:pt x="2192" y="10"/>
                  <a:pt x="2193" y="10"/>
                </a:cubicBezTo>
                <a:cubicBezTo>
                  <a:pt x="2194" y="11"/>
                  <a:pt x="2195" y="12"/>
                  <a:pt x="2196" y="12"/>
                </a:cubicBezTo>
                <a:cubicBezTo>
                  <a:pt x="2199" y="13"/>
                  <a:pt x="2195" y="8"/>
                  <a:pt x="2194" y="8"/>
                </a:cubicBezTo>
                <a:cubicBezTo>
                  <a:pt x="2193" y="7"/>
                  <a:pt x="2193" y="6"/>
                  <a:pt x="2191" y="6"/>
                </a:cubicBezTo>
                <a:cubicBezTo>
                  <a:pt x="2191" y="5"/>
                  <a:pt x="2189" y="6"/>
                  <a:pt x="2188" y="5"/>
                </a:cubicBezTo>
                <a:cubicBezTo>
                  <a:pt x="2192" y="3"/>
                  <a:pt x="2194" y="6"/>
                  <a:pt x="2197" y="7"/>
                </a:cubicBezTo>
                <a:cubicBezTo>
                  <a:pt x="2199" y="8"/>
                  <a:pt x="2203" y="6"/>
                  <a:pt x="2205" y="9"/>
                </a:cubicBezTo>
                <a:cubicBezTo>
                  <a:pt x="2206" y="10"/>
                  <a:pt x="2207" y="10"/>
                  <a:pt x="2207" y="10"/>
                </a:cubicBezTo>
                <a:cubicBezTo>
                  <a:pt x="2208" y="10"/>
                  <a:pt x="2209" y="10"/>
                  <a:pt x="2210" y="10"/>
                </a:cubicBezTo>
                <a:cubicBezTo>
                  <a:pt x="2212" y="11"/>
                  <a:pt x="2213" y="12"/>
                  <a:pt x="2215" y="12"/>
                </a:cubicBezTo>
                <a:cubicBezTo>
                  <a:pt x="2216" y="12"/>
                  <a:pt x="2220" y="14"/>
                  <a:pt x="2218" y="11"/>
                </a:cubicBezTo>
                <a:cubicBezTo>
                  <a:pt x="2217" y="10"/>
                  <a:pt x="2216" y="9"/>
                  <a:pt x="2214" y="9"/>
                </a:cubicBezTo>
                <a:cubicBezTo>
                  <a:pt x="2212" y="9"/>
                  <a:pt x="2208" y="9"/>
                  <a:pt x="2207" y="8"/>
                </a:cubicBezTo>
                <a:cubicBezTo>
                  <a:pt x="2206" y="6"/>
                  <a:pt x="2208" y="7"/>
                  <a:pt x="2209" y="7"/>
                </a:cubicBezTo>
                <a:cubicBezTo>
                  <a:pt x="2210" y="8"/>
                  <a:pt x="2210" y="8"/>
                  <a:pt x="2212" y="8"/>
                </a:cubicBezTo>
                <a:cubicBezTo>
                  <a:pt x="2214" y="8"/>
                  <a:pt x="2215" y="7"/>
                  <a:pt x="2218" y="9"/>
                </a:cubicBezTo>
                <a:cubicBezTo>
                  <a:pt x="2218" y="9"/>
                  <a:pt x="2219" y="9"/>
                  <a:pt x="2219" y="10"/>
                </a:cubicBezTo>
                <a:cubicBezTo>
                  <a:pt x="2220" y="10"/>
                  <a:pt x="2220" y="10"/>
                  <a:pt x="2220" y="10"/>
                </a:cubicBezTo>
                <a:cubicBezTo>
                  <a:pt x="2224" y="11"/>
                  <a:pt x="2223" y="8"/>
                  <a:pt x="2224" y="5"/>
                </a:cubicBezTo>
                <a:cubicBezTo>
                  <a:pt x="2225" y="4"/>
                  <a:pt x="2227" y="4"/>
                  <a:pt x="2228" y="4"/>
                </a:cubicBezTo>
                <a:cubicBezTo>
                  <a:pt x="2229" y="4"/>
                  <a:pt x="2231" y="6"/>
                  <a:pt x="2231" y="4"/>
                </a:cubicBezTo>
                <a:cubicBezTo>
                  <a:pt x="2231" y="3"/>
                  <a:pt x="2231" y="3"/>
                  <a:pt x="2230" y="3"/>
                </a:cubicBezTo>
                <a:cubicBezTo>
                  <a:pt x="2142" y="3"/>
                  <a:pt x="2142" y="3"/>
                  <a:pt x="2142" y="3"/>
                </a:cubicBezTo>
                <a:cubicBezTo>
                  <a:pt x="2142" y="3"/>
                  <a:pt x="2142" y="3"/>
                  <a:pt x="2142" y="3"/>
                </a:cubicBezTo>
                <a:cubicBezTo>
                  <a:pt x="2143" y="3"/>
                  <a:pt x="2143" y="5"/>
                  <a:pt x="2144" y="5"/>
                </a:cubicBezTo>
                <a:close/>
                <a:moveTo>
                  <a:pt x="2126" y="3"/>
                </a:moveTo>
                <a:cubicBezTo>
                  <a:pt x="2127" y="3"/>
                  <a:pt x="2128" y="3"/>
                  <a:pt x="2129" y="4"/>
                </a:cubicBezTo>
                <a:cubicBezTo>
                  <a:pt x="2131" y="4"/>
                  <a:pt x="2133" y="4"/>
                  <a:pt x="2135" y="5"/>
                </a:cubicBezTo>
                <a:cubicBezTo>
                  <a:pt x="2137" y="5"/>
                  <a:pt x="2138" y="6"/>
                  <a:pt x="2139" y="7"/>
                </a:cubicBezTo>
                <a:cubicBezTo>
                  <a:pt x="2140" y="7"/>
                  <a:pt x="2142" y="10"/>
                  <a:pt x="2142" y="8"/>
                </a:cubicBezTo>
                <a:cubicBezTo>
                  <a:pt x="2143" y="6"/>
                  <a:pt x="2139" y="4"/>
                  <a:pt x="2138" y="3"/>
                </a:cubicBezTo>
                <a:cubicBezTo>
                  <a:pt x="2125" y="3"/>
                  <a:pt x="2125" y="3"/>
                  <a:pt x="2125" y="3"/>
                </a:cubicBezTo>
                <a:cubicBezTo>
                  <a:pt x="2125" y="3"/>
                  <a:pt x="2125" y="3"/>
                  <a:pt x="2126" y="3"/>
                </a:cubicBezTo>
                <a:close/>
                <a:moveTo>
                  <a:pt x="2581" y="207"/>
                </a:moveTo>
                <a:cubicBezTo>
                  <a:pt x="2586" y="206"/>
                  <a:pt x="2591" y="204"/>
                  <a:pt x="2595" y="206"/>
                </a:cubicBezTo>
                <a:cubicBezTo>
                  <a:pt x="2598" y="207"/>
                  <a:pt x="2600" y="208"/>
                  <a:pt x="2602" y="209"/>
                </a:cubicBezTo>
                <a:cubicBezTo>
                  <a:pt x="2603" y="211"/>
                  <a:pt x="2604" y="213"/>
                  <a:pt x="2607" y="213"/>
                </a:cubicBezTo>
                <a:cubicBezTo>
                  <a:pt x="2612" y="214"/>
                  <a:pt x="2616" y="210"/>
                  <a:pt x="2620" y="209"/>
                </a:cubicBezTo>
                <a:cubicBezTo>
                  <a:pt x="2623" y="208"/>
                  <a:pt x="2625" y="208"/>
                  <a:pt x="2628" y="207"/>
                </a:cubicBezTo>
                <a:cubicBezTo>
                  <a:pt x="2631" y="207"/>
                  <a:pt x="2633" y="206"/>
                  <a:pt x="2636" y="205"/>
                </a:cubicBezTo>
                <a:cubicBezTo>
                  <a:pt x="2640" y="204"/>
                  <a:pt x="2644" y="204"/>
                  <a:pt x="2647" y="203"/>
                </a:cubicBezTo>
                <a:cubicBezTo>
                  <a:pt x="2647" y="3"/>
                  <a:pt x="2647" y="3"/>
                  <a:pt x="2647" y="3"/>
                </a:cubicBezTo>
                <a:cubicBezTo>
                  <a:pt x="2518" y="3"/>
                  <a:pt x="2518" y="3"/>
                  <a:pt x="2518" y="3"/>
                </a:cubicBezTo>
                <a:cubicBezTo>
                  <a:pt x="2518" y="3"/>
                  <a:pt x="2518" y="3"/>
                  <a:pt x="2518" y="4"/>
                </a:cubicBezTo>
                <a:cubicBezTo>
                  <a:pt x="2518" y="6"/>
                  <a:pt x="2516" y="7"/>
                  <a:pt x="2515" y="9"/>
                </a:cubicBezTo>
                <a:cubicBezTo>
                  <a:pt x="2513" y="13"/>
                  <a:pt x="2518" y="18"/>
                  <a:pt x="2514" y="21"/>
                </a:cubicBezTo>
                <a:cubicBezTo>
                  <a:pt x="2513" y="23"/>
                  <a:pt x="2512" y="25"/>
                  <a:pt x="2512" y="27"/>
                </a:cubicBezTo>
                <a:cubicBezTo>
                  <a:pt x="2512" y="29"/>
                  <a:pt x="2510" y="32"/>
                  <a:pt x="2512" y="33"/>
                </a:cubicBezTo>
                <a:cubicBezTo>
                  <a:pt x="2514" y="33"/>
                  <a:pt x="2515" y="33"/>
                  <a:pt x="2516" y="34"/>
                </a:cubicBezTo>
                <a:cubicBezTo>
                  <a:pt x="2516" y="34"/>
                  <a:pt x="2517" y="36"/>
                  <a:pt x="2517" y="36"/>
                </a:cubicBezTo>
                <a:cubicBezTo>
                  <a:pt x="2518" y="38"/>
                  <a:pt x="2516" y="40"/>
                  <a:pt x="2515" y="41"/>
                </a:cubicBezTo>
                <a:cubicBezTo>
                  <a:pt x="2514" y="43"/>
                  <a:pt x="2512" y="45"/>
                  <a:pt x="2511" y="43"/>
                </a:cubicBezTo>
                <a:cubicBezTo>
                  <a:pt x="2510" y="43"/>
                  <a:pt x="2510" y="42"/>
                  <a:pt x="2509" y="41"/>
                </a:cubicBezTo>
                <a:cubicBezTo>
                  <a:pt x="2509" y="41"/>
                  <a:pt x="2509" y="40"/>
                  <a:pt x="2508" y="39"/>
                </a:cubicBezTo>
                <a:cubicBezTo>
                  <a:pt x="2505" y="37"/>
                  <a:pt x="2506" y="42"/>
                  <a:pt x="2505" y="43"/>
                </a:cubicBezTo>
                <a:cubicBezTo>
                  <a:pt x="2505" y="45"/>
                  <a:pt x="2503" y="46"/>
                  <a:pt x="2503" y="48"/>
                </a:cubicBezTo>
                <a:cubicBezTo>
                  <a:pt x="2502" y="50"/>
                  <a:pt x="2501" y="53"/>
                  <a:pt x="2501" y="55"/>
                </a:cubicBezTo>
                <a:cubicBezTo>
                  <a:pt x="2501" y="58"/>
                  <a:pt x="2501" y="60"/>
                  <a:pt x="2502" y="63"/>
                </a:cubicBezTo>
                <a:cubicBezTo>
                  <a:pt x="2502" y="64"/>
                  <a:pt x="2503" y="68"/>
                  <a:pt x="2505" y="66"/>
                </a:cubicBezTo>
                <a:cubicBezTo>
                  <a:pt x="2505" y="65"/>
                  <a:pt x="2505" y="64"/>
                  <a:pt x="2505" y="63"/>
                </a:cubicBezTo>
                <a:cubicBezTo>
                  <a:pt x="2506" y="62"/>
                  <a:pt x="2507" y="62"/>
                  <a:pt x="2507" y="61"/>
                </a:cubicBezTo>
                <a:cubicBezTo>
                  <a:pt x="2508" y="61"/>
                  <a:pt x="2508" y="59"/>
                  <a:pt x="2509" y="59"/>
                </a:cubicBezTo>
                <a:cubicBezTo>
                  <a:pt x="2510" y="58"/>
                  <a:pt x="2511" y="59"/>
                  <a:pt x="2512" y="60"/>
                </a:cubicBezTo>
                <a:cubicBezTo>
                  <a:pt x="2514" y="61"/>
                  <a:pt x="2515" y="60"/>
                  <a:pt x="2518" y="61"/>
                </a:cubicBezTo>
                <a:cubicBezTo>
                  <a:pt x="2520" y="62"/>
                  <a:pt x="2522" y="63"/>
                  <a:pt x="2524" y="63"/>
                </a:cubicBezTo>
                <a:cubicBezTo>
                  <a:pt x="2527" y="64"/>
                  <a:pt x="2527" y="66"/>
                  <a:pt x="2529" y="68"/>
                </a:cubicBezTo>
                <a:cubicBezTo>
                  <a:pt x="2531" y="69"/>
                  <a:pt x="2533" y="68"/>
                  <a:pt x="2535" y="70"/>
                </a:cubicBezTo>
                <a:cubicBezTo>
                  <a:pt x="2536" y="70"/>
                  <a:pt x="2537" y="71"/>
                  <a:pt x="2538" y="70"/>
                </a:cubicBezTo>
                <a:cubicBezTo>
                  <a:pt x="2539" y="70"/>
                  <a:pt x="2539" y="69"/>
                  <a:pt x="2540" y="69"/>
                </a:cubicBezTo>
                <a:cubicBezTo>
                  <a:pt x="2542" y="68"/>
                  <a:pt x="2541" y="73"/>
                  <a:pt x="2541" y="74"/>
                </a:cubicBezTo>
                <a:cubicBezTo>
                  <a:pt x="2540" y="76"/>
                  <a:pt x="2538" y="77"/>
                  <a:pt x="2539" y="79"/>
                </a:cubicBezTo>
                <a:cubicBezTo>
                  <a:pt x="2539" y="82"/>
                  <a:pt x="2540" y="83"/>
                  <a:pt x="2542" y="84"/>
                </a:cubicBezTo>
                <a:cubicBezTo>
                  <a:pt x="2542" y="85"/>
                  <a:pt x="2543" y="86"/>
                  <a:pt x="2543" y="87"/>
                </a:cubicBezTo>
                <a:cubicBezTo>
                  <a:pt x="2544" y="88"/>
                  <a:pt x="2545" y="88"/>
                  <a:pt x="2546" y="89"/>
                </a:cubicBezTo>
                <a:cubicBezTo>
                  <a:pt x="2547" y="89"/>
                  <a:pt x="2547" y="90"/>
                  <a:pt x="2548" y="91"/>
                </a:cubicBezTo>
                <a:cubicBezTo>
                  <a:pt x="2549" y="93"/>
                  <a:pt x="2549" y="95"/>
                  <a:pt x="2551" y="96"/>
                </a:cubicBezTo>
                <a:cubicBezTo>
                  <a:pt x="2552" y="98"/>
                  <a:pt x="2554" y="97"/>
                  <a:pt x="2555" y="97"/>
                </a:cubicBezTo>
                <a:cubicBezTo>
                  <a:pt x="2556" y="98"/>
                  <a:pt x="2557" y="99"/>
                  <a:pt x="2558" y="99"/>
                </a:cubicBezTo>
                <a:cubicBezTo>
                  <a:pt x="2560" y="100"/>
                  <a:pt x="2562" y="99"/>
                  <a:pt x="2564" y="98"/>
                </a:cubicBezTo>
                <a:cubicBezTo>
                  <a:pt x="2565" y="98"/>
                  <a:pt x="2569" y="98"/>
                  <a:pt x="2570" y="100"/>
                </a:cubicBezTo>
                <a:cubicBezTo>
                  <a:pt x="2570" y="101"/>
                  <a:pt x="2568" y="100"/>
                  <a:pt x="2568" y="100"/>
                </a:cubicBezTo>
                <a:cubicBezTo>
                  <a:pt x="2566" y="101"/>
                  <a:pt x="2566" y="102"/>
                  <a:pt x="2567" y="102"/>
                </a:cubicBezTo>
                <a:cubicBezTo>
                  <a:pt x="2568" y="103"/>
                  <a:pt x="2569" y="103"/>
                  <a:pt x="2569" y="104"/>
                </a:cubicBezTo>
                <a:cubicBezTo>
                  <a:pt x="2569" y="106"/>
                  <a:pt x="2568" y="106"/>
                  <a:pt x="2567" y="107"/>
                </a:cubicBezTo>
                <a:cubicBezTo>
                  <a:pt x="2565" y="108"/>
                  <a:pt x="2566" y="111"/>
                  <a:pt x="2565" y="113"/>
                </a:cubicBezTo>
                <a:cubicBezTo>
                  <a:pt x="2564" y="117"/>
                  <a:pt x="2561" y="119"/>
                  <a:pt x="2558" y="122"/>
                </a:cubicBezTo>
                <a:cubicBezTo>
                  <a:pt x="2557" y="123"/>
                  <a:pt x="2556" y="124"/>
                  <a:pt x="2556" y="126"/>
                </a:cubicBezTo>
                <a:cubicBezTo>
                  <a:pt x="2555" y="128"/>
                  <a:pt x="2555" y="130"/>
                  <a:pt x="2552" y="132"/>
                </a:cubicBezTo>
                <a:cubicBezTo>
                  <a:pt x="2551" y="133"/>
                  <a:pt x="2550" y="136"/>
                  <a:pt x="2547" y="134"/>
                </a:cubicBezTo>
                <a:cubicBezTo>
                  <a:pt x="2546" y="133"/>
                  <a:pt x="2545" y="131"/>
                  <a:pt x="2543" y="130"/>
                </a:cubicBezTo>
                <a:cubicBezTo>
                  <a:pt x="2543" y="129"/>
                  <a:pt x="2542" y="129"/>
                  <a:pt x="2541" y="128"/>
                </a:cubicBezTo>
                <a:cubicBezTo>
                  <a:pt x="2540" y="127"/>
                  <a:pt x="2539" y="127"/>
                  <a:pt x="2538" y="126"/>
                </a:cubicBezTo>
                <a:cubicBezTo>
                  <a:pt x="2537" y="124"/>
                  <a:pt x="2536" y="122"/>
                  <a:pt x="2534" y="121"/>
                </a:cubicBezTo>
                <a:cubicBezTo>
                  <a:pt x="2532" y="119"/>
                  <a:pt x="2530" y="118"/>
                  <a:pt x="2528" y="116"/>
                </a:cubicBezTo>
                <a:cubicBezTo>
                  <a:pt x="2527" y="116"/>
                  <a:pt x="2526" y="115"/>
                  <a:pt x="2525" y="115"/>
                </a:cubicBezTo>
                <a:cubicBezTo>
                  <a:pt x="2524" y="114"/>
                  <a:pt x="2523" y="113"/>
                  <a:pt x="2522" y="112"/>
                </a:cubicBezTo>
                <a:cubicBezTo>
                  <a:pt x="2521" y="110"/>
                  <a:pt x="2519" y="108"/>
                  <a:pt x="2517" y="107"/>
                </a:cubicBezTo>
                <a:cubicBezTo>
                  <a:pt x="2516" y="106"/>
                  <a:pt x="2515" y="105"/>
                  <a:pt x="2514" y="104"/>
                </a:cubicBezTo>
                <a:cubicBezTo>
                  <a:pt x="2512" y="103"/>
                  <a:pt x="2511" y="103"/>
                  <a:pt x="2509" y="103"/>
                </a:cubicBezTo>
                <a:cubicBezTo>
                  <a:pt x="2506" y="102"/>
                  <a:pt x="2503" y="102"/>
                  <a:pt x="2499" y="101"/>
                </a:cubicBezTo>
                <a:cubicBezTo>
                  <a:pt x="2496" y="101"/>
                  <a:pt x="2494" y="100"/>
                  <a:pt x="2492" y="99"/>
                </a:cubicBezTo>
                <a:cubicBezTo>
                  <a:pt x="2489" y="97"/>
                  <a:pt x="2487" y="96"/>
                  <a:pt x="2484" y="95"/>
                </a:cubicBezTo>
                <a:cubicBezTo>
                  <a:pt x="2483" y="95"/>
                  <a:pt x="2482" y="94"/>
                  <a:pt x="2480" y="94"/>
                </a:cubicBezTo>
                <a:cubicBezTo>
                  <a:pt x="2478" y="94"/>
                  <a:pt x="2476" y="92"/>
                  <a:pt x="2474" y="91"/>
                </a:cubicBezTo>
                <a:cubicBezTo>
                  <a:pt x="2473" y="90"/>
                  <a:pt x="2472" y="88"/>
                  <a:pt x="2470" y="87"/>
                </a:cubicBezTo>
                <a:cubicBezTo>
                  <a:pt x="2469" y="86"/>
                  <a:pt x="2466" y="86"/>
                  <a:pt x="2464" y="85"/>
                </a:cubicBezTo>
                <a:cubicBezTo>
                  <a:pt x="2462" y="84"/>
                  <a:pt x="2460" y="83"/>
                  <a:pt x="2458" y="83"/>
                </a:cubicBezTo>
                <a:cubicBezTo>
                  <a:pt x="2455" y="83"/>
                  <a:pt x="2454" y="82"/>
                  <a:pt x="2452" y="81"/>
                </a:cubicBezTo>
                <a:cubicBezTo>
                  <a:pt x="2450" y="81"/>
                  <a:pt x="2449" y="82"/>
                  <a:pt x="2447" y="83"/>
                </a:cubicBezTo>
                <a:cubicBezTo>
                  <a:pt x="2446" y="85"/>
                  <a:pt x="2444" y="87"/>
                  <a:pt x="2445" y="84"/>
                </a:cubicBezTo>
                <a:cubicBezTo>
                  <a:pt x="2445" y="83"/>
                  <a:pt x="2445" y="81"/>
                  <a:pt x="2445" y="81"/>
                </a:cubicBezTo>
                <a:cubicBezTo>
                  <a:pt x="2446" y="80"/>
                  <a:pt x="2447" y="81"/>
                  <a:pt x="2448" y="81"/>
                </a:cubicBezTo>
                <a:cubicBezTo>
                  <a:pt x="2449" y="81"/>
                  <a:pt x="2450" y="80"/>
                  <a:pt x="2449" y="79"/>
                </a:cubicBezTo>
                <a:cubicBezTo>
                  <a:pt x="2448" y="78"/>
                  <a:pt x="2447" y="78"/>
                  <a:pt x="2446" y="78"/>
                </a:cubicBezTo>
                <a:cubicBezTo>
                  <a:pt x="2444" y="77"/>
                  <a:pt x="2443" y="75"/>
                  <a:pt x="2441" y="75"/>
                </a:cubicBezTo>
                <a:cubicBezTo>
                  <a:pt x="2439" y="74"/>
                  <a:pt x="2436" y="73"/>
                  <a:pt x="2434" y="72"/>
                </a:cubicBezTo>
                <a:cubicBezTo>
                  <a:pt x="2430" y="69"/>
                  <a:pt x="2424" y="66"/>
                  <a:pt x="2419" y="65"/>
                </a:cubicBezTo>
                <a:cubicBezTo>
                  <a:pt x="2416" y="64"/>
                  <a:pt x="2413" y="63"/>
                  <a:pt x="2410" y="63"/>
                </a:cubicBezTo>
                <a:cubicBezTo>
                  <a:pt x="2407" y="62"/>
                  <a:pt x="2405" y="61"/>
                  <a:pt x="2402" y="60"/>
                </a:cubicBezTo>
                <a:cubicBezTo>
                  <a:pt x="2401" y="60"/>
                  <a:pt x="2400" y="60"/>
                  <a:pt x="2399" y="59"/>
                </a:cubicBezTo>
                <a:cubicBezTo>
                  <a:pt x="2397" y="58"/>
                  <a:pt x="2394" y="58"/>
                  <a:pt x="2391" y="58"/>
                </a:cubicBezTo>
                <a:cubicBezTo>
                  <a:pt x="2389" y="58"/>
                  <a:pt x="2386" y="58"/>
                  <a:pt x="2383" y="58"/>
                </a:cubicBezTo>
                <a:cubicBezTo>
                  <a:pt x="2381" y="57"/>
                  <a:pt x="2379" y="56"/>
                  <a:pt x="2377" y="56"/>
                </a:cubicBezTo>
                <a:cubicBezTo>
                  <a:pt x="2374" y="55"/>
                  <a:pt x="2371" y="55"/>
                  <a:pt x="2369" y="55"/>
                </a:cubicBezTo>
                <a:cubicBezTo>
                  <a:pt x="2366" y="55"/>
                  <a:pt x="2364" y="55"/>
                  <a:pt x="2361" y="54"/>
                </a:cubicBezTo>
                <a:cubicBezTo>
                  <a:pt x="2357" y="54"/>
                  <a:pt x="2352" y="53"/>
                  <a:pt x="2347" y="53"/>
                </a:cubicBezTo>
                <a:cubicBezTo>
                  <a:pt x="2345" y="53"/>
                  <a:pt x="2343" y="52"/>
                  <a:pt x="2341" y="51"/>
                </a:cubicBezTo>
                <a:cubicBezTo>
                  <a:pt x="2339" y="50"/>
                  <a:pt x="2337" y="50"/>
                  <a:pt x="2334" y="50"/>
                </a:cubicBezTo>
                <a:cubicBezTo>
                  <a:pt x="2333" y="50"/>
                  <a:pt x="2332" y="50"/>
                  <a:pt x="2331" y="50"/>
                </a:cubicBezTo>
                <a:cubicBezTo>
                  <a:pt x="2330" y="50"/>
                  <a:pt x="2329" y="51"/>
                  <a:pt x="2328" y="52"/>
                </a:cubicBezTo>
                <a:cubicBezTo>
                  <a:pt x="2326" y="53"/>
                  <a:pt x="2325" y="54"/>
                  <a:pt x="2323" y="55"/>
                </a:cubicBezTo>
                <a:cubicBezTo>
                  <a:pt x="2319" y="57"/>
                  <a:pt x="2316" y="59"/>
                  <a:pt x="2312" y="60"/>
                </a:cubicBezTo>
                <a:cubicBezTo>
                  <a:pt x="2310" y="60"/>
                  <a:pt x="2307" y="59"/>
                  <a:pt x="2306" y="61"/>
                </a:cubicBezTo>
                <a:cubicBezTo>
                  <a:pt x="2306" y="61"/>
                  <a:pt x="2305" y="63"/>
                  <a:pt x="2306" y="64"/>
                </a:cubicBezTo>
                <a:cubicBezTo>
                  <a:pt x="2306" y="65"/>
                  <a:pt x="2307" y="65"/>
                  <a:pt x="2308" y="66"/>
                </a:cubicBezTo>
                <a:cubicBezTo>
                  <a:pt x="2310" y="68"/>
                  <a:pt x="2308" y="72"/>
                  <a:pt x="2311" y="73"/>
                </a:cubicBezTo>
                <a:cubicBezTo>
                  <a:pt x="2313" y="74"/>
                  <a:pt x="2315" y="75"/>
                  <a:pt x="2316" y="77"/>
                </a:cubicBezTo>
                <a:cubicBezTo>
                  <a:pt x="2317" y="79"/>
                  <a:pt x="2318" y="81"/>
                  <a:pt x="2318" y="84"/>
                </a:cubicBezTo>
                <a:cubicBezTo>
                  <a:pt x="2318" y="85"/>
                  <a:pt x="2318" y="86"/>
                  <a:pt x="2318" y="87"/>
                </a:cubicBezTo>
                <a:cubicBezTo>
                  <a:pt x="2318" y="88"/>
                  <a:pt x="2319" y="88"/>
                  <a:pt x="2320" y="89"/>
                </a:cubicBezTo>
                <a:cubicBezTo>
                  <a:pt x="2320" y="90"/>
                  <a:pt x="2320" y="91"/>
                  <a:pt x="2321" y="91"/>
                </a:cubicBezTo>
                <a:cubicBezTo>
                  <a:pt x="2323" y="91"/>
                  <a:pt x="2323" y="90"/>
                  <a:pt x="2324" y="89"/>
                </a:cubicBezTo>
                <a:cubicBezTo>
                  <a:pt x="2325" y="86"/>
                  <a:pt x="2327" y="88"/>
                  <a:pt x="2327" y="90"/>
                </a:cubicBezTo>
                <a:cubicBezTo>
                  <a:pt x="2327" y="92"/>
                  <a:pt x="2329" y="95"/>
                  <a:pt x="2328" y="97"/>
                </a:cubicBezTo>
                <a:cubicBezTo>
                  <a:pt x="2327" y="98"/>
                  <a:pt x="2326" y="99"/>
                  <a:pt x="2326" y="100"/>
                </a:cubicBezTo>
                <a:cubicBezTo>
                  <a:pt x="2325" y="100"/>
                  <a:pt x="2324" y="101"/>
                  <a:pt x="2323" y="102"/>
                </a:cubicBezTo>
                <a:cubicBezTo>
                  <a:pt x="2322" y="103"/>
                  <a:pt x="2321" y="104"/>
                  <a:pt x="2320" y="104"/>
                </a:cubicBezTo>
                <a:cubicBezTo>
                  <a:pt x="2319" y="105"/>
                  <a:pt x="2318" y="105"/>
                  <a:pt x="2317" y="105"/>
                </a:cubicBezTo>
                <a:cubicBezTo>
                  <a:pt x="2313" y="106"/>
                  <a:pt x="2310" y="107"/>
                  <a:pt x="2306" y="109"/>
                </a:cubicBezTo>
                <a:cubicBezTo>
                  <a:pt x="2304" y="110"/>
                  <a:pt x="2301" y="110"/>
                  <a:pt x="2299" y="112"/>
                </a:cubicBezTo>
                <a:cubicBezTo>
                  <a:pt x="2298" y="113"/>
                  <a:pt x="2297" y="116"/>
                  <a:pt x="2298" y="118"/>
                </a:cubicBezTo>
                <a:cubicBezTo>
                  <a:pt x="2298" y="120"/>
                  <a:pt x="2300" y="122"/>
                  <a:pt x="2299" y="124"/>
                </a:cubicBezTo>
                <a:cubicBezTo>
                  <a:pt x="2297" y="126"/>
                  <a:pt x="2296" y="128"/>
                  <a:pt x="2294" y="128"/>
                </a:cubicBezTo>
                <a:cubicBezTo>
                  <a:pt x="2291" y="129"/>
                  <a:pt x="2288" y="129"/>
                  <a:pt x="2285" y="129"/>
                </a:cubicBezTo>
                <a:cubicBezTo>
                  <a:pt x="2283" y="128"/>
                  <a:pt x="2281" y="127"/>
                  <a:pt x="2279" y="126"/>
                </a:cubicBezTo>
                <a:cubicBezTo>
                  <a:pt x="2277" y="125"/>
                  <a:pt x="2275" y="125"/>
                  <a:pt x="2274" y="124"/>
                </a:cubicBezTo>
                <a:cubicBezTo>
                  <a:pt x="2273" y="122"/>
                  <a:pt x="2275" y="120"/>
                  <a:pt x="2275" y="118"/>
                </a:cubicBezTo>
                <a:cubicBezTo>
                  <a:pt x="2274" y="116"/>
                  <a:pt x="2272" y="116"/>
                  <a:pt x="2274" y="113"/>
                </a:cubicBezTo>
                <a:cubicBezTo>
                  <a:pt x="2275" y="113"/>
                  <a:pt x="2275" y="113"/>
                  <a:pt x="2276" y="113"/>
                </a:cubicBezTo>
                <a:cubicBezTo>
                  <a:pt x="2276" y="112"/>
                  <a:pt x="2276" y="111"/>
                  <a:pt x="2277" y="111"/>
                </a:cubicBezTo>
                <a:cubicBezTo>
                  <a:pt x="2277" y="110"/>
                  <a:pt x="2279" y="110"/>
                  <a:pt x="2280" y="111"/>
                </a:cubicBezTo>
                <a:cubicBezTo>
                  <a:pt x="2281" y="111"/>
                  <a:pt x="2282" y="111"/>
                  <a:pt x="2283" y="110"/>
                </a:cubicBezTo>
                <a:cubicBezTo>
                  <a:pt x="2284" y="109"/>
                  <a:pt x="2283" y="108"/>
                  <a:pt x="2283" y="107"/>
                </a:cubicBezTo>
                <a:cubicBezTo>
                  <a:pt x="2283" y="105"/>
                  <a:pt x="2280" y="104"/>
                  <a:pt x="2278" y="103"/>
                </a:cubicBezTo>
                <a:cubicBezTo>
                  <a:pt x="2277" y="102"/>
                  <a:pt x="2276" y="101"/>
                  <a:pt x="2274" y="101"/>
                </a:cubicBezTo>
                <a:cubicBezTo>
                  <a:pt x="2273" y="100"/>
                  <a:pt x="2271" y="101"/>
                  <a:pt x="2271" y="100"/>
                </a:cubicBezTo>
                <a:cubicBezTo>
                  <a:pt x="2270" y="98"/>
                  <a:pt x="2272" y="97"/>
                  <a:pt x="2273" y="98"/>
                </a:cubicBezTo>
                <a:cubicBezTo>
                  <a:pt x="2274" y="98"/>
                  <a:pt x="2277" y="98"/>
                  <a:pt x="2276" y="96"/>
                </a:cubicBezTo>
                <a:cubicBezTo>
                  <a:pt x="2276" y="95"/>
                  <a:pt x="2273" y="95"/>
                  <a:pt x="2272" y="95"/>
                </a:cubicBezTo>
                <a:cubicBezTo>
                  <a:pt x="2269" y="96"/>
                  <a:pt x="2266" y="96"/>
                  <a:pt x="2263" y="97"/>
                </a:cubicBezTo>
                <a:cubicBezTo>
                  <a:pt x="2262" y="97"/>
                  <a:pt x="2262" y="98"/>
                  <a:pt x="2261" y="98"/>
                </a:cubicBezTo>
                <a:cubicBezTo>
                  <a:pt x="2258" y="100"/>
                  <a:pt x="2255" y="101"/>
                  <a:pt x="2253" y="104"/>
                </a:cubicBezTo>
                <a:cubicBezTo>
                  <a:pt x="2252" y="105"/>
                  <a:pt x="2249" y="107"/>
                  <a:pt x="2248" y="105"/>
                </a:cubicBezTo>
                <a:cubicBezTo>
                  <a:pt x="2248" y="104"/>
                  <a:pt x="2250" y="100"/>
                  <a:pt x="2248" y="100"/>
                </a:cubicBezTo>
                <a:cubicBezTo>
                  <a:pt x="2247" y="101"/>
                  <a:pt x="2246" y="102"/>
                  <a:pt x="2245" y="102"/>
                </a:cubicBezTo>
                <a:cubicBezTo>
                  <a:pt x="2244" y="102"/>
                  <a:pt x="2243" y="103"/>
                  <a:pt x="2242" y="103"/>
                </a:cubicBezTo>
                <a:cubicBezTo>
                  <a:pt x="2239" y="104"/>
                  <a:pt x="2237" y="106"/>
                  <a:pt x="2235" y="107"/>
                </a:cubicBezTo>
                <a:cubicBezTo>
                  <a:pt x="2233" y="108"/>
                  <a:pt x="2232" y="108"/>
                  <a:pt x="2230" y="109"/>
                </a:cubicBezTo>
                <a:cubicBezTo>
                  <a:pt x="2227" y="110"/>
                  <a:pt x="2226" y="112"/>
                  <a:pt x="2224" y="114"/>
                </a:cubicBezTo>
                <a:cubicBezTo>
                  <a:pt x="2222" y="116"/>
                  <a:pt x="2221" y="117"/>
                  <a:pt x="2219" y="117"/>
                </a:cubicBezTo>
                <a:cubicBezTo>
                  <a:pt x="2214" y="118"/>
                  <a:pt x="2210" y="115"/>
                  <a:pt x="2206" y="114"/>
                </a:cubicBezTo>
                <a:cubicBezTo>
                  <a:pt x="2203" y="114"/>
                  <a:pt x="2201" y="115"/>
                  <a:pt x="2199" y="115"/>
                </a:cubicBezTo>
                <a:cubicBezTo>
                  <a:pt x="2196" y="115"/>
                  <a:pt x="2194" y="115"/>
                  <a:pt x="2192" y="115"/>
                </a:cubicBezTo>
                <a:cubicBezTo>
                  <a:pt x="2189" y="115"/>
                  <a:pt x="2188" y="114"/>
                  <a:pt x="2186" y="113"/>
                </a:cubicBezTo>
                <a:cubicBezTo>
                  <a:pt x="2184" y="113"/>
                  <a:pt x="2181" y="113"/>
                  <a:pt x="2179" y="114"/>
                </a:cubicBezTo>
                <a:cubicBezTo>
                  <a:pt x="2175" y="114"/>
                  <a:pt x="2172" y="116"/>
                  <a:pt x="2169" y="119"/>
                </a:cubicBezTo>
                <a:cubicBezTo>
                  <a:pt x="2167" y="121"/>
                  <a:pt x="2166" y="122"/>
                  <a:pt x="2164" y="123"/>
                </a:cubicBezTo>
                <a:cubicBezTo>
                  <a:pt x="2162" y="123"/>
                  <a:pt x="2161" y="125"/>
                  <a:pt x="2159" y="126"/>
                </a:cubicBezTo>
                <a:cubicBezTo>
                  <a:pt x="2157" y="127"/>
                  <a:pt x="2155" y="128"/>
                  <a:pt x="2153" y="129"/>
                </a:cubicBezTo>
                <a:cubicBezTo>
                  <a:pt x="2152" y="130"/>
                  <a:pt x="2151" y="131"/>
                  <a:pt x="2150" y="132"/>
                </a:cubicBezTo>
                <a:cubicBezTo>
                  <a:pt x="2149" y="134"/>
                  <a:pt x="2147" y="139"/>
                  <a:pt x="2144" y="136"/>
                </a:cubicBezTo>
                <a:cubicBezTo>
                  <a:pt x="2144" y="135"/>
                  <a:pt x="2143" y="134"/>
                  <a:pt x="2142" y="134"/>
                </a:cubicBezTo>
                <a:cubicBezTo>
                  <a:pt x="2141" y="133"/>
                  <a:pt x="2139" y="131"/>
                  <a:pt x="2137" y="131"/>
                </a:cubicBezTo>
                <a:cubicBezTo>
                  <a:pt x="2135" y="131"/>
                  <a:pt x="2134" y="133"/>
                  <a:pt x="2132" y="134"/>
                </a:cubicBezTo>
                <a:cubicBezTo>
                  <a:pt x="2131" y="135"/>
                  <a:pt x="2130" y="136"/>
                  <a:pt x="2129" y="135"/>
                </a:cubicBezTo>
                <a:cubicBezTo>
                  <a:pt x="2128" y="134"/>
                  <a:pt x="2129" y="132"/>
                  <a:pt x="2129" y="132"/>
                </a:cubicBezTo>
                <a:cubicBezTo>
                  <a:pt x="2128" y="131"/>
                  <a:pt x="2125" y="132"/>
                  <a:pt x="2124" y="133"/>
                </a:cubicBezTo>
                <a:cubicBezTo>
                  <a:pt x="2124" y="133"/>
                  <a:pt x="2123" y="134"/>
                  <a:pt x="2123" y="135"/>
                </a:cubicBezTo>
                <a:cubicBezTo>
                  <a:pt x="2121" y="136"/>
                  <a:pt x="2118" y="135"/>
                  <a:pt x="2116" y="134"/>
                </a:cubicBezTo>
                <a:cubicBezTo>
                  <a:pt x="2115" y="133"/>
                  <a:pt x="2113" y="133"/>
                  <a:pt x="2111" y="132"/>
                </a:cubicBezTo>
                <a:cubicBezTo>
                  <a:pt x="2110" y="131"/>
                  <a:pt x="2109" y="131"/>
                  <a:pt x="2108" y="131"/>
                </a:cubicBezTo>
                <a:cubicBezTo>
                  <a:pt x="2108" y="130"/>
                  <a:pt x="2106" y="130"/>
                  <a:pt x="2105" y="130"/>
                </a:cubicBezTo>
                <a:cubicBezTo>
                  <a:pt x="2105" y="128"/>
                  <a:pt x="2110" y="129"/>
                  <a:pt x="2111" y="129"/>
                </a:cubicBezTo>
                <a:cubicBezTo>
                  <a:pt x="2112" y="128"/>
                  <a:pt x="2112" y="128"/>
                  <a:pt x="2113" y="127"/>
                </a:cubicBezTo>
                <a:cubicBezTo>
                  <a:pt x="2114" y="126"/>
                  <a:pt x="2115" y="126"/>
                  <a:pt x="2116" y="126"/>
                </a:cubicBezTo>
                <a:cubicBezTo>
                  <a:pt x="2118" y="126"/>
                  <a:pt x="2121" y="126"/>
                  <a:pt x="2121" y="124"/>
                </a:cubicBezTo>
                <a:cubicBezTo>
                  <a:pt x="2121" y="122"/>
                  <a:pt x="2119" y="119"/>
                  <a:pt x="2118" y="118"/>
                </a:cubicBezTo>
                <a:cubicBezTo>
                  <a:pt x="2117" y="117"/>
                  <a:pt x="2114" y="115"/>
                  <a:pt x="2115" y="113"/>
                </a:cubicBezTo>
                <a:cubicBezTo>
                  <a:pt x="2116" y="111"/>
                  <a:pt x="2118" y="111"/>
                  <a:pt x="2118" y="109"/>
                </a:cubicBezTo>
                <a:cubicBezTo>
                  <a:pt x="2119" y="107"/>
                  <a:pt x="2119" y="106"/>
                  <a:pt x="2120" y="105"/>
                </a:cubicBezTo>
                <a:cubicBezTo>
                  <a:pt x="2121" y="104"/>
                  <a:pt x="2123" y="105"/>
                  <a:pt x="2123" y="103"/>
                </a:cubicBezTo>
                <a:cubicBezTo>
                  <a:pt x="2123" y="101"/>
                  <a:pt x="2119" y="101"/>
                  <a:pt x="2117" y="101"/>
                </a:cubicBezTo>
                <a:cubicBezTo>
                  <a:pt x="2117" y="101"/>
                  <a:pt x="2115" y="101"/>
                  <a:pt x="2114" y="101"/>
                </a:cubicBezTo>
                <a:cubicBezTo>
                  <a:pt x="2113" y="100"/>
                  <a:pt x="2115" y="99"/>
                  <a:pt x="2115" y="98"/>
                </a:cubicBezTo>
                <a:cubicBezTo>
                  <a:pt x="2114" y="98"/>
                  <a:pt x="2113" y="98"/>
                  <a:pt x="2112" y="99"/>
                </a:cubicBezTo>
                <a:cubicBezTo>
                  <a:pt x="2111" y="99"/>
                  <a:pt x="2109" y="100"/>
                  <a:pt x="2108" y="100"/>
                </a:cubicBezTo>
                <a:cubicBezTo>
                  <a:pt x="2106" y="100"/>
                  <a:pt x="2103" y="100"/>
                  <a:pt x="2101" y="101"/>
                </a:cubicBezTo>
                <a:cubicBezTo>
                  <a:pt x="2098" y="102"/>
                  <a:pt x="2096" y="104"/>
                  <a:pt x="2094" y="105"/>
                </a:cubicBezTo>
                <a:cubicBezTo>
                  <a:pt x="2091" y="106"/>
                  <a:pt x="2088" y="106"/>
                  <a:pt x="2085" y="107"/>
                </a:cubicBezTo>
                <a:cubicBezTo>
                  <a:pt x="2083" y="108"/>
                  <a:pt x="2081" y="110"/>
                  <a:pt x="2078" y="112"/>
                </a:cubicBezTo>
                <a:cubicBezTo>
                  <a:pt x="2076" y="113"/>
                  <a:pt x="2072" y="113"/>
                  <a:pt x="2072" y="116"/>
                </a:cubicBezTo>
                <a:cubicBezTo>
                  <a:pt x="2073" y="116"/>
                  <a:pt x="2074" y="116"/>
                  <a:pt x="2075" y="117"/>
                </a:cubicBezTo>
                <a:cubicBezTo>
                  <a:pt x="2076" y="118"/>
                  <a:pt x="2076" y="118"/>
                  <a:pt x="2077" y="118"/>
                </a:cubicBezTo>
                <a:cubicBezTo>
                  <a:pt x="2080" y="119"/>
                  <a:pt x="2081" y="119"/>
                  <a:pt x="2082" y="121"/>
                </a:cubicBezTo>
                <a:cubicBezTo>
                  <a:pt x="2082" y="122"/>
                  <a:pt x="2084" y="123"/>
                  <a:pt x="2084" y="124"/>
                </a:cubicBezTo>
                <a:cubicBezTo>
                  <a:pt x="2084" y="125"/>
                  <a:pt x="2082" y="125"/>
                  <a:pt x="2081" y="125"/>
                </a:cubicBezTo>
                <a:cubicBezTo>
                  <a:pt x="2079" y="126"/>
                  <a:pt x="2077" y="128"/>
                  <a:pt x="2075" y="130"/>
                </a:cubicBezTo>
                <a:cubicBezTo>
                  <a:pt x="2072" y="131"/>
                  <a:pt x="2071" y="129"/>
                  <a:pt x="2072" y="127"/>
                </a:cubicBezTo>
                <a:cubicBezTo>
                  <a:pt x="2072" y="125"/>
                  <a:pt x="2072" y="125"/>
                  <a:pt x="2072" y="123"/>
                </a:cubicBezTo>
                <a:cubicBezTo>
                  <a:pt x="2073" y="123"/>
                  <a:pt x="2074" y="122"/>
                  <a:pt x="2074" y="121"/>
                </a:cubicBezTo>
                <a:cubicBezTo>
                  <a:pt x="2073" y="119"/>
                  <a:pt x="2069" y="122"/>
                  <a:pt x="2068" y="119"/>
                </a:cubicBezTo>
                <a:cubicBezTo>
                  <a:pt x="2068" y="118"/>
                  <a:pt x="2069" y="118"/>
                  <a:pt x="2070" y="117"/>
                </a:cubicBezTo>
                <a:cubicBezTo>
                  <a:pt x="2071" y="116"/>
                  <a:pt x="2069" y="116"/>
                  <a:pt x="2068" y="117"/>
                </a:cubicBezTo>
                <a:cubicBezTo>
                  <a:pt x="2067" y="117"/>
                  <a:pt x="2067" y="118"/>
                  <a:pt x="2066" y="118"/>
                </a:cubicBezTo>
                <a:cubicBezTo>
                  <a:pt x="2064" y="118"/>
                  <a:pt x="2063" y="118"/>
                  <a:pt x="2062" y="118"/>
                </a:cubicBezTo>
                <a:cubicBezTo>
                  <a:pt x="2060" y="118"/>
                  <a:pt x="2058" y="119"/>
                  <a:pt x="2056" y="119"/>
                </a:cubicBezTo>
                <a:cubicBezTo>
                  <a:pt x="2054" y="120"/>
                  <a:pt x="2052" y="120"/>
                  <a:pt x="2051" y="121"/>
                </a:cubicBezTo>
                <a:cubicBezTo>
                  <a:pt x="2050" y="122"/>
                  <a:pt x="2050" y="124"/>
                  <a:pt x="2049" y="125"/>
                </a:cubicBezTo>
                <a:cubicBezTo>
                  <a:pt x="2048" y="126"/>
                  <a:pt x="2047" y="126"/>
                  <a:pt x="2046" y="126"/>
                </a:cubicBezTo>
                <a:cubicBezTo>
                  <a:pt x="2043" y="126"/>
                  <a:pt x="2041" y="127"/>
                  <a:pt x="2038" y="128"/>
                </a:cubicBezTo>
                <a:cubicBezTo>
                  <a:pt x="2036" y="128"/>
                  <a:pt x="2033" y="128"/>
                  <a:pt x="2031" y="129"/>
                </a:cubicBezTo>
                <a:cubicBezTo>
                  <a:pt x="2028" y="129"/>
                  <a:pt x="2027" y="129"/>
                  <a:pt x="2024" y="130"/>
                </a:cubicBezTo>
                <a:cubicBezTo>
                  <a:pt x="2023" y="131"/>
                  <a:pt x="2021" y="131"/>
                  <a:pt x="2020" y="132"/>
                </a:cubicBezTo>
                <a:cubicBezTo>
                  <a:pt x="2018" y="133"/>
                  <a:pt x="2017" y="135"/>
                  <a:pt x="2015" y="136"/>
                </a:cubicBezTo>
                <a:cubicBezTo>
                  <a:pt x="2014" y="137"/>
                  <a:pt x="2013" y="137"/>
                  <a:pt x="2011" y="138"/>
                </a:cubicBezTo>
                <a:cubicBezTo>
                  <a:pt x="2009" y="139"/>
                  <a:pt x="2008" y="140"/>
                  <a:pt x="2006" y="142"/>
                </a:cubicBezTo>
                <a:cubicBezTo>
                  <a:pt x="2002" y="145"/>
                  <a:pt x="1997" y="146"/>
                  <a:pt x="1992" y="147"/>
                </a:cubicBezTo>
                <a:cubicBezTo>
                  <a:pt x="1988" y="148"/>
                  <a:pt x="1985" y="152"/>
                  <a:pt x="1980" y="153"/>
                </a:cubicBezTo>
                <a:cubicBezTo>
                  <a:pt x="1978" y="153"/>
                  <a:pt x="1976" y="154"/>
                  <a:pt x="1974" y="154"/>
                </a:cubicBezTo>
                <a:cubicBezTo>
                  <a:pt x="1972" y="154"/>
                  <a:pt x="1969" y="153"/>
                  <a:pt x="1969" y="155"/>
                </a:cubicBezTo>
                <a:cubicBezTo>
                  <a:pt x="1968" y="156"/>
                  <a:pt x="1969" y="157"/>
                  <a:pt x="1969" y="158"/>
                </a:cubicBezTo>
                <a:cubicBezTo>
                  <a:pt x="1969" y="159"/>
                  <a:pt x="1969" y="160"/>
                  <a:pt x="1970" y="161"/>
                </a:cubicBezTo>
                <a:cubicBezTo>
                  <a:pt x="1971" y="162"/>
                  <a:pt x="1974" y="161"/>
                  <a:pt x="1975" y="163"/>
                </a:cubicBezTo>
                <a:cubicBezTo>
                  <a:pt x="1975" y="166"/>
                  <a:pt x="1971" y="166"/>
                  <a:pt x="1970" y="165"/>
                </a:cubicBezTo>
                <a:cubicBezTo>
                  <a:pt x="1969" y="165"/>
                  <a:pt x="1968" y="164"/>
                  <a:pt x="1967" y="164"/>
                </a:cubicBezTo>
                <a:cubicBezTo>
                  <a:pt x="1966" y="163"/>
                  <a:pt x="1965" y="164"/>
                  <a:pt x="1964" y="164"/>
                </a:cubicBezTo>
                <a:cubicBezTo>
                  <a:pt x="1961" y="164"/>
                  <a:pt x="1960" y="164"/>
                  <a:pt x="1958" y="163"/>
                </a:cubicBezTo>
                <a:cubicBezTo>
                  <a:pt x="1956" y="162"/>
                  <a:pt x="1954" y="163"/>
                  <a:pt x="1952" y="163"/>
                </a:cubicBezTo>
                <a:cubicBezTo>
                  <a:pt x="1950" y="164"/>
                  <a:pt x="1949" y="166"/>
                  <a:pt x="1947" y="166"/>
                </a:cubicBezTo>
                <a:cubicBezTo>
                  <a:pt x="1945" y="167"/>
                  <a:pt x="1944" y="167"/>
                  <a:pt x="1942" y="167"/>
                </a:cubicBezTo>
                <a:cubicBezTo>
                  <a:pt x="1941" y="167"/>
                  <a:pt x="1940" y="166"/>
                  <a:pt x="1939" y="167"/>
                </a:cubicBezTo>
                <a:cubicBezTo>
                  <a:pt x="1938" y="168"/>
                  <a:pt x="1940" y="168"/>
                  <a:pt x="1940" y="169"/>
                </a:cubicBezTo>
                <a:cubicBezTo>
                  <a:pt x="1941" y="170"/>
                  <a:pt x="1941" y="171"/>
                  <a:pt x="1941" y="172"/>
                </a:cubicBezTo>
                <a:cubicBezTo>
                  <a:pt x="1942" y="173"/>
                  <a:pt x="1942" y="173"/>
                  <a:pt x="1942" y="175"/>
                </a:cubicBezTo>
                <a:cubicBezTo>
                  <a:pt x="1942" y="176"/>
                  <a:pt x="1942" y="177"/>
                  <a:pt x="1941" y="178"/>
                </a:cubicBezTo>
                <a:cubicBezTo>
                  <a:pt x="1940" y="179"/>
                  <a:pt x="1939" y="179"/>
                  <a:pt x="1939" y="180"/>
                </a:cubicBezTo>
                <a:cubicBezTo>
                  <a:pt x="1937" y="181"/>
                  <a:pt x="1938" y="184"/>
                  <a:pt x="1937" y="186"/>
                </a:cubicBezTo>
                <a:cubicBezTo>
                  <a:pt x="1936" y="187"/>
                  <a:pt x="1936" y="188"/>
                  <a:pt x="1936" y="190"/>
                </a:cubicBezTo>
                <a:cubicBezTo>
                  <a:pt x="1937" y="192"/>
                  <a:pt x="1937" y="194"/>
                  <a:pt x="1937" y="195"/>
                </a:cubicBezTo>
                <a:cubicBezTo>
                  <a:pt x="1936" y="197"/>
                  <a:pt x="1935" y="198"/>
                  <a:pt x="1934" y="199"/>
                </a:cubicBezTo>
                <a:cubicBezTo>
                  <a:pt x="1933" y="199"/>
                  <a:pt x="1932" y="200"/>
                  <a:pt x="1932" y="201"/>
                </a:cubicBezTo>
                <a:cubicBezTo>
                  <a:pt x="1931" y="201"/>
                  <a:pt x="1932" y="202"/>
                  <a:pt x="1931" y="203"/>
                </a:cubicBezTo>
                <a:cubicBezTo>
                  <a:pt x="1930" y="204"/>
                  <a:pt x="1928" y="204"/>
                  <a:pt x="1927" y="204"/>
                </a:cubicBezTo>
                <a:cubicBezTo>
                  <a:pt x="1924" y="204"/>
                  <a:pt x="1921" y="204"/>
                  <a:pt x="1918" y="204"/>
                </a:cubicBezTo>
                <a:cubicBezTo>
                  <a:pt x="1916" y="204"/>
                  <a:pt x="1913" y="204"/>
                  <a:pt x="1911" y="204"/>
                </a:cubicBezTo>
                <a:cubicBezTo>
                  <a:pt x="1909" y="205"/>
                  <a:pt x="1906" y="206"/>
                  <a:pt x="1904" y="206"/>
                </a:cubicBezTo>
                <a:cubicBezTo>
                  <a:pt x="1903" y="206"/>
                  <a:pt x="1903" y="205"/>
                  <a:pt x="1902" y="205"/>
                </a:cubicBezTo>
                <a:cubicBezTo>
                  <a:pt x="1901" y="204"/>
                  <a:pt x="1900" y="204"/>
                  <a:pt x="1899" y="204"/>
                </a:cubicBezTo>
                <a:cubicBezTo>
                  <a:pt x="1897" y="204"/>
                  <a:pt x="1895" y="205"/>
                  <a:pt x="1892" y="205"/>
                </a:cubicBezTo>
                <a:cubicBezTo>
                  <a:pt x="1891" y="206"/>
                  <a:pt x="1889" y="207"/>
                  <a:pt x="1887" y="206"/>
                </a:cubicBezTo>
                <a:cubicBezTo>
                  <a:pt x="1885" y="206"/>
                  <a:pt x="1882" y="204"/>
                  <a:pt x="1880" y="203"/>
                </a:cubicBezTo>
                <a:cubicBezTo>
                  <a:pt x="1877" y="199"/>
                  <a:pt x="1875" y="195"/>
                  <a:pt x="1872" y="191"/>
                </a:cubicBezTo>
                <a:cubicBezTo>
                  <a:pt x="1869" y="188"/>
                  <a:pt x="1864" y="185"/>
                  <a:pt x="1860" y="183"/>
                </a:cubicBezTo>
                <a:cubicBezTo>
                  <a:pt x="1857" y="182"/>
                  <a:pt x="1851" y="178"/>
                  <a:pt x="1855" y="174"/>
                </a:cubicBezTo>
                <a:cubicBezTo>
                  <a:pt x="1856" y="172"/>
                  <a:pt x="1857" y="170"/>
                  <a:pt x="1859" y="169"/>
                </a:cubicBezTo>
                <a:cubicBezTo>
                  <a:pt x="1861" y="168"/>
                  <a:pt x="1863" y="168"/>
                  <a:pt x="1865" y="167"/>
                </a:cubicBezTo>
                <a:cubicBezTo>
                  <a:pt x="1867" y="167"/>
                  <a:pt x="1867" y="164"/>
                  <a:pt x="1867" y="162"/>
                </a:cubicBezTo>
                <a:cubicBezTo>
                  <a:pt x="1867" y="160"/>
                  <a:pt x="1869" y="159"/>
                  <a:pt x="1871" y="159"/>
                </a:cubicBezTo>
                <a:cubicBezTo>
                  <a:pt x="1874" y="159"/>
                  <a:pt x="1876" y="159"/>
                  <a:pt x="1878" y="159"/>
                </a:cubicBezTo>
                <a:cubicBezTo>
                  <a:pt x="1880" y="159"/>
                  <a:pt x="1882" y="158"/>
                  <a:pt x="1885" y="158"/>
                </a:cubicBezTo>
                <a:cubicBezTo>
                  <a:pt x="1887" y="158"/>
                  <a:pt x="1889" y="158"/>
                  <a:pt x="1891" y="157"/>
                </a:cubicBezTo>
                <a:cubicBezTo>
                  <a:pt x="1893" y="157"/>
                  <a:pt x="1895" y="156"/>
                  <a:pt x="1897" y="156"/>
                </a:cubicBezTo>
                <a:cubicBezTo>
                  <a:pt x="1900" y="156"/>
                  <a:pt x="1908" y="159"/>
                  <a:pt x="1908" y="154"/>
                </a:cubicBezTo>
                <a:cubicBezTo>
                  <a:pt x="1908" y="151"/>
                  <a:pt x="1905" y="149"/>
                  <a:pt x="1903" y="146"/>
                </a:cubicBezTo>
                <a:cubicBezTo>
                  <a:pt x="1902" y="145"/>
                  <a:pt x="1901" y="144"/>
                  <a:pt x="1901" y="142"/>
                </a:cubicBezTo>
                <a:cubicBezTo>
                  <a:pt x="1900" y="140"/>
                  <a:pt x="1899" y="137"/>
                  <a:pt x="1897" y="136"/>
                </a:cubicBezTo>
                <a:cubicBezTo>
                  <a:pt x="1897" y="136"/>
                  <a:pt x="1896" y="135"/>
                  <a:pt x="1895" y="135"/>
                </a:cubicBezTo>
                <a:cubicBezTo>
                  <a:pt x="1892" y="133"/>
                  <a:pt x="1889" y="132"/>
                  <a:pt x="1887" y="129"/>
                </a:cubicBezTo>
                <a:cubicBezTo>
                  <a:pt x="1886" y="128"/>
                  <a:pt x="1886" y="127"/>
                  <a:pt x="1885" y="127"/>
                </a:cubicBezTo>
                <a:cubicBezTo>
                  <a:pt x="1885" y="126"/>
                  <a:pt x="1883" y="126"/>
                  <a:pt x="1884" y="125"/>
                </a:cubicBezTo>
                <a:cubicBezTo>
                  <a:pt x="1884" y="124"/>
                  <a:pt x="1888" y="123"/>
                  <a:pt x="1885" y="123"/>
                </a:cubicBezTo>
                <a:cubicBezTo>
                  <a:pt x="1883" y="122"/>
                  <a:pt x="1882" y="123"/>
                  <a:pt x="1881" y="123"/>
                </a:cubicBezTo>
                <a:cubicBezTo>
                  <a:pt x="1880" y="123"/>
                  <a:pt x="1879" y="122"/>
                  <a:pt x="1878" y="122"/>
                </a:cubicBezTo>
                <a:cubicBezTo>
                  <a:pt x="1876" y="122"/>
                  <a:pt x="1873" y="122"/>
                  <a:pt x="1871" y="121"/>
                </a:cubicBezTo>
                <a:cubicBezTo>
                  <a:pt x="1870" y="121"/>
                  <a:pt x="1870" y="120"/>
                  <a:pt x="1869" y="120"/>
                </a:cubicBezTo>
                <a:cubicBezTo>
                  <a:pt x="1866" y="120"/>
                  <a:pt x="1863" y="120"/>
                  <a:pt x="1861" y="120"/>
                </a:cubicBezTo>
                <a:cubicBezTo>
                  <a:pt x="1855" y="119"/>
                  <a:pt x="1850" y="118"/>
                  <a:pt x="1844" y="118"/>
                </a:cubicBezTo>
                <a:cubicBezTo>
                  <a:pt x="1842" y="117"/>
                  <a:pt x="1840" y="117"/>
                  <a:pt x="1838" y="117"/>
                </a:cubicBezTo>
                <a:cubicBezTo>
                  <a:pt x="1836" y="117"/>
                  <a:pt x="1833" y="116"/>
                  <a:pt x="1831" y="115"/>
                </a:cubicBezTo>
                <a:cubicBezTo>
                  <a:pt x="1827" y="115"/>
                  <a:pt x="1822" y="114"/>
                  <a:pt x="1818" y="114"/>
                </a:cubicBezTo>
                <a:cubicBezTo>
                  <a:pt x="1814" y="113"/>
                  <a:pt x="1809" y="114"/>
                  <a:pt x="1806" y="112"/>
                </a:cubicBezTo>
                <a:cubicBezTo>
                  <a:pt x="1805" y="112"/>
                  <a:pt x="1804" y="110"/>
                  <a:pt x="1803" y="112"/>
                </a:cubicBezTo>
                <a:cubicBezTo>
                  <a:pt x="1803" y="113"/>
                  <a:pt x="1804" y="113"/>
                  <a:pt x="1805" y="113"/>
                </a:cubicBezTo>
                <a:cubicBezTo>
                  <a:pt x="1807" y="114"/>
                  <a:pt x="1807" y="115"/>
                  <a:pt x="1809" y="117"/>
                </a:cubicBezTo>
                <a:cubicBezTo>
                  <a:pt x="1811" y="119"/>
                  <a:pt x="1815" y="122"/>
                  <a:pt x="1818" y="123"/>
                </a:cubicBezTo>
                <a:cubicBezTo>
                  <a:pt x="1820" y="124"/>
                  <a:pt x="1823" y="124"/>
                  <a:pt x="1825" y="125"/>
                </a:cubicBezTo>
                <a:cubicBezTo>
                  <a:pt x="1827" y="126"/>
                  <a:pt x="1828" y="128"/>
                  <a:pt x="1829" y="130"/>
                </a:cubicBezTo>
                <a:cubicBezTo>
                  <a:pt x="1831" y="131"/>
                  <a:pt x="1833" y="133"/>
                  <a:pt x="1834" y="135"/>
                </a:cubicBezTo>
                <a:cubicBezTo>
                  <a:pt x="1835" y="136"/>
                  <a:pt x="1835" y="137"/>
                  <a:pt x="1835" y="138"/>
                </a:cubicBezTo>
                <a:cubicBezTo>
                  <a:pt x="1835" y="139"/>
                  <a:pt x="1836" y="140"/>
                  <a:pt x="1836" y="141"/>
                </a:cubicBezTo>
                <a:cubicBezTo>
                  <a:pt x="1837" y="144"/>
                  <a:pt x="1836" y="145"/>
                  <a:pt x="1833" y="145"/>
                </a:cubicBezTo>
                <a:cubicBezTo>
                  <a:pt x="1832" y="145"/>
                  <a:pt x="1829" y="146"/>
                  <a:pt x="1830" y="149"/>
                </a:cubicBezTo>
                <a:cubicBezTo>
                  <a:pt x="1831" y="149"/>
                  <a:pt x="1832" y="149"/>
                  <a:pt x="1832" y="151"/>
                </a:cubicBezTo>
                <a:cubicBezTo>
                  <a:pt x="1832" y="152"/>
                  <a:pt x="1831" y="152"/>
                  <a:pt x="1830" y="153"/>
                </a:cubicBezTo>
                <a:cubicBezTo>
                  <a:pt x="1828" y="154"/>
                  <a:pt x="1827" y="156"/>
                  <a:pt x="1827" y="158"/>
                </a:cubicBezTo>
                <a:cubicBezTo>
                  <a:pt x="1827" y="159"/>
                  <a:pt x="1828" y="160"/>
                  <a:pt x="1827" y="161"/>
                </a:cubicBezTo>
                <a:cubicBezTo>
                  <a:pt x="1827" y="163"/>
                  <a:pt x="1826" y="165"/>
                  <a:pt x="1824" y="167"/>
                </a:cubicBezTo>
                <a:cubicBezTo>
                  <a:pt x="1823" y="169"/>
                  <a:pt x="1822" y="171"/>
                  <a:pt x="1821" y="173"/>
                </a:cubicBezTo>
                <a:cubicBezTo>
                  <a:pt x="1820" y="175"/>
                  <a:pt x="1819" y="177"/>
                  <a:pt x="1819" y="179"/>
                </a:cubicBezTo>
                <a:cubicBezTo>
                  <a:pt x="1818" y="185"/>
                  <a:pt x="1822" y="186"/>
                  <a:pt x="1826" y="187"/>
                </a:cubicBezTo>
                <a:cubicBezTo>
                  <a:pt x="1828" y="188"/>
                  <a:pt x="1830" y="189"/>
                  <a:pt x="1831" y="191"/>
                </a:cubicBezTo>
                <a:cubicBezTo>
                  <a:pt x="1833" y="193"/>
                  <a:pt x="1834" y="192"/>
                  <a:pt x="1836" y="193"/>
                </a:cubicBezTo>
                <a:cubicBezTo>
                  <a:pt x="1838" y="194"/>
                  <a:pt x="1840" y="197"/>
                  <a:pt x="1840" y="199"/>
                </a:cubicBezTo>
                <a:cubicBezTo>
                  <a:pt x="1841" y="201"/>
                  <a:pt x="1840" y="202"/>
                  <a:pt x="1840" y="203"/>
                </a:cubicBezTo>
                <a:cubicBezTo>
                  <a:pt x="1840" y="205"/>
                  <a:pt x="1841" y="206"/>
                  <a:pt x="1841" y="207"/>
                </a:cubicBezTo>
                <a:cubicBezTo>
                  <a:pt x="1842" y="210"/>
                  <a:pt x="1841" y="212"/>
                  <a:pt x="1840" y="214"/>
                </a:cubicBezTo>
                <a:cubicBezTo>
                  <a:pt x="1839" y="221"/>
                  <a:pt x="1831" y="225"/>
                  <a:pt x="1829" y="231"/>
                </a:cubicBezTo>
                <a:cubicBezTo>
                  <a:pt x="1829" y="233"/>
                  <a:pt x="1828" y="236"/>
                  <a:pt x="1828" y="238"/>
                </a:cubicBezTo>
                <a:cubicBezTo>
                  <a:pt x="1828" y="240"/>
                  <a:pt x="1829" y="241"/>
                  <a:pt x="1830" y="244"/>
                </a:cubicBezTo>
                <a:cubicBezTo>
                  <a:pt x="1830" y="246"/>
                  <a:pt x="1830" y="248"/>
                  <a:pt x="1830" y="250"/>
                </a:cubicBezTo>
                <a:cubicBezTo>
                  <a:pt x="1831" y="251"/>
                  <a:pt x="1831" y="251"/>
                  <a:pt x="1831" y="252"/>
                </a:cubicBezTo>
                <a:cubicBezTo>
                  <a:pt x="1831" y="252"/>
                  <a:pt x="1830" y="251"/>
                  <a:pt x="1829" y="250"/>
                </a:cubicBezTo>
                <a:cubicBezTo>
                  <a:pt x="1829" y="250"/>
                  <a:pt x="1828" y="249"/>
                  <a:pt x="1828" y="248"/>
                </a:cubicBezTo>
                <a:cubicBezTo>
                  <a:pt x="1828" y="247"/>
                  <a:pt x="1829" y="246"/>
                  <a:pt x="1828" y="245"/>
                </a:cubicBezTo>
                <a:cubicBezTo>
                  <a:pt x="1828" y="245"/>
                  <a:pt x="1827" y="244"/>
                  <a:pt x="1827" y="243"/>
                </a:cubicBezTo>
                <a:cubicBezTo>
                  <a:pt x="1826" y="242"/>
                  <a:pt x="1826" y="241"/>
                  <a:pt x="1826" y="241"/>
                </a:cubicBezTo>
                <a:cubicBezTo>
                  <a:pt x="1825" y="240"/>
                  <a:pt x="1824" y="239"/>
                  <a:pt x="1823" y="239"/>
                </a:cubicBezTo>
                <a:cubicBezTo>
                  <a:pt x="1823" y="238"/>
                  <a:pt x="1822" y="237"/>
                  <a:pt x="1821" y="237"/>
                </a:cubicBezTo>
                <a:cubicBezTo>
                  <a:pt x="1820" y="237"/>
                  <a:pt x="1819" y="238"/>
                  <a:pt x="1818" y="239"/>
                </a:cubicBezTo>
                <a:cubicBezTo>
                  <a:pt x="1817" y="239"/>
                  <a:pt x="1816" y="239"/>
                  <a:pt x="1815" y="239"/>
                </a:cubicBezTo>
                <a:cubicBezTo>
                  <a:pt x="1815" y="240"/>
                  <a:pt x="1814" y="241"/>
                  <a:pt x="1813" y="241"/>
                </a:cubicBezTo>
                <a:cubicBezTo>
                  <a:pt x="1813" y="242"/>
                  <a:pt x="1812" y="242"/>
                  <a:pt x="1811" y="243"/>
                </a:cubicBezTo>
                <a:cubicBezTo>
                  <a:pt x="1810" y="244"/>
                  <a:pt x="1811" y="244"/>
                  <a:pt x="1812" y="245"/>
                </a:cubicBezTo>
                <a:cubicBezTo>
                  <a:pt x="1812" y="246"/>
                  <a:pt x="1812" y="248"/>
                  <a:pt x="1811" y="247"/>
                </a:cubicBezTo>
                <a:cubicBezTo>
                  <a:pt x="1811" y="247"/>
                  <a:pt x="1811" y="246"/>
                  <a:pt x="1811" y="246"/>
                </a:cubicBezTo>
                <a:cubicBezTo>
                  <a:pt x="1810" y="246"/>
                  <a:pt x="1810" y="246"/>
                  <a:pt x="1809" y="246"/>
                </a:cubicBezTo>
                <a:cubicBezTo>
                  <a:pt x="1808" y="245"/>
                  <a:pt x="1807" y="245"/>
                  <a:pt x="1807" y="244"/>
                </a:cubicBezTo>
                <a:cubicBezTo>
                  <a:pt x="1807" y="244"/>
                  <a:pt x="1806" y="243"/>
                  <a:pt x="1807" y="243"/>
                </a:cubicBezTo>
                <a:cubicBezTo>
                  <a:pt x="1807" y="242"/>
                  <a:pt x="1807" y="243"/>
                  <a:pt x="1808" y="243"/>
                </a:cubicBezTo>
                <a:cubicBezTo>
                  <a:pt x="1810" y="242"/>
                  <a:pt x="1809" y="240"/>
                  <a:pt x="1811" y="239"/>
                </a:cubicBezTo>
                <a:cubicBezTo>
                  <a:pt x="1812" y="238"/>
                  <a:pt x="1814" y="239"/>
                  <a:pt x="1815" y="238"/>
                </a:cubicBezTo>
                <a:cubicBezTo>
                  <a:pt x="1816" y="237"/>
                  <a:pt x="1817" y="235"/>
                  <a:pt x="1817" y="233"/>
                </a:cubicBezTo>
                <a:cubicBezTo>
                  <a:pt x="1816" y="231"/>
                  <a:pt x="1814" y="232"/>
                  <a:pt x="1812" y="232"/>
                </a:cubicBezTo>
                <a:cubicBezTo>
                  <a:pt x="1812" y="232"/>
                  <a:pt x="1811" y="231"/>
                  <a:pt x="1810" y="231"/>
                </a:cubicBezTo>
                <a:cubicBezTo>
                  <a:pt x="1808" y="230"/>
                  <a:pt x="1806" y="228"/>
                  <a:pt x="1805" y="227"/>
                </a:cubicBezTo>
                <a:cubicBezTo>
                  <a:pt x="1802" y="224"/>
                  <a:pt x="1796" y="226"/>
                  <a:pt x="1792" y="225"/>
                </a:cubicBezTo>
                <a:cubicBezTo>
                  <a:pt x="1791" y="225"/>
                  <a:pt x="1790" y="225"/>
                  <a:pt x="1789" y="224"/>
                </a:cubicBezTo>
                <a:cubicBezTo>
                  <a:pt x="1788" y="224"/>
                  <a:pt x="1787" y="224"/>
                  <a:pt x="1786" y="224"/>
                </a:cubicBezTo>
                <a:cubicBezTo>
                  <a:pt x="1784" y="224"/>
                  <a:pt x="1783" y="223"/>
                  <a:pt x="1781" y="222"/>
                </a:cubicBezTo>
                <a:cubicBezTo>
                  <a:pt x="1779" y="221"/>
                  <a:pt x="1777" y="220"/>
                  <a:pt x="1775" y="220"/>
                </a:cubicBezTo>
                <a:cubicBezTo>
                  <a:pt x="1773" y="220"/>
                  <a:pt x="1771" y="223"/>
                  <a:pt x="1769" y="224"/>
                </a:cubicBezTo>
                <a:cubicBezTo>
                  <a:pt x="1767" y="226"/>
                  <a:pt x="1764" y="228"/>
                  <a:pt x="1763" y="231"/>
                </a:cubicBezTo>
                <a:cubicBezTo>
                  <a:pt x="1760" y="234"/>
                  <a:pt x="1757" y="238"/>
                  <a:pt x="1753" y="240"/>
                </a:cubicBezTo>
                <a:cubicBezTo>
                  <a:pt x="1751" y="241"/>
                  <a:pt x="1749" y="241"/>
                  <a:pt x="1747" y="242"/>
                </a:cubicBezTo>
                <a:cubicBezTo>
                  <a:pt x="1745" y="243"/>
                  <a:pt x="1743" y="244"/>
                  <a:pt x="1741" y="244"/>
                </a:cubicBezTo>
                <a:cubicBezTo>
                  <a:pt x="1738" y="245"/>
                  <a:pt x="1736" y="245"/>
                  <a:pt x="1734" y="246"/>
                </a:cubicBezTo>
                <a:cubicBezTo>
                  <a:pt x="1732" y="247"/>
                  <a:pt x="1730" y="248"/>
                  <a:pt x="1728" y="249"/>
                </a:cubicBezTo>
                <a:cubicBezTo>
                  <a:pt x="1725" y="250"/>
                  <a:pt x="1723" y="252"/>
                  <a:pt x="1721" y="253"/>
                </a:cubicBezTo>
                <a:cubicBezTo>
                  <a:pt x="1717" y="256"/>
                  <a:pt x="1713" y="259"/>
                  <a:pt x="1709" y="261"/>
                </a:cubicBezTo>
                <a:cubicBezTo>
                  <a:pt x="1707" y="263"/>
                  <a:pt x="1705" y="264"/>
                  <a:pt x="1704" y="265"/>
                </a:cubicBezTo>
                <a:cubicBezTo>
                  <a:pt x="1702" y="266"/>
                  <a:pt x="1700" y="268"/>
                  <a:pt x="1699" y="269"/>
                </a:cubicBezTo>
                <a:cubicBezTo>
                  <a:pt x="1698" y="271"/>
                  <a:pt x="1697" y="273"/>
                  <a:pt x="1698" y="275"/>
                </a:cubicBezTo>
                <a:cubicBezTo>
                  <a:pt x="1699" y="277"/>
                  <a:pt x="1701" y="278"/>
                  <a:pt x="1702" y="280"/>
                </a:cubicBezTo>
                <a:cubicBezTo>
                  <a:pt x="1703" y="282"/>
                  <a:pt x="1703" y="284"/>
                  <a:pt x="1705" y="286"/>
                </a:cubicBezTo>
                <a:cubicBezTo>
                  <a:pt x="1707" y="287"/>
                  <a:pt x="1708" y="289"/>
                  <a:pt x="1710" y="290"/>
                </a:cubicBezTo>
                <a:cubicBezTo>
                  <a:pt x="1713" y="294"/>
                  <a:pt x="1716" y="297"/>
                  <a:pt x="1718" y="301"/>
                </a:cubicBezTo>
                <a:cubicBezTo>
                  <a:pt x="1718" y="303"/>
                  <a:pt x="1720" y="305"/>
                  <a:pt x="1720" y="307"/>
                </a:cubicBezTo>
                <a:cubicBezTo>
                  <a:pt x="1721" y="309"/>
                  <a:pt x="1721" y="310"/>
                  <a:pt x="1721" y="313"/>
                </a:cubicBezTo>
                <a:cubicBezTo>
                  <a:pt x="1722" y="314"/>
                  <a:pt x="1724" y="317"/>
                  <a:pt x="1721" y="318"/>
                </a:cubicBezTo>
                <a:cubicBezTo>
                  <a:pt x="1720" y="318"/>
                  <a:pt x="1717" y="317"/>
                  <a:pt x="1715" y="317"/>
                </a:cubicBezTo>
                <a:cubicBezTo>
                  <a:pt x="1710" y="316"/>
                  <a:pt x="1706" y="315"/>
                  <a:pt x="1702" y="314"/>
                </a:cubicBezTo>
                <a:cubicBezTo>
                  <a:pt x="1700" y="314"/>
                  <a:pt x="1697" y="314"/>
                  <a:pt x="1695" y="313"/>
                </a:cubicBezTo>
                <a:cubicBezTo>
                  <a:pt x="1693" y="313"/>
                  <a:pt x="1691" y="313"/>
                  <a:pt x="1688" y="313"/>
                </a:cubicBezTo>
                <a:cubicBezTo>
                  <a:pt x="1687" y="313"/>
                  <a:pt x="1685" y="312"/>
                  <a:pt x="1683" y="312"/>
                </a:cubicBezTo>
                <a:cubicBezTo>
                  <a:pt x="1681" y="312"/>
                  <a:pt x="1678" y="312"/>
                  <a:pt x="1676" y="312"/>
                </a:cubicBezTo>
                <a:cubicBezTo>
                  <a:pt x="1671" y="311"/>
                  <a:pt x="1666" y="310"/>
                  <a:pt x="1662" y="309"/>
                </a:cubicBezTo>
                <a:cubicBezTo>
                  <a:pt x="1660" y="309"/>
                  <a:pt x="1658" y="308"/>
                  <a:pt x="1656" y="308"/>
                </a:cubicBezTo>
                <a:cubicBezTo>
                  <a:pt x="1654" y="308"/>
                  <a:pt x="1653" y="308"/>
                  <a:pt x="1653" y="309"/>
                </a:cubicBezTo>
                <a:cubicBezTo>
                  <a:pt x="1652" y="310"/>
                  <a:pt x="1653" y="311"/>
                  <a:pt x="1652" y="312"/>
                </a:cubicBezTo>
                <a:cubicBezTo>
                  <a:pt x="1651" y="312"/>
                  <a:pt x="1649" y="312"/>
                  <a:pt x="1649" y="311"/>
                </a:cubicBezTo>
                <a:cubicBezTo>
                  <a:pt x="1648" y="310"/>
                  <a:pt x="1649" y="309"/>
                  <a:pt x="1650" y="308"/>
                </a:cubicBezTo>
                <a:cubicBezTo>
                  <a:pt x="1651" y="307"/>
                  <a:pt x="1651" y="307"/>
                  <a:pt x="1652" y="307"/>
                </a:cubicBezTo>
                <a:cubicBezTo>
                  <a:pt x="1653" y="307"/>
                  <a:pt x="1654" y="307"/>
                  <a:pt x="1655" y="306"/>
                </a:cubicBezTo>
                <a:cubicBezTo>
                  <a:pt x="1657" y="306"/>
                  <a:pt x="1660" y="307"/>
                  <a:pt x="1660" y="305"/>
                </a:cubicBezTo>
                <a:cubicBezTo>
                  <a:pt x="1661" y="302"/>
                  <a:pt x="1658" y="302"/>
                  <a:pt x="1656" y="301"/>
                </a:cubicBezTo>
                <a:cubicBezTo>
                  <a:pt x="1654" y="300"/>
                  <a:pt x="1653" y="299"/>
                  <a:pt x="1651" y="299"/>
                </a:cubicBezTo>
                <a:cubicBezTo>
                  <a:pt x="1648" y="298"/>
                  <a:pt x="1646" y="297"/>
                  <a:pt x="1644" y="296"/>
                </a:cubicBezTo>
                <a:cubicBezTo>
                  <a:pt x="1641" y="294"/>
                  <a:pt x="1637" y="291"/>
                  <a:pt x="1633" y="290"/>
                </a:cubicBezTo>
                <a:cubicBezTo>
                  <a:pt x="1631" y="289"/>
                  <a:pt x="1629" y="288"/>
                  <a:pt x="1627" y="287"/>
                </a:cubicBezTo>
                <a:cubicBezTo>
                  <a:pt x="1625" y="287"/>
                  <a:pt x="1623" y="286"/>
                  <a:pt x="1621" y="286"/>
                </a:cubicBezTo>
                <a:cubicBezTo>
                  <a:pt x="1619" y="286"/>
                  <a:pt x="1616" y="286"/>
                  <a:pt x="1615" y="287"/>
                </a:cubicBezTo>
                <a:cubicBezTo>
                  <a:pt x="1613" y="288"/>
                  <a:pt x="1612" y="291"/>
                  <a:pt x="1612" y="293"/>
                </a:cubicBezTo>
                <a:cubicBezTo>
                  <a:pt x="1612" y="295"/>
                  <a:pt x="1612" y="296"/>
                  <a:pt x="1610" y="298"/>
                </a:cubicBezTo>
                <a:cubicBezTo>
                  <a:pt x="1608" y="299"/>
                  <a:pt x="1607" y="300"/>
                  <a:pt x="1605" y="299"/>
                </a:cubicBezTo>
                <a:cubicBezTo>
                  <a:pt x="1605" y="298"/>
                  <a:pt x="1603" y="298"/>
                  <a:pt x="1602" y="298"/>
                </a:cubicBezTo>
                <a:cubicBezTo>
                  <a:pt x="1602" y="298"/>
                  <a:pt x="1601" y="300"/>
                  <a:pt x="1602" y="300"/>
                </a:cubicBezTo>
                <a:cubicBezTo>
                  <a:pt x="1603" y="301"/>
                  <a:pt x="1604" y="301"/>
                  <a:pt x="1605" y="302"/>
                </a:cubicBezTo>
                <a:cubicBezTo>
                  <a:pt x="1605" y="303"/>
                  <a:pt x="1605" y="304"/>
                  <a:pt x="1606" y="305"/>
                </a:cubicBezTo>
                <a:cubicBezTo>
                  <a:pt x="1607" y="307"/>
                  <a:pt x="1609" y="308"/>
                  <a:pt x="1610" y="310"/>
                </a:cubicBezTo>
                <a:cubicBezTo>
                  <a:pt x="1612" y="312"/>
                  <a:pt x="1613" y="314"/>
                  <a:pt x="1614" y="315"/>
                </a:cubicBezTo>
                <a:cubicBezTo>
                  <a:pt x="1616" y="317"/>
                  <a:pt x="1618" y="318"/>
                  <a:pt x="1620" y="319"/>
                </a:cubicBezTo>
                <a:cubicBezTo>
                  <a:pt x="1621" y="321"/>
                  <a:pt x="1622" y="322"/>
                  <a:pt x="1624" y="324"/>
                </a:cubicBezTo>
                <a:cubicBezTo>
                  <a:pt x="1625" y="326"/>
                  <a:pt x="1627" y="327"/>
                  <a:pt x="1629" y="327"/>
                </a:cubicBezTo>
                <a:cubicBezTo>
                  <a:pt x="1630" y="327"/>
                  <a:pt x="1631" y="326"/>
                  <a:pt x="1632" y="325"/>
                </a:cubicBezTo>
                <a:cubicBezTo>
                  <a:pt x="1634" y="325"/>
                  <a:pt x="1634" y="325"/>
                  <a:pt x="1636" y="325"/>
                </a:cubicBezTo>
                <a:cubicBezTo>
                  <a:pt x="1638" y="326"/>
                  <a:pt x="1638" y="323"/>
                  <a:pt x="1640" y="322"/>
                </a:cubicBezTo>
                <a:cubicBezTo>
                  <a:pt x="1643" y="321"/>
                  <a:pt x="1642" y="326"/>
                  <a:pt x="1643" y="327"/>
                </a:cubicBezTo>
                <a:cubicBezTo>
                  <a:pt x="1644" y="327"/>
                  <a:pt x="1645" y="328"/>
                  <a:pt x="1646" y="328"/>
                </a:cubicBezTo>
                <a:cubicBezTo>
                  <a:pt x="1647" y="329"/>
                  <a:pt x="1648" y="329"/>
                  <a:pt x="1648" y="330"/>
                </a:cubicBezTo>
                <a:cubicBezTo>
                  <a:pt x="1648" y="333"/>
                  <a:pt x="1648" y="335"/>
                  <a:pt x="1649" y="337"/>
                </a:cubicBezTo>
                <a:cubicBezTo>
                  <a:pt x="1650" y="339"/>
                  <a:pt x="1650" y="341"/>
                  <a:pt x="1649" y="343"/>
                </a:cubicBezTo>
                <a:cubicBezTo>
                  <a:pt x="1648" y="344"/>
                  <a:pt x="1647" y="345"/>
                  <a:pt x="1645" y="346"/>
                </a:cubicBezTo>
                <a:cubicBezTo>
                  <a:pt x="1643" y="347"/>
                  <a:pt x="1641" y="347"/>
                  <a:pt x="1639" y="348"/>
                </a:cubicBezTo>
                <a:cubicBezTo>
                  <a:pt x="1636" y="348"/>
                  <a:pt x="1635" y="350"/>
                  <a:pt x="1634" y="351"/>
                </a:cubicBezTo>
                <a:cubicBezTo>
                  <a:pt x="1632" y="352"/>
                  <a:pt x="1629" y="353"/>
                  <a:pt x="1627" y="352"/>
                </a:cubicBezTo>
                <a:cubicBezTo>
                  <a:pt x="1625" y="351"/>
                  <a:pt x="1624" y="350"/>
                  <a:pt x="1622" y="350"/>
                </a:cubicBezTo>
                <a:cubicBezTo>
                  <a:pt x="1620" y="349"/>
                  <a:pt x="1618" y="348"/>
                  <a:pt x="1616" y="348"/>
                </a:cubicBezTo>
                <a:cubicBezTo>
                  <a:pt x="1614" y="347"/>
                  <a:pt x="1612" y="347"/>
                  <a:pt x="1610" y="346"/>
                </a:cubicBezTo>
                <a:cubicBezTo>
                  <a:pt x="1606" y="345"/>
                  <a:pt x="1602" y="343"/>
                  <a:pt x="1599" y="340"/>
                </a:cubicBezTo>
                <a:cubicBezTo>
                  <a:pt x="1597" y="338"/>
                  <a:pt x="1596" y="336"/>
                  <a:pt x="1594" y="334"/>
                </a:cubicBezTo>
                <a:cubicBezTo>
                  <a:pt x="1592" y="333"/>
                  <a:pt x="1591" y="331"/>
                  <a:pt x="1589" y="330"/>
                </a:cubicBezTo>
                <a:cubicBezTo>
                  <a:pt x="1586" y="328"/>
                  <a:pt x="1583" y="327"/>
                  <a:pt x="1580" y="326"/>
                </a:cubicBezTo>
                <a:cubicBezTo>
                  <a:pt x="1577" y="326"/>
                  <a:pt x="1575" y="325"/>
                  <a:pt x="1573" y="325"/>
                </a:cubicBezTo>
                <a:cubicBezTo>
                  <a:pt x="1570" y="325"/>
                  <a:pt x="1568" y="325"/>
                  <a:pt x="1566" y="325"/>
                </a:cubicBezTo>
                <a:cubicBezTo>
                  <a:pt x="1564" y="324"/>
                  <a:pt x="1563" y="323"/>
                  <a:pt x="1560" y="322"/>
                </a:cubicBezTo>
                <a:cubicBezTo>
                  <a:pt x="1558" y="322"/>
                  <a:pt x="1557" y="321"/>
                  <a:pt x="1555" y="320"/>
                </a:cubicBezTo>
                <a:cubicBezTo>
                  <a:pt x="1553" y="318"/>
                  <a:pt x="1552" y="317"/>
                  <a:pt x="1553" y="314"/>
                </a:cubicBezTo>
                <a:cubicBezTo>
                  <a:pt x="1553" y="313"/>
                  <a:pt x="1554" y="313"/>
                  <a:pt x="1554" y="312"/>
                </a:cubicBezTo>
                <a:cubicBezTo>
                  <a:pt x="1554" y="310"/>
                  <a:pt x="1554" y="310"/>
                  <a:pt x="1555" y="309"/>
                </a:cubicBezTo>
                <a:cubicBezTo>
                  <a:pt x="1556" y="308"/>
                  <a:pt x="1560" y="308"/>
                  <a:pt x="1559" y="306"/>
                </a:cubicBezTo>
                <a:cubicBezTo>
                  <a:pt x="1558" y="305"/>
                  <a:pt x="1557" y="306"/>
                  <a:pt x="1557" y="304"/>
                </a:cubicBezTo>
                <a:cubicBezTo>
                  <a:pt x="1557" y="303"/>
                  <a:pt x="1557" y="303"/>
                  <a:pt x="1556" y="302"/>
                </a:cubicBezTo>
                <a:cubicBezTo>
                  <a:pt x="1555" y="300"/>
                  <a:pt x="1553" y="299"/>
                  <a:pt x="1552" y="297"/>
                </a:cubicBezTo>
                <a:cubicBezTo>
                  <a:pt x="1551" y="296"/>
                  <a:pt x="1550" y="295"/>
                  <a:pt x="1550" y="294"/>
                </a:cubicBezTo>
                <a:cubicBezTo>
                  <a:pt x="1550" y="293"/>
                  <a:pt x="1550" y="292"/>
                  <a:pt x="1550" y="291"/>
                </a:cubicBezTo>
                <a:cubicBezTo>
                  <a:pt x="1549" y="288"/>
                  <a:pt x="1547" y="286"/>
                  <a:pt x="1546" y="283"/>
                </a:cubicBezTo>
                <a:cubicBezTo>
                  <a:pt x="1546" y="282"/>
                  <a:pt x="1545" y="282"/>
                  <a:pt x="1544" y="281"/>
                </a:cubicBezTo>
                <a:cubicBezTo>
                  <a:pt x="1544" y="280"/>
                  <a:pt x="1543" y="280"/>
                  <a:pt x="1542" y="279"/>
                </a:cubicBezTo>
                <a:cubicBezTo>
                  <a:pt x="1542" y="279"/>
                  <a:pt x="1540" y="279"/>
                  <a:pt x="1540" y="278"/>
                </a:cubicBezTo>
                <a:cubicBezTo>
                  <a:pt x="1539" y="277"/>
                  <a:pt x="1540" y="276"/>
                  <a:pt x="1541" y="276"/>
                </a:cubicBezTo>
                <a:cubicBezTo>
                  <a:pt x="1543" y="276"/>
                  <a:pt x="1543" y="275"/>
                  <a:pt x="1544" y="275"/>
                </a:cubicBezTo>
                <a:cubicBezTo>
                  <a:pt x="1546" y="273"/>
                  <a:pt x="1548" y="274"/>
                  <a:pt x="1549" y="272"/>
                </a:cubicBezTo>
                <a:cubicBezTo>
                  <a:pt x="1550" y="270"/>
                  <a:pt x="1550" y="268"/>
                  <a:pt x="1550" y="266"/>
                </a:cubicBezTo>
                <a:cubicBezTo>
                  <a:pt x="1549" y="263"/>
                  <a:pt x="1549" y="261"/>
                  <a:pt x="1550" y="259"/>
                </a:cubicBezTo>
                <a:cubicBezTo>
                  <a:pt x="1551" y="256"/>
                  <a:pt x="1553" y="259"/>
                  <a:pt x="1554" y="260"/>
                </a:cubicBezTo>
                <a:cubicBezTo>
                  <a:pt x="1555" y="261"/>
                  <a:pt x="1556" y="261"/>
                  <a:pt x="1557" y="261"/>
                </a:cubicBezTo>
                <a:cubicBezTo>
                  <a:pt x="1558" y="260"/>
                  <a:pt x="1558" y="259"/>
                  <a:pt x="1557" y="258"/>
                </a:cubicBezTo>
                <a:cubicBezTo>
                  <a:pt x="1557" y="257"/>
                  <a:pt x="1556" y="256"/>
                  <a:pt x="1556" y="255"/>
                </a:cubicBezTo>
                <a:cubicBezTo>
                  <a:pt x="1556" y="254"/>
                  <a:pt x="1555" y="254"/>
                  <a:pt x="1554" y="253"/>
                </a:cubicBezTo>
                <a:cubicBezTo>
                  <a:pt x="1554" y="252"/>
                  <a:pt x="1553" y="251"/>
                  <a:pt x="1552" y="250"/>
                </a:cubicBezTo>
                <a:cubicBezTo>
                  <a:pt x="1552" y="249"/>
                  <a:pt x="1551" y="249"/>
                  <a:pt x="1550" y="248"/>
                </a:cubicBezTo>
                <a:cubicBezTo>
                  <a:pt x="1550" y="247"/>
                  <a:pt x="1549" y="245"/>
                  <a:pt x="1548" y="245"/>
                </a:cubicBezTo>
                <a:cubicBezTo>
                  <a:pt x="1548" y="244"/>
                  <a:pt x="1547" y="243"/>
                  <a:pt x="1546" y="243"/>
                </a:cubicBezTo>
                <a:cubicBezTo>
                  <a:pt x="1544" y="241"/>
                  <a:pt x="1542" y="240"/>
                  <a:pt x="1540" y="239"/>
                </a:cubicBezTo>
                <a:cubicBezTo>
                  <a:pt x="1538" y="239"/>
                  <a:pt x="1536" y="239"/>
                  <a:pt x="1534" y="239"/>
                </a:cubicBezTo>
                <a:cubicBezTo>
                  <a:pt x="1531" y="238"/>
                  <a:pt x="1530" y="237"/>
                  <a:pt x="1528" y="236"/>
                </a:cubicBezTo>
                <a:cubicBezTo>
                  <a:pt x="1526" y="235"/>
                  <a:pt x="1523" y="235"/>
                  <a:pt x="1521" y="234"/>
                </a:cubicBezTo>
                <a:cubicBezTo>
                  <a:pt x="1519" y="234"/>
                  <a:pt x="1517" y="233"/>
                  <a:pt x="1515" y="232"/>
                </a:cubicBezTo>
                <a:cubicBezTo>
                  <a:pt x="1514" y="232"/>
                  <a:pt x="1512" y="232"/>
                  <a:pt x="1512" y="232"/>
                </a:cubicBezTo>
                <a:cubicBezTo>
                  <a:pt x="1511" y="231"/>
                  <a:pt x="1512" y="230"/>
                  <a:pt x="1513" y="230"/>
                </a:cubicBezTo>
                <a:cubicBezTo>
                  <a:pt x="1515" y="230"/>
                  <a:pt x="1517" y="229"/>
                  <a:pt x="1519" y="229"/>
                </a:cubicBezTo>
                <a:cubicBezTo>
                  <a:pt x="1520" y="228"/>
                  <a:pt x="1521" y="225"/>
                  <a:pt x="1519" y="223"/>
                </a:cubicBezTo>
                <a:cubicBezTo>
                  <a:pt x="1518" y="222"/>
                  <a:pt x="1515" y="223"/>
                  <a:pt x="1514" y="222"/>
                </a:cubicBezTo>
                <a:cubicBezTo>
                  <a:pt x="1512" y="222"/>
                  <a:pt x="1511" y="221"/>
                  <a:pt x="1510" y="221"/>
                </a:cubicBezTo>
                <a:cubicBezTo>
                  <a:pt x="1508" y="221"/>
                  <a:pt x="1507" y="221"/>
                  <a:pt x="1505" y="221"/>
                </a:cubicBezTo>
                <a:cubicBezTo>
                  <a:pt x="1504" y="221"/>
                  <a:pt x="1504" y="219"/>
                  <a:pt x="1503" y="219"/>
                </a:cubicBezTo>
                <a:cubicBezTo>
                  <a:pt x="1502" y="218"/>
                  <a:pt x="1501" y="218"/>
                  <a:pt x="1500" y="218"/>
                </a:cubicBezTo>
                <a:cubicBezTo>
                  <a:pt x="1499" y="217"/>
                  <a:pt x="1501" y="217"/>
                  <a:pt x="1501" y="217"/>
                </a:cubicBezTo>
                <a:cubicBezTo>
                  <a:pt x="1502" y="217"/>
                  <a:pt x="1503" y="217"/>
                  <a:pt x="1504" y="216"/>
                </a:cubicBezTo>
                <a:cubicBezTo>
                  <a:pt x="1505" y="216"/>
                  <a:pt x="1509" y="215"/>
                  <a:pt x="1507" y="213"/>
                </a:cubicBezTo>
                <a:cubicBezTo>
                  <a:pt x="1506" y="213"/>
                  <a:pt x="1504" y="213"/>
                  <a:pt x="1504" y="213"/>
                </a:cubicBezTo>
                <a:cubicBezTo>
                  <a:pt x="1503" y="213"/>
                  <a:pt x="1502" y="212"/>
                  <a:pt x="1501" y="212"/>
                </a:cubicBezTo>
                <a:cubicBezTo>
                  <a:pt x="1499" y="212"/>
                  <a:pt x="1496" y="213"/>
                  <a:pt x="1495" y="211"/>
                </a:cubicBezTo>
                <a:cubicBezTo>
                  <a:pt x="1494" y="210"/>
                  <a:pt x="1495" y="209"/>
                  <a:pt x="1495" y="208"/>
                </a:cubicBezTo>
                <a:cubicBezTo>
                  <a:pt x="1495" y="205"/>
                  <a:pt x="1490" y="207"/>
                  <a:pt x="1489" y="206"/>
                </a:cubicBezTo>
                <a:cubicBezTo>
                  <a:pt x="1488" y="206"/>
                  <a:pt x="1487" y="205"/>
                  <a:pt x="1486" y="205"/>
                </a:cubicBezTo>
                <a:cubicBezTo>
                  <a:pt x="1484" y="204"/>
                  <a:pt x="1482" y="204"/>
                  <a:pt x="1482" y="201"/>
                </a:cubicBezTo>
                <a:cubicBezTo>
                  <a:pt x="1482" y="200"/>
                  <a:pt x="1482" y="199"/>
                  <a:pt x="1483" y="198"/>
                </a:cubicBezTo>
                <a:cubicBezTo>
                  <a:pt x="1484" y="198"/>
                  <a:pt x="1485" y="197"/>
                  <a:pt x="1485" y="197"/>
                </a:cubicBezTo>
                <a:cubicBezTo>
                  <a:pt x="1485" y="195"/>
                  <a:pt x="1484" y="196"/>
                  <a:pt x="1483" y="195"/>
                </a:cubicBezTo>
                <a:cubicBezTo>
                  <a:pt x="1482" y="195"/>
                  <a:pt x="1482" y="194"/>
                  <a:pt x="1481" y="193"/>
                </a:cubicBezTo>
                <a:cubicBezTo>
                  <a:pt x="1480" y="192"/>
                  <a:pt x="1478" y="192"/>
                  <a:pt x="1477" y="191"/>
                </a:cubicBezTo>
                <a:cubicBezTo>
                  <a:pt x="1476" y="191"/>
                  <a:pt x="1476" y="190"/>
                  <a:pt x="1475" y="190"/>
                </a:cubicBezTo>
                <a:cubicBezTo>
                  <a:pt x="1475" y="190"/>
                  <a:pt x="1474" y="189"/>
                  <a:pt x="1474" y="189"/>
                </a:cubicBezTo>
                <a:cubicBezTo>
                  <a:pt x="1476" y="189"/>
                  <a:pt x="1478" y="190"/>
                  <a:pt x="1480" y="190"/>
                </a:cubicBezTo>
                <a:cubicBezTo>
                  <a:pt x="1481" y="190"/>
                  <a:pt x="1482" y="190"/>
                  <a:pt x="1483" y="190"/>
                </a:cubicBezTo>
                <a:cubicBezTo>
                  <a:pt x="1484" y="190"/>
                  <a:pt x="1485" y="191"/>
                  <a:pt x="1486" y="191"/>
                </a:cubicBezTo>
                <a:cubicBezTo>
                  <a:pt x="1488" y="192"/>
                  <a:pt x="1490" y="191"/>
                  <a:pt x="1492" y="192"/>
                </a:cubicBezTo>
                <a:cubicBezTo>
                  <a:pt x="1493" y="193"/>
                  <a:pt x="1494" y="193"/>
                  <a:pt x="1495" y="193"/>
                </a:cubicBezTo>
                <a:cubicBezTo>
                  <a:pt x="1496" y="194"/>
                  <a:pt x="1496" y="194"/>
                  <a:pt x="1495" y="195"/>
                </a:cubicBezTo>
                <a:cubicBezTo>
                  <a:pt x="1492" y="196"/>
                  <a:pt x="1495" y="197"/>
                  <a:pt x="1496" y="198"/>
                </a:cubicBezTo>
                <a:cubicBezTo>
                  <a:pt x="1498" y="199"/>
                  <a:pt x="1498" y="202"/>
                  <a:pt x="1500" y="203"/>
                </a:cubicBezTo>
                <a:cubicBezTo>
                  <a:pt x="1501" y="203"/>
                  <a:pt x="1502" y="203"/>
                  <a:pt x="1503" y="203"/>
                </a:cubicBezTo>
                <a:cubicBezTo>
                  <a:pt x="1504" y="204"/>
                  <a:pt x="1504" y="205"/>
                  <a:pt x="1505" y="205"/>
                </a:cubicBezTo>
                <a:cubicBezTo>
                  <a:pt x="1506" y="208"/>
                  <a:pt x="1508" y="207"/>
                  <a:pt x="1510" y="208"/>
                </a:cubicBezTo>
                <a:cubicBezTo>
                  <a:pt x="1511" y="209"/>
                  <a:pt x="1512" y="210"/>
                  <a:pt x="1513" y="211"/>
                </a:cubicBezTo>
                <a:cubicBezTo>
                  <a:pt x="1513" y="211"/>
                  <a:pt x="1514" y="211"/>
                  <a:pt x="1515" y="211"/>
                </a:cubicBezTo>
                <a:cubicBezTo>
                  <a:pt x="1517" y="211"/>
                  <a:pt x="1520" y="211"/>
                  <a:pt x="1522" y="212"/>
                </a:cubicBezTo>
                <a:cubicBezTo>
                  <a:pt x="1524" y="213"/>
                  <a:pt x="1525" y="214"/>
                  <a:pt x="1527" y="213"/>
                </a:cubicBezTo>
                <a:cubicBezTo>
                  <a:pt x="1528" y="212"/>
                  <a:pt x="1529" y="212"/>
                  <a:pt x="1530" y="211"/>
                </a:cubicBezTo>
                <a:cubicBezTo>
                  <a:pt x="1531" y="210"/>
                  <a:pt x="1532" y="211"/>
                  <a:pt x="1533" y="210"/>
                </a:cubicBezTo>
                <a:cubicBezTo>
                  <a:pt x="1534" y="210"/>
                  <a:pt x="1535" y="210"/>
                  <a:pt x="1536" y="210"/>
                </a:cubicBezTo>
                <a:cubicBezTo>
                  <a:pt x="1537" y="211"/>
                  <a:pt x="1538" y="212"/>
                  <a:pt x="1539" y="212"/>
                </a:cubicBezTo>
                <a:cubicBezTo>
                  <a:pt x="1541" y="213"/>
                  <a:pt x="1544" y="213"/>
                  <a:pt x="1544" y="215"/>
                </a:cubicBezTo>
                <a:cubicBezTo>
                  <a:pt x="1544" y="218"/>
                  <a:pt x="1542" y="220"/>
                  <a:pt x="1546" y="220"/>
                </a:cubicBezTo>
                <a:cubicBezTo>
                  <a:pt x="1548" y="220"/>
                  <a:pt x="1550" y="220"/>
                  <a:pt x="1552" y="220"/>
                </a:cubicBezTo>
                <a:cubicBezTo>
                  <a:pt x="1556" y="220"/>
                  <a:pt x="1560" y="219"/>
                  <a:pt x="1563" y="221"/>
                </a:cubicBezTo>
                <a:cubicBezTo>
                  <a:pt x="1565" y="221"/>
                  <a:pt x="1566" y="222"/>
                  <a:pt x="1568" y="222"/>
                </a:cubicBezTo>
                <a:cubicBezTo>
                  <a:pt x="1571" y="223"/>
                  <a:pt x="1574" y="224"/>
                  <a:pt x="1577" y="224"/>
                </a:cubicBezTo>
                <a:cubicBezTo>
                  <a:pt x="1580" y="225"/>
                  <a:pt x="1584" y="225"/>
                  <a:pt x="1587" y="226"/>
                </a:cubicBezTo>
                <a:cubicBezTo>
                  <a:pt x="1591" y="227"/>
                  <a:pt x="1595" y="228"/>
                  <a:pt x="1598" y="229"/>
                </a:cubicBezTo>
                <a:cubicBezTo>
                  <a:pt x="1602" y="230"/>
                  <a:pt x="1605" y="231"/>
                  <a:pt x="1608" y="232"/>
                </a:cubicBezTo>
                <a:cubicBezTo>
                  <a:pt x="1611" y="233"/>
                  <a:pt x="1615" y="233"/>
                  <a:pt x="1618" y="234"/>
                </a:cubicBezTo>
                <a:cubicBezTo>
                  <a:pt x="1622" y="235"/>
                  <a:pt x="1626" y="236"/>
                  <a:pt x="1630" y="237"/>
                </a:cubicBezTo>
                <a:cubicBezTo>
                  <a:pt x="1633" y="237"/>
                  <a:pt x="1636" y="239"/>
                  <a:pt x="1640" y="239"/>
                </a:cubicBezTo>
                <a:cubicBezTo>
                  <a:pt x="1642" y="240"/>
                  <a:pt x="1645" y="241"/>
                  <a:pt x="1648" y="241"/>
                </a:cubicBezTo>
                <a:cubicBezTo>
                  <a:pt x="1653" y="243"/>
                  <a:pt x="1658" y="243"/>
                  <a:pt x="1664" y="243"/>
                </a:cubicBezTo>
                <a:cubicBezTo>
                  <a:pt x="1667" y="243"/>
                  <a:pt x="1670" y="244"/>
                  <a:pt x="1673" y="243"/>
                </a:cubicBezTo>
                <a:cubicBezTo>
                  <a:pt x="1680" y="243"/>
                  <a:pt x="1687" y="242"/>
                  <a:pt x="1694" y="239"/>
                </a:cubicBezTo>
                <a:cubicBezTo>
                  <a:pt x="1696" y="238"/>
                  <a:pt x="1697" y="237"/>
                  <a:pt x="1699" y="236"/>
                </a:cubicBezTo>
                <a:cubicBezTo>
                  <a:pt x="1701" y="236"/>
                  <a:pt x="1702" y="236"/>
                  <a:pt x="1704" y="235"/>
                </a:cubicBezTo>
                <a:cubicBezTo>
                  <a:pt x="1707" y="235"/>
                  <a:pt x="1710" y="234"/>
                  <a:pt x="1713" y="233"/>
                </a:cubicBezTo>
                <a:cubicBezTo>
                  <a:pt x="1716" y="231"/>
                  <a:pt x="1718" y="229"/>
                  <a:pt x="1721" y="227"/>
                </a:cubicBezTo>
                <a:cubicBezTo>
                  <a:pt x="1723" y="225"/>
                  <a:pt x="1726" y="223"/>
                  <a:pt x="1728" y="221"/>
                </a:cubicBezTo>
                <a:cubicBezTo>
                  <a:pt x="1730" y="218"/>
                  <a:pt x="1731" y="216"/>
                  <a:pt x="1733" y="213"/>
                </a:cubicBezTo>
                <a:cubicBezTo>
                  <a:pt x="1735" y="210"/>
                  <a:pt x="1738" y="208"/>
                  <a:pt x="1741" y="205"/>
                </a:cubicBezTo>
                <a:cubicBezTo>
                  <a:pt x="1744" y="202"/>
                  <a:pt x="1746" y="199"/>
                  <a:pt x="1748" y="196"/>
                </a:cubicBezTo>
                <a:cubicBezTo>
                  <a:pt x="1748" y="194"/>
                  <a:pt x="1748" y="191"/>
                  <a:pt x="1748" y="189"/>
                </a:cubicBezTo>
                <a:cubicBezTo>
                  <a:pt x="1748" y="187"/>
                  <a:pt x="1746" y="186"/>
                  <a:pt x="1744" y="185"/>
                </a:cubicBezTo>
                <a:cubicBezTo>
                  <a:pt x="1742" y="185"/>
                  <a:pt x="1740" y="184"/>
                  <a:pt x="1740" y="182"/>
                </a:cubicBezTo>
                <a:cubicBezTo>
                  <a:pt x="1740" y="180"/>
                  <a:pt x="1741" y="177"/>
                  <a:pt x="1740" y="174"/>
                </a:cubicBezTo>
                <a:cubicBezTo>
                  <a:pt x="1739" y="174"/>
                  <a:pt x="1739" y="173"/>
                  <a:pt x="1738" y="172"/>
                </a:cubicBezTo>
                <a:cubicBezTo>
                  <a:pt x="1736" y="169"/>
                  <a:pt x="1740" y="161"/>
                  <a:pt x="1734" y="160"/>
                </a:cubicBezTo>
                <a:cubicBezTo>
                  <a:pt x="1732" y="159"/>
                  <a:pt x="1730" y="160"/>
                  <a:pt x="1728" y="160"/>
                </a:cubicBezTo>
                <a:cubicBezTo>
                  <a:pt x="1726" y="160"/>
                  <a:pt x="1723" y="159"/>
                  <a:pt x="1721" y="159"/>
                </a:cubicBezTo>
                <a:cubicBezTo>
                  <a:pt x="1719" y="158"/>
                  <a:pt x="1718" y="156"/>
                  <a:pt x="1717" y="154"/>
                </a:cubicBezTo>
                <a:cubicBezTo>
                  <a:pt x="1716" y="152"/>
                  <a:pt x="1714" y="150"/>
                  <a:pt x="1712" y="149"/>
                </a:cubicBezTo>
                <a:cubicBezTo>
                  <a:pt x="1709" y="146"/>
                  <a:pt x="1705" y="143"/>
                  <a:pt x="1702" y="140"/>
                </a:cubicBezTo>
                <a:cubicBezTo>
                  <a:pt x="1702" y="139"/>
                  <a:pt x="1701" y="138"/>
                  <a:pt x="1700" y="138"/>
                </a:cubicBezTo>
                <a:cubicBezTo>
                  <a:pt x="1698" y="137"/>
                  <a:pt x="1699" y="139"/>
                  <a:pt x="1699" y="140"/>
                </a:cubicBezTo>
                <a:cubicBezTo>
                  <a:pt x="1700" y="141"/>
                  <a:pt x="1700" y="142"/>
                  <a:pt x="1699" y="142"/>
                </a:cubicBezTo>
                <a:cubicBezTo>
                  <a:pt x="1697" y="142"/>
                  <a:pt x="1697" y="140"/>
                  <a:pt x="1696" y="140"/>
                </a:cubicBezTo>
                <a:cubicBezTo>
                  <a:pt x="1694" y="139"/>
                  <a:pt x="1692" y="139"/>
                  <a:pt x="1690" y="138"/>
                </a:cubicBezTo>
                <a:cubicBezTo>
                  <a:pt x="1687" y="137"/>
                  <a:pt x="1685" y="137"/>
                  <a:pt x="1683" y="136"/>
                </a:cubicBezTo>
                <a:cubicBezTo>
                  <a:pt x="1681" y="135"/>
                  <a:pt x="1679" y="134"/>
                  <a:pt x="1676" y="133"/>
                </a:cubicBezTo>
                <a:cubicBezTo>
                  <a:pt x="1674" y="133"/>
                  <a:pt x="1671" y="131"/>
                  <a:pt x="1668" y="131"/>
                </a:cubicBezTo>
                <a:cubicBezTo>
                  <a:pt x="1663" y="130"/>
                  <a:pt x="1659" y="129"/>
                  <a:pt x="1656" y="126"/>
                </a:cubicBezTo>
                <a:cubicBezTo>
                  <a:pt x="1652" y="121"/>
                  <a:pt x="1648" y="116"/>
                  <a:pt x="1642" y="114"/>
                </a:cubicBezTo>
                <a:cubicBezTo>
                  <a:pt x="1640" y="113"/>
                  <a:pt x="1638" y="113"/>
                  <a:pt x="1636" y="112"/>
                </a:cubicBezTo>
                <a:cubicBezTo>
                  <a:pt x="1634" y="111"/>
                  <a:pt x="1632" y="109"/>
                  <a:pt x="1630" y="108"/>
                </a:cubicBezTo>
                <a:cubicBezTo>
                  <a:pt x="1628" y="107"/>
                  <a:pt x="1626" y="106"/>
                  <a:pt x="1624" y="105"/>
                </a:cubicBezTo>
                <a:cubicBezTo>
                  <a:pt x="1622" y="104"/>
                  <a:pt x="1620" y="103"/>
                  <a:pt x="1617" y="103"/>
                </a:cubicBezTo>
                <a:cubicBezTo>
                  <a:pt x="1615" y="102"/>
                  <a:pt x="1613" y="101"/>
                  <a:pt x="1611" y="100"/>
                </a:cubicBezTo>
                <a:cubicBezTo>
                  <a:pt x="1609" y="99"/>
                  <a:pt x="1607" y="97"/>
                  <a:pt x="1605" y="96"/>
                </a:cubicBezTo>
                <a:cubicBezTo>
                  <a:pt x="1602" y="95"/>
                  <a:pt x="1600" y="94"/>
                  <a:pt x="1597" y="93"/>
                </a:cubicBezTo>
                <a:cubicBezTo>
                  <a:pt x="1595" y="92"/>
                  <a:pt x="1592" y="91"/>
                  <a:pt x="1590" y="91"/>
                </a:cubicBezTo>
                <a:cubicBezTo>
                  <a:pt x="1588" y="90"/>
                  <a:pt x="1585" y="88"/>
                  <a:pt x="1583" y="87"/>
                </a:cubicBezTo>
                <a:cubicBezTo>
                  <a:pt x="1581" y="86"/>
                  <a:pt x="1579" y="85"/>
                  <a:pt x="1577" y="84"/>
                </a:cubicBezTo>
                <a:cubicBezTo>
                  <a:pt x="1575" y="83"/>
                  <a:pt x="1573" y="82"/>
                  <a:pt x="1571" y="82"/>
                </a:cubicBezTo>
                <a:cubicBezTo>
                  <a:pt x="1566" y="80"/>
                  <a:pt x="1561" y="81"/>
                  <a:pt x="1556" y="80"/>
                </a:cubicBezTo>
                <a:cubicBezTo>
                  <a:pt x="1552" y="80"/>
                  <a:pt x="1548" y="79"/>
                  <a:pt x="1544" y="78"/>
                </a:cubicBezTo>
                <a:cubicBezTo>
                  <a:pt x="1540" y="77"/>
                  <a:pt x="1535" y="78"/>
                  <a:pt x="1531" y="78"/>
                </a:cubicBezTo>
                <a:cubicBezTo>
                  <a:pt x="1528" y="77"/>
                  <a:pt x="1525" y="77"/>
                  <a:pt x="1522" y="77"/>
                </a:cubicBezTo>
                <a:cubicBezTo>
                  <a:pt x="1521" y="77"/>
                  <a:pt x="1519" y="77"/>
                  <a:pt x="1519" y="78"/>
                </a:cubicBezTo>
                <a:cubicBezTo>
                  <a:pt x="1517" y="78"/>
                  <a:pt x="1517" y="79"/>
                  <a:pt x="1517" y="80"/>
                </a:cubicBezTo>
                <a:cubicBezTo>
                  <a:pt x="1516" y="81"/>
                  <a:pt x="1515" y="82"/>
                  <a:pt x="1515" y="83"/>
                </a:cubicBezTo>
                <a:cubicBezTo>
                  <a:pt x="1515" y="85"/>
                  <a:pt x="1514" y="88"/>
                  <a:pt x="1512" y="89"/>
                </a:cubicBezTo>
                <a:cubicBezTo>
                  <a:pt x="1510" y="90"/>
                  <a:pt x="1508" y="91"/>
                  <a:pt x="1506" y="91"/>
                </a:cubicBezTo>
                <a:cubicBezTo>
                  <a:pt x="1504" y="92"/>
                  <a:pt x="1502" y="93"/>
                  <a:pt x="1502" y="95"/>
                </a:cubicBezTo>
                <a:cubicBezTo>
                  <a:pt x="1501" y="93"/>
                  <a:pt x="1503" y="91"/>
                  <a:pt x="1505" y="91"/>
                </a:cubicBezTo>
                <a:cubicBezTo>
                  <a:pt x="1506" y="91"/>
                  <a:pt x="1507" y="91"/>
                  <a:pt x="1507" y="90"/>
                </a:cubicBezTo>
                <a:cubicBezTo>
                  <a:pt x="1508" y="89"/>
                  <a:pt x="1509" y="89"/>
                  <a:pt x="1509" y="88"/>
                </a:cubicBezTo>
                <a:cubicBezTo>
                  <a:pt x="1510" y="87"/>
                  <a:pt x="1514" y="87"/>
                  <a:pt x="1514" y="85"/>
                </a:cubicBezTo>
                <a:cubicBezTo>
                  <a:pt x="1513" y="84"/>
                  <a:pt x="1511" y="85"/>
                  <a:pt x="1511" y="84"/>
                </a:cubicBezTo>
                <a:cubicBezTo>
                  <a:pt x="1510" y="84"/>
                  <a:pt x="1509" y="83"/>
                  <a:pt x="1509" y="83"/>
                </a:cubicBezTo>
                <a:cubicBezTo>
                  <a:pt x="1508" y="82"/>
                  <a:pt x="1507" y="82"/>
                  <a:pt x="1507" y="81"/>
                </a:cubicBezTo>
                <a:cubicBezTo>
                  <a:pt x="1508" y="79"/>
                  <a:pt x="1509" y="80"/>
                  <a:pt x="1510" y="80"/>
                </a:cubicBezTo>
                <a:cubicBezTo>
                  <a:pt x="1512" y="79"/>
                  <a:pt x="1511" y="76"/>
                  <a:pt x="1511" y="74"/>
                </a:cubicBezTo>
                <a:cubicBezTo>
                  <a:pt x="1511" y="73"/>
                  <a:pt x="1511" y="72"/>
                  <a:pt x="1510" y="73"/>
                </a:cubicBezTo>
                <a:cubicBezTo>
                  <a:pt x="1509" y="73"/>
                  <a:pt x="1509" y="74"/>
                  <a:pt x="1508" y="74"/>
                </a:cubicBezTo>
                <a:cubicBezTo>
                  <a:pt x="1507" y="75"/>
                  <a:pt x="1505" y="74"/>
                  <a:pt x="1504" y="75"/>
                </a:cubicBezTo>
                <a:cubicBezTo>
                  <a:pt x="1504" y="75"/>
                  <a:pt x="1503" y="76"/>
                  <a:pt x="1502" y="76"/>
                </a:cubicBezTo>
                <a:cubicBezTo>
                  <a:pt x="1501" y="76"/>
                  <a:pt x="1501" y="76"/>
                  <a:pt x="1500" y="77"/>
                </a:cubicBezTo>
                <a:cubicBezTo>
                  <a:pt x="1499" y="78"/>
                  <a:pt x="1496" y="79"/>
                  <a:pt x="1495" y="78"/>
                </a:cubicBezTo>
                <a:cubicBezTo>
                  <a:pt x="1494" y="77"/>
                  <a:pt x="1495" y="76"/>
                  <a:pt x="1494" y="76"/>
                </a:cubicBezTo>
                <a:cubicBezTo>
                  <a:pt x="1493" y="75"/>
                  <a:pt x="1492" y="76"/>
                  <a:pt x="1491" y="76"/>
                </a:cubicBezTo>
                <a:cubicBezTo>
                  <a:pt x="1490" y="76"/>
                  <a:pt x="1489" y="75"/>
                  <a:pt x="1488" y="74"/>
                </a:cubicBezTo>
                <a:cubicBezTo>
                  <a:pt x="1485" y="73"/>
                  <a:pt x="1483" y="75"/>
                  <a:pt x="1480" y="74"/>
                </a:cubicBezTo>
                <a:cubicBezTo>
                  <a:pt x="1479" y="73"/>
                  <a:pt x="1479" y="72"/>
                  <a:pt x="1478" y="72"/>
                </a:cubicBezTo>
                <a:cubicBezTo>
                  <a:pt x="1477" y="72"/>
                  <a:pt x="1476" y="72"/>
                  <a:pt x="1475" y="71"/>
                </a:cubicBezTo>
                <a:cubicBezTo>
                  <a:pt x="1474" y="70"/>
                  <a:pt x="1475" y="69"/>
                  <a:pt x="1474" y="68"/>
                </a:cubicBezTo>
                <a:cubicBezTo>
                  <a:pt x="1473" y="67"/>
                  <a:pt x="1472" y="67"/>
                  <a:pt x="1472" y="67"/>
                </a:cubicBezTo>
                <a:cubicBezTo>
                  <a:pt x="1470" y="65"/>
                  <a:pt x="1470" y="62"/>
                  <a:pt x="1471" y="61"/>
                </a:cubicBezTo>
                <a:cubicBezTo>
                  <a:pt x="1472" y="60"/>
                  <a:pt x="1473" y="59"/>
                  <a:pt x="1473" y="59"/>
                </a:cubicBezTo>
                <a:cubicBezTo>
                  <a:pt x="1474" y="58"/>
                  <a:pt x="1474" y="56"/>
                  <a:pt x="1475" y="57"/>
                </a:cubicBezTo>
                <a:cubicBezTo>
                  <a:pt x="1476" y="58"/>
                  <a:pt x="1475" y="59"/>
                  <a:pt x="1476" y="60"/>
                </a:cubicBezTo>
                <a:cubicBezTo>
                  <a:pt x="1477" y="60"/>
                  <a:pt x="1477" y="60"/>
                  <a:pt x="1478" y="60"/>
                </a:cubicBezTo>
                <a:cubicBezTo>
                  <a:pt x="1478" y="61"/>
                  <a:pt x="1479" y="61"/>
                  <a:pt x="1479" y="61"/>
                </a:cubicBezTo>
                <a:cubicBezTo>
                  <a:pt x="1481" y="63"/>
                  <a:pt x="1483" y="62"/>
                  <a:pt x="1485" y="62"/>
                </a:cubicBezTo>
                <a:cubicBezTo>
                  <a:pt x="1488" y="62"/>
                  <a:pt x="1490" y="63"/>
                  <a:pt x="1492" y="64"/>
                </a:cubicBezTo>
                <a:cubicBezTo>
                  <a:pt x="1494" y="64"/>
                  <a:pt x="1496" y="65"/>
                  <a:pt x="1498" y="64"/>
                </a:cubicBezTo>
                <a:cubicBezTo>
                  <a:pt x="1501" y="63"/>
                  <a:pt x="1499" y="61"/>
                  <a:pt x="1501" y="59"/>
                </a:cubicBezTo>
                <a:cubicBezTo>
                  <a:pt x="1502" y="58"/>
                  <a:pt x="1502" y="58"/>
                  <a:pt x="1503" y="57"/>
                </a:cubicBezTo>
                <a:cubicBezTo>
                  <a:pt x="1503" y="56"/>
                  <a:pt x="1503" y="55"/>
                  <a:pt x="1501" y="55"/>
                </a:cubicBezTo>
                <a:cubicBezTo>
                  <a:pt x="1500" y="55"/>
                  <a:pt x="1499" y="55"/>
                  <a:pt x="1498" y="55"/>
                </a:cubicBezTo>
                <a:cubicBezTo>
                  <a:pt x="1497" y="55"/>
                  <a:pt x="1496" y="54"/>
                  <a:pt x="1495" y="54"/>
                </a:cubicBezTo>
                <a:cubicBezTo>
                  <a:pt x="1493" y="53"/>
                  <a:pt x="1491" y="54"/>
                  <a:pt x="1489" y="53"/>
                </a:cubicBezTo>
                <a:cubicBezTo>
                  <a:pt x="1487" y="53"/>
                  <a:pt x="1486" y="51"/>
                  <a:pt x="1484" y="50"/>
                </a:cubicBezTo>
                <a:cubicBezTo>
                  <a:pt x="1482" y="48"/>
                  <a:pt x="1480" y="49"/>
                  <a:pt x="1478" y="49"/>
                </a:cubicBezTo>
                <a:cubicBezTo>
                  <a:pt x="1477" y="49"/>
                  <a:pt x="1477" y="48"/>
                  <a:pt x="1476" y="47"/>
                </a:cubicBezTo>
                <a:cubicBezTo>
                  <a:pt x="1475" y="46"/>
                  <a:pt x="1474" y="46"/>
                  <a:pt x="1474" y="46"/>
                </a:cubicBezTo>
                <a:cubicBezTo>
                  <a:pt x="1473" y="45"/>
                  <a:pt x="1467" y="42"/>
                  <a:pt x="1467" y="45"/>
                </a:cubicBezTo>
                <a:cubicBezTo>
                  <a:pt x="1467" y="46"/>
                  <a:pt x="1469" y="47"/>
                  <a:pt x="1469" y="47"/>
                </a:cubicBezTo>
                <a:cubicBezTo>
                  <a:pt x="1470" y="48"/>
                  <a:pt x="1470" y="49"/>
                  <a:pt x="1471" y="50"/>
                </a:cubicBezTo>
                <a:cubicBezTo>
                  <a:pt x="1472" y="50"/>
                  <a:pt x="1472" y="50"/>
                  <a:pt x="1473" y="52"/>
                </a:cubicBezTo>
                <a:cubicBezTo>
                  <a:pt x="1473" y="53"/>
                  <a:pt x="1473" y="54"/>
                  <a:pt x="1471" y="54"/>
                </a:cubicBezTo>
                <a:cubicBezTo>
                  <a:pt x="1470" y="54"/>
                  <a:pt x="1470" y="53"/>
                  <a:pt x="1469" y="52"/>
                </a:cubicBezTo>
                <a:cubicBezTo>
                  <a:pt x="1468" y="52"/>
                  <a:pt x="1467" y="52"/>
                  <a:pt x="1466" y="51"/>
                </a:cubicBezTo>
                <a:cubicBezTo>
                  <a:pt x="1465" y="51"/>
                  <a:pt x="1464" y="50"/>
                  <a:pt x="1463" y="50"/>
                </a:cubicBezTo>
                <a:cubicBezTo>
                  <a:pt x="1461" y="50"/>
                  <a:pt x="1462" y="52"/>
                  <a:pt x="1462" y="54"/>
                </a:cubicBezTo>
                <a:cubicBezTo>
                  <a:pt x="1462" y="58"/>
                  <a:pt x="1458" y="56"/>
                  <a:pt x="1455" y="56"/>
                </a:cubicBezTo>
                <a:cubicBezTo>
                  <a:pt x="1453" y="56"/>
                  <a:pt x="1450" y="57"/>
                  <a:pt x="1448" y="56"/>
                </a:cubicBezTo>
                <a:cubicBezTo>
                  <a:pt x="1446" y="56"/>
                  <a:pt x="1444" y="55"/>
                  <a:pt x="1442" y="55"/>
                </a:cubicBezTo>
                <a:cubicBezTo>
                  <a:pt x="1440" y="55"/>
                  <a:pt x="1438" y="55"/>
                  <a:pt x="1436" y="53"/>
                </a:cubicBezTo>
                <a:cubicBezTo>
                  <a:pt x="1434" y="53"/>
                  <a:pt x="1431" y="52"/>
                  <a:pt x="1428" y="53"/>
                </a:cubicBezTo>
                <a:cubicBezTo>
                  <a:pt x="1426" y="53"/>
                  <a:pt x="1425" y="55"/>
                  <a:pt x="1424" y="57"/>
                </a:cubicBezTo>
                <a:cubicBezTo>
                  <a:pt x="1424" y="56"/>
                  <a:pt x="1422" y="53"/>
                  <a:pt x="1421" y="53"/>
                </a:cubicBezTo>
                <a:cubicBezTo>
                  <a:pt x="1420" y="52"/>
                  <a:pt x="1420" y="52"/>
                  <a:pt x="1419" y="51"/>
                </a:cubicBezTo>
                <a:cubicBezTo>
                  <a:pt x="1418" y="50"/>
                  <a:pt x="1418" y="49"/>
                  <a:pt x="1417" y="49"/>
                </a:cubicBezTo>
                <a:cubicBezTo>
                  <a:pt x="1416" y="49"/>
                  <a:pt x="1415" y="51"/>
                  <a:pt x="1415" y="51"/>
                </a:cubicBezTo>
                <a:cubicBezTo>
                  <a:pt x="1413" y="53"/>
                  <a:pt x="1411" y="52"/>
                  <a:pt x="1409" y="54"/>
                </a:cubicBezTo>
                <a:cubicBezTo>
                  <a:pt x="1409" y="55"/>
                  <a:pt x="1408" y="56"/>
                  <a:pt x="1407" y="56"/>
                </a:cubicBezTo>
                <a:cubicBezTo>
                  <a:pt x="1406" y="56"/>
                  <a:pt x="1405" y="56"/>
                  <a:pt x="1404" y="57"/>
                </a:cubicBezTo>
                <a:cubicBezTo>
                  <a:pt x="1403" y="57"/>
                  <a:pt x="1403" y="58"/>
                  <a:pt x="1401" y="58"/>
                </a:cubicBezTo>
                <a:cubicBezTo>
                  <a:pt x="1401" y="58"/>
                  <a:pt x="1400" y="58"/>
                  <a:pt x="1399" y="59"/>
                </a:cubicBezTo>
                <a:cubicBezTo>
                  <a:pt x="1399" y="59"/>
                  <a:pt x="1399" y="60"/>
                  <a:pt x="1398" y="60"/>
                </a:cubicBezTo>
                <a:cubicBezTo>
                  <a:pt x="1398" y="59"/>
                  <a:pt x="1399" y="58"/>
                  <a:pt x="1399" y="58"/>
                </a:cubicBezTo>
                <a:cubicBezTo>
                  <a:pt x="1400" y="57"/>
                  <a:pt x="1401" y="57"/>
                  <a:pt x="1402" y="56"/>
                </a:cubicBezTo>
                <a:cubicBezTo>
                  <a:pt x="1404" y="55"/>
                  <a:pt x="1401" y="52"/>
                  <a:pt x="1400" y="52"/>
                </a:cubicBezTo>
                <a:cubicBezTo>
                  <a:pt x="1399" y="52"/>
                  <a:pt x="1398" y="52"/>
                  <a:pt x="1397" y="51"/>
                </a:cubicBezTo>
                <a:cubicBezTo>
                  <a:pt x="1396" y="51"/>
                  <a:pt x="1394" y="50"/>
                  <a:pt x="1394" y="50"/>
                </a:cubicBezTo>
                <a:cubicBezTo>
                  <a:pt x="1393" y="49"/>
                  <a:pt x="1395" y="48"/>
                  <a:pt x="1395" y="47"/>
                </a:cubicBezTo>
                <a:cubicBezTo>
                  <a:pt x="1395" y="46"/>
                  <a:pt x="1395" y="45"/>
                  <a:pt x="1395" y="44"/>
                </a:cubicBezTo>
                <a:cubicBezTo>
                  <a:pt x="1394" y="42"/>
                  <a:pt x="1392" y="41"/>
                  <a:pt x="1390" y="41"/>
                </a:cubicBezTo>
                <a:cubicBezTo>
                  <a:pt x="1389" y="40"/>
                  <a:pt x="1387" y="39"/>
                  <a:pt x="1385" y="39"/>
                </a:cubicBezTo>
                <a:cubicBezTo>
                  <a:pt x="1384" y="39"/>
                  <a:pt x="1383" y="39"/>
                  <a:pt x="1382" y="39"/>
                </a:cubicBezTo>
                <a:cubicBezTo>
                  <a:pt x="1381" y="39"/>
                  <a:pt x="1381" y="38"/>
                  <a:pt x="1380" y="38"/>
                </a:cubicBezTo>
                <a:cubicBezTo>
                  <a:pt x="1378" y="38"/>
                  <a:pt x="1377" y="38"/>
                  <a:pt x="1376" y="38"/>
                </a:cubicBezTo>
                <a:cubicBezTo>
                  <a:pt x="1375" y="38"/>
                  <a:pt x="1375" y="37"/>
                  <a:pt x="1374" y="36"/>
                </a:cubicBezTo>
                <a:cubicBezTo>
                  <a:pt x="1373" y="36"/>
                  <a:pt x="1372" y="36"/>
                  <a:pt x="1371" y="35"/>
                </a:cubicBezTo>
                <a:cubicBezTo>
                  <a:pt x="1371" y="34"/>
                  <a:pt x="1372" y="33"/>
                  <a:pt x="1373" y="33"/>
                </a:cubicBezTo>
                <a:cubicBezTo>
                  <a:pt x="1375" y="33"/>
                  <a:pt x="1377" y="34"/>
                  <a:pt x="1379" y="34"/>
                </a:cubicBezTo>
                <a:cubicBezTo>
                  <a:pt x="1381" y="35"/>
                  <a:pt x="1382" y="36"/>
                  <a:pt x="1385" y="36"/>
                </a:cubicBezTo>
                <a:cubicBezTo>
                  <a:pt x="1387" y="36"/>
                  <a:pt x="1389" y="36"/>
                  <a:pt x="1391" y="37"/>
                </a:cubicBezTo>
                <a:cubicBezTo>
                  <a:pt x="1393" y="37"/>
                  <a:pt x="1395" y="37"/>
                  <a:pt x="1398" y="37"/>
                </a:cubicBezTo>
                <a:cubicBezTo>
                  <a:pt x="1400" y="37"/>
                  <a:pt x="1402" y="37"/>
                  <a:pt x="1404" y="37"/>
                </a:cubicBezTo>
                <a:cubicBezTo>
                  <a:pt x="1406" y="37"/>
                  <a:pt x="1409" y="37"/>
                  <a:pt x="1410" y="38"/>
                </a:cubicBezTo>
                <a:cubicBezTo>
                  <a:pt x="1413" y="39"/>
                  <a:pt x="1414" y="39"/>
                  <a:pt x="1416" y="39"/>
                </a:cubicBezTo>
                <a:cubicBezTo>
                  <a:pt x="1419" y="38"/>
                  <a:pt x="1419" y="36"/>
                  <a:pt x="1421" y="35"/>
                </a:cubicBezTo>
                <a:cubicBezTo>
                  <a:pt x="1422" y="34"/>
                  <a:pt x="1423" y="34"/>
                  <a:pt x="1424" y="34"/>
                </a:cubicBezTo>
                <a:cubicBezTo>
                  <a:pt x="1425" y="33"/>
                  <a:pt x="1425" y="32"/>
                  <a:pt x="1426" y="32"/>
                </a:cubicBezTo>
                <a:cubicBezTo>
                  <a:pt x="1428" y="31"/>
                  <a:pt x="1430" y="31"/>
                  <a:pt x="1433" y="31"/>
                </a:cubicBezTo>
                <a:cubicBezTo>
                  <a:pt x="1435" y="30"/>
                  <a:pt x="1437" y="30"/>
                  <a:pt x="1439" y="29"/>
                </a:cubicBezTo>
                <a:cubicBezTo>
                  <a:pt x="1440" y="29"/>
                  <a:pt x="1441" y="28"/>
                  <a:pt x="1441" y="28"/>
                </a:cubicBezTo>
                <a:cubicBezTo>
                  <a:pt x="1442" y="27"/>
                  <a:pt x="1442" y="26"/>
                  <a:pt x="1442" y="25"/>
                </a:cubicBezTo>
                <a:cubicBezTo>
                  <a:pt x="1443" y="24"/>
                  <a:pt x="1443" y="23"/>
                  <a:pt x="1443" y="22"/>
                </a:cubicBezTo>
                <a:cubicBezTo>
                  <a:pt x="1442" y="21"/>
                  <a:pt x="1441" y="20"/>
                  <a:pt x="1441" y="20"/>
                </a:cubicBezTo>
                <a:cubicBezTo>
                  <a:pt x="1440" y="19"/>
                  <a:pt x="1439" y="19"/>
                  <a:pt x="1438" y="18"/>
                </a:cubicBezTo>
                <a:cubicBezTo>
                  <a:pt x="1437" y="18"/>
                  <a:pt x="1436" y="18"/>
                  <a:pt x="1435" y="18"/>
                </a:cubicBezTo>
                <a:cubicBezTo>
                  <a:pt x="1434" y="18"/>
                  <a:pt x="1433" y="17"/>
                  <a:pt x="1432" y="17"/>
                </a:cubicBezTo>
                <a:cubicBezTo>
                  <a:pt x="1431" y="16"/>
                  <a:pt x="1430" y="16"/>
                  <a:pt x="1429" y="16"/>
                </a:cubicBezTo>
                <a:cubicBezTo>
                  <a:pt x="1427" y="16"/>
                  <a:pt x="1425" y="15"/>
                  <a:pt x="1423" y="15"/>
                </a:cubicBezTo>
                <a:cubicBezTo>
                  <a:pt x="1421" y="14"/>
                  <a:pt x="1418" y="16"/>
                  <a:pt x="1417" y="14"/>
                </a:cubicBezTo>
                <a:cubicBezTo>
                  <a:pt x="1417" y="13"/>
                  <a:pt x="1417" y="12"/>
                  <a:pt x="1417" y="11"/>
                </a:cubicBezTo>
                <a:cubicBezTo>
                  <a:pt x="1417" y="9"/>
                  <a:pt x="1417" y="8"/>
                  <a:pt x="1417" y="7"/>
                </a:cubicBezTo>
                <a:cubicBezTo>
                  <a:pt x="1416" y="6"/>
                  <a:pt x="1415" y="4"/>
                  <a:pt x="1413" y="4"/>
                </a:cubicBezTo>
                <a:cubicBezTo>
                  <a:pt x="1411" y="4"/>
                  <a:pt x="1409" y="5"/>
                  <a:pt x="1408" y="6"/>
                </a:cubicBezTo>
                <a:cubicBezTo>
                  <a:pt x="1407" y="7"/>
                  <a:pt x="1406" y="7"/>
                  <a:pt x="1405" y="7"/>
                </a:cubicBezTo>
                <a:cubicBezTo>
                  <a:pt x="1403" y="7"/>
                  <a:pt x="1404" y="6"/>
                  <a:pt x="1403" y="5"/>
                </a:cubicBezTo>
                <a:cubicBezTo>
                  <a:pt x="1403" y="2"/>
                  <a:pt x="1400" y="3"/>
                  <a:pt x="1398" y="4"/>
                </a:cubicBezTo>
                <a:cubicBezTo>
                  <a:pt x="1397" y="4"/>
                  <a:pt x="1396" y="5"/>
                  <a:pt x="1395" y="5"/>
                </a:cubicBezTo>
                <a:cubicBezTo>
                  <a:pt x="1394" y="6"/>
                  <a:pt x="1394" y="6"/>
                  <a:pt x="1393" y="5"/>
                </a:cubicBezTo>
                <a:cubicBezTo>
                  <a:pt x="1393" y="4"/>
                  <a:pt x="1393" y="3"/>
                  <a:pt x="1392" y="3"/>
                </a:cubicBezTo>
                <a:cubicBezTo>
                  <a:pt x="1391" y="3"/>
                  <a:pt x="1391" y="3"/>
                  <a:pt x="1390" y="3"/>
                </a:cubicBezTo>
                <a:cubicBezTo>
                  <a:pt x="1371" y="3"/>
                  <a:pt x="1371" y="3"/>
                  <a:pt x="1371" y="3"/>
                </a:cubicBezTo>
                <a:cubicBezTo>
                  <a:pt x="1371" y="3"/>
                  <a:pt x="1371" y="3"/>
                  <a:pt x="1371" y="3"/>
                </a:cubicBezTo>
                <a:cubicBezTo>
                  <a:pt x="1370" y="6"/>
                  <a:pt x="1365" y="8"/>
                  <a:pt x="1365" y="12"/>
                </a:cubicBezTo>
                <a:cubicBezTo>
                  <a:pt x="1364" y="14"/>
                  <a:pt x="1366" y="16"/>
                  <a:pt x="1366" y="18"/>
                </a:cubicBezTo>
                <a:cubicBezTo>
                  <a:pt x="1366" y="20"/>
                  <a:pt x="1363" y="22"/>
                  <a:pt x="1362" y="23"/>
                </a:cubicBezTo>
                <a:cubicBezTo>
                  <a:pt x="1361" y="24"/>
                  <a:pt x="1360" y="24"/>
                  <a:pt x="1359" y="24"/>
                </a:cubicBezTo>
                <a:cubicBezTo>
                  <a:pt x="1358" y="24"/>
                  <a:pt x="1358" y="23"/>
                  <a:pt x="1358" y="22"/>
                </a:cubicBezTo>
                <a:cubicBezTo>
                  <a:pt x="1359" y="22"/>
                  <a:pt x="1360" y="21"/>
                  <a:pt x="1360" y="21"/>
                </a:cubicBezTo>
                <a:cubicBezTo>
                  <a:pt x="1361" y="20"/>
                  <a:pt x="1361" y="19"/>
                  <a:pt x="1362" y="18"/>
                </a:cubicBezTo>
                <a:cubicBezTo>
                  <a:pt x="1362" y="17"/>
                  <a:pt x="1363" y="17"/>
                  <a:pt x="1362" y="16"/>
                </a:cubicBezTo>
                <a:cubicBezTo>
                  <a:pt x="1361" y="15"/>
                  <a:pt x="1359" y="18"/>
                  <a:pt x="1358" y="18"/>
                </a:cubicBezTo>
                <a:cubicBezTo>
                  <a:pt x="1357" y="19"/>
                  <a:pt x="1356" y="18"/>
                  <a:pt x="1356" y="18"/>
                </a:cubicBezTo>
                <a:cubicBezTo>
                  <a:pt x="1354" y="18"/>
                  <a:pt x="1353" y="18"/>
                  <a:pt x="1352" y="20"/>
                </a:cubicBezTo>
                <a:cubicBezTo>
                  <a:pt x="1351" y="20"/>
                  <a:pt x="1351" y="20"/>
                  <a:pt x="1350" y="19"/>
                </a:cubicBezTo>
                <a:cubicBezTo>
                  <a:pt x="1350" y="18"/>
                  <a:pt x="1348" y="18"/>
                  <a:pt x="1348" y="17"/>
                </a:cubicBezTo>
                <a:cubicBezTo>
                  <a:pt x="1348" y="16"/>
                  <a:pt x="1349" y="16"/>
                  <a:pt x="1350" y="15"/>
                </a:cubicBezTo>
                <a:cubicBezTo>
                  <a:pt x="1351" y="15"/>
                  <a:pt x="1352" y="14"/>
                  <a:pt x="1352" y="13"/>
                </a:cubicBezTo>
                <a:cubicBezTo>
                  <a:pt x="1354" y="12"/>
                  <a:pt x="1356" y="12"/>
                  <a:pt x="1357" y="11"/>
                </a:cubicBezTo>
                <a:cubicBezTo>
                  <a:pt x="1358" y="10"/>
                  <a:pt x="1358" y="9"/>
                  <a:pt x="1359" y="9"/>
                </a:cubicBezTo>
                <a:cubicBezTo>
                  <a:pt x="1359" y="8"/>
                  <a:pt x="1360" y="8"/>
                  <a:pt x="1361" y="7"/>
                </a:cubicBezTo>
                <a:cubicBezTo>
                  <a:pt x="1361" y="6"/>
                  <a:pt x="1361" y="2"/>
                  <a:pt x="1360" y="3"/>
                </a:cubicBezTo>
                <a:cubicBezTo>
                  <a:pt x="1359" y="3"/>
                  <a:pt x="1359" y="4"/>
                  <a:pt x="1359" y="4"/>
                </a:cubicBezTo>
                <a:cubicBezTo>
                  <a:pt x="1358" y="5"/>
                  <a:pt x="1357" y="5"/>
                  <a:pt x="1357" y="5"/>
                </a:cubicBezTo>
                <a:cubicBezTo>
                  <a:pt x="1355" y="5"/>
                  <a:pt x="1354" y="6"/>
                  <a:pt x="1352" y="6"/>
                </a:cubicBezTo>
                <a:cubicBezTo>
                  <a:pt x="1350" y="6"/>
                  <a:pt x="1351" y="4"/>
                  <a:pt x="1349" y="3"/>
                </a:cubicBezTo>
                <a:cubicBezTo>
                  <a:pt x="1349" y="3"/>
                  <a:pt x="1349" y="3"/>
                  <a:pt x="1349" y="3"/>
                </a:cubicBezTo>
                <a:cubicBezTo>
                  <a:pt x="1331" y="3"/>
                  <a:pt x="1331" y="3"/>
                  <a:pt x="1331" y="3"/>
                </a:cubicBezTo>
                <a:cubicBezTo>
                  <a:pt x="1329" y="3"/>
                  <a:pt x="1326" y="3"/>
                  <a:pt x="1326" y="5"/>
                </a:cubicBezTo>
                <a:cubicBezTo>
                  <a:pt x="1325" y="6"/>
                  <a:pt x="1326" y="6"/>
                  <a:pt x="1327" y="6"/>
                </a:cubicBezTo>
                <a:cubicBezTo>
                  <a:pt x="1328" y="7"/>
                  <a:pt x="1327" y="8"/>
                  <a:pt x="1327" y="9"/>
                </a:cubicBezTo>
                <a:cubicBezTo>
                  <a:pt x="1326" y="10"/>
                  <a:pt x="1326" y="11"/>
                  <a:pt x="1325" y="11"/>
                </a:cubicBezTo>
                <a:cubicBezTo>
                  <a:pt x="1324" y="11"/>
                  <a:pt x="1322" y="11"/>
                  <a:pt x="1321" y="11"/>
                </a:cubicBezTo>
                <a:cubicBezTo>
                  <a:pt x="1319" y="14"/>
                  <a:pt x="1324" y="14"/>
                  <a:pt x="1324" y="16"/>
                </a:cubicBezTo>
                <a:cubicBezTo>
                  <a:pt x="1324" y="19"/>
                  <a:pt x="1320" y="16"/>
                  <a:pt x="1319" y="15"/>
                </a:cubicBezTo>
                <a:cubicBezTo>
                  <a:pt x="1318" y="15"/>
                  <a:pt x="1317" y="16"/>
                  <a:pt x="1316" y="17"/>
                </a:cubicBezTo>
                <a:cubicBezTo>
                  <a:pt x="1315" y="18"/>
                  <a:pt x="1314" y="19"/>
                  <a:pt x="1313" y="20"/>
                </a:cubicBezTo>
                <a:cubicBezTo>
                  <a:pt x="1312" y="20"/>
                  <a:pt x="1312" y="20"/>
                  <a:pt x="1312" y="21"/>
                </a:cubicBezTo>
                <a:cubicBezTo>
                  <a:pt x="1309" y="25"/>
                  <a:pt x="1309" y="19"/>
                  <a:pt x="1309" y="17"/>
                </a:cubicBezTo>
                <a:cubicBezTo>
                  <a:pt x="1310" y="16"/>
                  <a:pt x="1310" y="15"/>
                  <a:pt x="1310" y="14"/>
                </a:cubicBezTo>
                <a:cubicBezTo>
                  <a:pt x="1309" y="13"/>
                  <a:pt x="1308" y="12"/>
                  <a:pt x="1308" y="11"/>
                </a:cubicBezTo>
                <a:cubicBezTo>
                  <a:pt x="1308" y="10"/>
                  <a:pt x="1308" y="9"/>
                  <a:pt x="1307" y="8"/>
                </a:cubicBezTo>
                <a:cubicBezTo>
                  <a:pt x="1307" y="8"/>
                  <a:pt x="1305" y="7"/>
                  <a:pt x="1306" y="6"/>
                </a:cubicBezTo>
                <a:cubicBezTo>
                  <a:pt x="1306" y="5"/>
                  <a:pt x="1308" y="6"/>
                  <a:pt x="1309" y="6"/>
                </a:cubicBezTo>
                <a:cubicBezTo>
                  <a:pt x="1310" y="6"/>
                  <a:pt x="1310" y="5"/>
                  <a:pt x="1311" y="4"/>
                </a:cubicBezTo>
                <a:cubicBezTo>
                  <a:pt x="1311" y="3"/>
                  <a:pt x="1312" y="3"/>
                  <a:pt x="1312" y="3"/>
                </a:cubicBezTo>
                <a:cubicBezTo>
                  <a:pt x="1298" y="3"/>
                  <a:pt x="1298" y="3"/>
                  <a:pt x="1298" y="3"/>
                </a:cubicBezTo>
                <a:cubicBezTo>
                  <a:pt x="1297" y="3"/>
                  <a:pt x="1297" y="3"/>
                  <a:pt x="1296" y="4"/>
                </a:cubicBezTo>
                <a:cubicBezTo>
                  <a:pt x="1294" y="5"/>
                  <a:pt x="1293" y="7"/>
                  <a:pt x="1291" y="9"/>
                </a:cubicBezTo>
                <a:cubicBezTo>
                  <a:pt x="1290" y="11"/>
                  <a:pt x="1288" y="11"/>
                  <a:pt x="1286" y="13"/>
                </a:cubicBezTo>
                <a:cubicBezTo>
                  <a:pt x="1283" y="16"/>
                  <a:pt x="1281" y="19"/>
                  <a:pt x="1277" y="22"/>
                </a:cubicBezTo>
                <a:cubicBezTo>
                  <a:pt x="1277" y="22"/>
                  <a:pt x="1276" y="23"/>
                  <a:pt x="1275" y="23"/>
                </a:cubicBezTo>
                <a:cubicBezTo>
                  <a:pt x="1275" y="25"/>
                  <a:pt x="1276" y="24"/>
                  <a:pt x="1276" y="25"/>
                </a:cubicBezTo>
                <a:cubicBezTo>
                  <a:pt x="1277" y="25"/>
                  <a:pt x="1277" y="26"/>
                  <a:pt x="1277" y="26"/>
                </a:cubicBezTo>
                <a:cubicBezTo>
                  <a:pt x="1277" y="27"/>
                  <a:pt x="1278" y="27"/>
                  <a:pt x="1278" y="27"/>
                </a:cubicBezTo>
                <a:cubicBezTo>
                  <a:pt x="1278" y="28"/>
                  <a:pt x="1277" y="29"/>
                  <a:pt x="1276" y="30"/>
                </a:cubicBezTo>
                <a:cubicBezTo>
                  <a:pt x="1274" y="31"/>
                  <a:pt x="1273" y="32"/>
                  <a:pt x="1272" y="33"/>
                </a:cubicBezTo>
                <a:cubicBezTo>
                  <a:pt x="1271" y="34"/>
                  <a:pt x="1270" y="34"/>
                  <a:pt x="1270" y="35"/>
                </a:cubicBezTo>
                <a:cubicBezTo>
                  <a:pt x="1270" y="36"/>
                  <a:pt x="1270" y="37"/>
                  <a:pt x="1269" y="38"/>
                </a:cubicBezTo>
                <a:cubicBezTo>
                  <a:pt x="1269" y="37"/>
                  <a:pt x="1268" y="37"/>
                  <a:pt x="1268" y="37"/>
                </a:cubicBezTo>
                <a:cubicBezTo>
                  <a:pt x="1268" y="37"/>
                  <a:pt x="1267" y="36"/>
                  <a:pt x="1267" y="36"/>
                </a:cubicBezTo>
                <a:cubicBezTo>
                  <a:pt x="1267" y="35"/>
                  <a:pt x="1267" y="33"/>
                  <a:pt x="1265" y="33"/>
                </a:cubicBezTo>
                <a:cubicBezTo>
                  <a:pt x="1264" y="33"/>
                  <a:pt x="1264" y="38"/>
                  <a:pt x="1262" y="38"/>
                </a:cubicBezTo>
                <a:cubicBezTo>
                  <a:pt x="1262" y="37"/>
                  <a:pt x="1262" y="32"/>
                  <a:pt x="1262" y="31"/>
                </a:cubicBezTo>
                <a:cubicBezTo>
                  <a:pt x="1262" y="29"/>
                  <a:pt x="1264" y="28"/>
                  <a:pt x="1264" y="25"/>
                </a:cubicBezTo>
                <a:cubicBezTo>
                  <a:pt x="1265" y="24"/>
                  <a:pt x="1264" y="23"/>
                  <a:pt x="1265" y="22"/>
                </a:cubicBezTo>
                <a:cubicBezTo>
                  <a:pt x="1266" y="21"/>
                  <a:pt x="1267" y="21"/>
                  <a:pt x="1267" y="20"/>
                </a:cubicBezTo>
                <a:cubicBezTo>
                  <a:pt x="1268" y="19"/>
                  <a:pt x="1268" y="18"/>
                  <a:pt x="1267" y="17"/>
                </a:cubicBezTo>
                <a:cubicBezTo>
                  <a:pt x="1267" y="16"/>
                  <a:pt x="1266" y="16"/>
                  <a:pt x="1267" y="14"/>
                </a:cubicBezTo>
                <a:cubicBezTo>
                  <a:pt x="1268" y="13"/>
                  <a:pt x="1271" y="12"/>
                  <a:pt x="1272" y="11"/>
                </a:cubicBezTo>
                <a:cubicBezTo>
                  <a:pt x="1274" y="9"/>
                  <a:pt x="1275" y="7"/>
                  <a:pt x="1277" y="7"/>
                </a:cubicBezTo>
                <a:cubicBezTo>
                  <a:pt x="1279" y="6"/>
                  <a:pt x="1281" y="6"/>
                  <a:pt x="1282" y="5"/>
                </a:cubicBezTo>
                <a:cubicBezTo>
                  <a:pt x="1283" y="4"/>
                  <a:pt x="1283" y="3"/>
                  <a:pt x="1284" y="3"/>
                </a:cubicBezTo>
                <a:cubicBezTo>
                  <a:pt x="1244" y="3"/>
                  <a:pt x="1244" y="3"/>
                  <a:pt x="1244" y="3"/>
                </a:cubicBezTo>
                <a:cubicBezTo>
                  <a:pt x="1245" y="4"/>
                  <a:pt x="1249" y="2"/>
                  <a:pt x="1249" y="5"/>
                </a:cubicBezTo>
                <a:cubicBezTo>
                  <a:pt x="1249" y="6"/>
                  <a:pt x="1247" y="6"/>
                  <a:pt x="1246" y="6"/>
                </a:cubicBezTo>
                <a:cubicBezTo>
                  <a:pt x="1245" y="6"/>
                  <a:pt x="1244" y="7"/>
                  <a:pt x="1243" y="7"/>
                </a:cubicBezTo>
                <a:cubicBezTo>
                  <a:pt x="1243" y="8"/>
                  <a:pt x="1242" y="9"/>
                  <a:pt x="1241" y="10"/>
                </a:cubicBezTo>
                <a:cubicBezTo>
                  <a:pt x="1241" y="11"/>
                  <a:pt x="1240" y="12"/>
                  <a:pt x="1240" y="13"/>
                </a:cubicBezTo>
                <a:cubicBezTo>
                  <a:pt x="1240" y="14"/>
                  <a:pt x="1244" y="17"/>
                  <a:pt x="1241" y="17"/>
                </a:cubicBezTo>
                <a:cubicBezTo>
                  <a:pt x="1238" y="18"/>
                  <a:pt x="1236" y="16"/>
                  <a:pt x="1234" y="15"/>
                </a:cubicBezTo>
                <a:cubicBezTo>
                  <a:pt x="1231" y="15"/>
                  <a:pt x="1229" y="16"/>
                  <a:pt x="1227" y="18"/>
                </a:cubicBezTo>
                <a:cubicBezTo>
                  <a:pt x="1225" y="19"/>
                  <a:pt x="1223" y="21"/>
                  <a:pt x="1221" y="21"/>
                </a:cubicBezTo>
                <a:cubicBezTo>
                  <a:pt x="1220" y="22"/>
                  <a:pt x="1217" y="23"/>
                  <a:pt x="1216" y="25"/>
                </a:cubicBezTo>
                <a:cubicBezTo>
                  <a:pt x="1215" y="26"/>
                  <a:pt x="1215" y="27"/>
                  <a:pt x="1213" y="28"/>
                </a:cubicBezTo>
                <a:cubicBezTo>
                  <a:pt x="1212" y="29"/>
                  <a:pt x="1211" y="30"/>
                  <a:pt x="1211" y="32"/>
                </a:cubicBezTo>
                <a:cubicBezTo>
                  <a:pt x="1213" y="32"/>
                  <a:pt x="1214" y="36"/>
                  <a:pt x="1212" y="37"/>
                </a:cubicBezTo>
                <a:cubicBezTo>
                  <a:pt x="1211" y="38"/>
                  <a:pt x="1209" y="38"/>
                  <a:pt x="1210" y="39"/>
                </a:cubicBezTo>
                <a:cubicBezTo>
                  <a:pt x="1210" y="39"/>
                  <a:pt x="1212" y="40"/>
                  <a:pt x="1212" y="40"/>
                </a:cubicBezTo>
                <a:cubicBezTo>
                  <a:pt x="1213" y="41"/>
                  <a:pt x="1214" y="41"/>
                  <a:pt x="1215" y="41"/>
                </a:cubicBezTo>
                <a:cubicBezTo>
                  <a:pt x="1216" y="41"/>
                  <a:pt x="1217" y="40"/>
                  <a:pt x="1218" y="41"/>
                </a:cubicBezTo>
                <a:cubicBezTo>
                  <a:pt x="1220" y="42"/>
                  <a:pt x="1214" y="43"/>
                  <a:pt x="1213" y="43"/>
                </a:cubicBezTo>
                <a:cubicBezTo>
                  <a:pt x="1212" y="44"/>
                  <a:pt x="1211" y="45"/>
                  <a:pt x="1209" y="45"/>
                </a:cubicBezTo>
                <a:cubicBezTo>
                  <a:pt x="1208" y="46"/>
                  <a:pt x="1208" y="44"/>
                  <a:pt x="1208" y="43"/>
                </a:cubicBezTo>
                <a:cubicBezTo>
                  <a:pt x="1207" y="42"/>
                  <a:pt x="1207" y="41"/>
                  <a:pt x="1206" y="41"/>
                </a:cubicBezTo>
                <a:cubicBezTo>
                  <a:pt x="1205" y="41"/>
                  <a:pt x="1204" y="41"/>
                  <a:pt x="1204" y="39"/>
                </a:cubicBezTo>
                <a:cubicBezTo>
                  <a:pt x="1205" y="39"/>
                  <a:pt x="1204" y="38"/>
                  <a:pt x="1203" y="37"/>
                </a:cubicBezTo>
                <a:cubicBezTo>
                  <a:pt x="1202" y="37"/>
                  <a:pt x="1201" y="38"/>
                  <a:pt x="1200" y="37"/>
                </a:cubicBezTo>
                <a:cubicBezTo>
                  <a:pt x="1197" y="35"/>
                  <a:pt x="1202" y="35"/>
                  <a:pt x="1203" y="34"/>
                </a:cubicBezTo>
                <a:cubicBezTo>
                  <a:pt x="1204" y="33"/>
                  <a:pt x="1204" y="32"/>
                  <a:pt x="1203" y="32"/>
                </a:cubicBezTo>
                <a:cubicBezTo>
                  <a:pt x="1202" y="31"/>
                  <a:pt x="1200" y="32"/>
                  <a:pt x="1199" y="31"/>
                </a:cubicBezTo>
                <a:cubicBezTo>
                  <a:pt x="1198" y="30"/>
                  <a:pt x="1199" y="29"/>
                  <a:pt x="1200" y="29"/>
                </a:cubicBezTo>
                <a:cubicBezTo>
                  <a:pt x="1201" y="29"/>
                  <a:pt x="1201" y="29"/>
                  <a:pt x="1202" y="29"/>
                </a:cubicBezTo>
                <a:cubicBezTo>
                  <a:pt x="1202" y="28"/>
                  <a:pt x="1202" y="28"/>
                  <a:pt x="1203" y="28"/>
                </a:cubicBezTo>
                <a:cubicBezTo>
                  <a:pt x="1203" y="28"/>
                  <a:pt x="1204" y="28"/>
                  <a:pt x="1204" y="28"/>
                </a:cubicBezTo>
                <a:cubicBezTo>
                  <a:pt x="1204" y="27"/>
                  <a:pt x="1203" y="26"/>
                  <a:pt x="1202" y="26"/>
                </a:cubicBezTo>
                <a:cubicBezTo>
                  <a:pt x="1201" y="26"/>
                  <a:pt x="1201" y="26"/>
                  <a:pt x="1200" y="25"/>
                </a:cubicBezTo>
                <a:cubicBezTo>
                  <a:pt x="1199" y="24"/>
                  <a:pt x="1199" y="24"/>
                  <a:pt x="1198" y="23"/>
                </a:cubicBezTo>
                <a:cubicBezTo>
                  <a:pt x="1197" y="23"/>
                  <a:pt x="1196" y="23"/>
                  <a:pt x="1195" y="23"/>
                </a:cubicBezTo>
                <a:cubicBezTo>
                  <a:pt x="1193" y="23"/>
                  <a:pt x="1184" y="22"/>
                  <a:pt x="1184" y="24"/>
                </a:cubicBezTo>
                <a:cubicBezTo>
                  <a:pt x="1185" y="25"/>
                  <a:pt x="1186" y="24"/>
                  <a:pt x="1187" y="25"/>
                </a:cubicBezTo>
                <a:cubicBezTo>
                  <a:pt x="1188" y="25"/>
                  <a:pt x="1187" y="26"/>
                  <a:pt x="1188" y="27"/>
                </a:cubicBezTo>
                <a:cubicBezTo>
                  <a:pt x="1189" y="28"/>
                  <a:pt x="1190" y="27"/>
                  <a:pt x="1191" y="28"/>
                </a:cubicBezTo>
                <a:cubicBezTo>
                  <a:pt x="1192" y="29"/>
                  <a:pt x="1191" y="30"/>
                  <a:pt x="1190" y="29"/>
                </a:cubicBezTo>
                <a:cubicBezTo>
                  <a:pt x="1189" y="29"/>
                  <a:pt x="1188" y="28"/>
                  <a:pt x="1187" y="28"/>
                </a:cubicBezTo>
                <a:cubicBezTo>
                  <a:pt x="1186" y="28"/>
                  <a:pt x="1185" y="29"/>
                  <a:pt x="1185" y="30"/>
                </a:cubicBezTo>
                <a:cubicBezTo>
                  <a:pt x="1183" y="32"/>
                  <a:pt x="1184" y="33"/>
                  <a:pt x="1186" y="35"/>
                </a:cubicBezTo>
                <a:cubicBezTo>
                  <a:pt x="1186" y="35"/>
                  <a:pt x="1188" y="36"/>
                  <a:pt x="1186" y="37"/>
                </a:cubicBezTo>
                <a:cubicBezTo>
                  <a:pt x="1186" y="37"/>
                  <a:pt x="1184" y="36"/>
                  <a:pt x="1183" y="36"/>
                </a:cubicBezTo>
                <a:cubicBezTo>
                  <a:pt x="1182" y="36"/>
                  <a:pt x="1182" y="35"/>
                  <a:pt x="1180" y="34"/>
                </a:cubicBezTo>
                <a:cubicBezTo>
                  <a:pt x="1179" y="34"/>
                  <a:pt x="1178" y="35"/>
                  <a:pt x="1176" y="34"/>
                </a:cubicBezTo>
                <a:cubicBezTo>
                  <a:pt x="1175" y="33"/>
                  <a:pt x="1175" y="33"/>
                  <a:pt x="1174" y="33"/>
                </a:cubicBezTo>
                <a:cubicBezTo>
                  <a:pt x="1171" y="33"/>
                  <a:pt x="1169" y="33"/>
                  <a:pt x="1166" y="33"/>
                </a:cubicBezTo>
                <a:cubicBezTo>
                  <a:pt x="1164" y="33"/>
                  <a:pt x="1162" y="32"/>
                  <a:pt x="1160" y="31"/>
                </a:cubicBezTo>
                <a:cubicBezTo>
                  <a:pt x="1158" y="31"/>
                  <a:pt x="1156" y="31"/>
                  <a:pt x="1154" y="31"/>
                </a:cubicBezTo>
                <a:cubicBezTo>
                  <a:pt x="1153" y="30"/>
                  <a:pt x="1152" y="30"/>
                  <a:pt x="1151" y="31"/>
                </a:cubicBezTo>
                <a:cubicBezTo>
                  <a:pt x="1150" y="32"/>
                  <a:pt x="1155" y="33"/>
                  <a:pt x="1156" y="33"/>
                </a:cubicBezTo>
                <a:cubicBezTo>
                  <a:pt x="1157" y="34"/>
                  <a:pt x="1158" y="33"/>
                  <a:pt x="1159" y="34"/>
                </a:cubicBezTo>
                <a:cubicBezTo>
                  <a:pt x="1160" y="35"/>
                  <a:pt x="1160" y="36"/>
                  <a:pt x="1160" y="37"/>
                </a:cubicBezTo>
                <a:cubicBezTo>
                  <a:pt x="1160" y="38"/>
                  <a:pt x="1161" y="38"/>
                  <a:pt x="1162" y="38"/>
                </a:cubicBezTo>
                <a:cubicBezTo>
                  <a:pt x="1163" y="38"/>
                  <a:pt x="1164" y="39"/>
                  <a:pt x="1165" y="39"/>
                </a:cubicBezTo>
                <a:cubicBezTo>
                  <a:pt x="1167" y="40"/>
                  <a:pt x="1169" y="40"/>
                  <a:pt x="1171" y="39"/>
                </a:cubicBezTo>
                <a:cubicBezTo>
                  <a:pt x="1172" y="38"/>
                  <a:pt x="1173" y="38"/>
                  <a:pt x="1174" y="37"/>
                </a:cubicBezTo>
                <a:cubicBezTo>
                  <a:pt x="1175" y="37"/>
                  <a:pt x="1176" y="36"/>
                  <a:pt x="1177" y="37"/>
                </a:cubicBezTo>
                <a:cubicBezTo>
                  <a:pt x="1177" y="38"/>
                  <a:pt x="1176" y="39"/>
                  <a:pt x="1176" y="40"/>
                </a:cubicBezTo>
                <a:cubicBezTo>
                  <a:pt x="1176" y="41"/>
                  <a:pt x="1176" y="42"/>
                  <a:pt x="1176" y="43"/>
                </a:cubicBezTo>
                <a:cubicBezTo>
                  <a:pt x="1176" y="44"/>
                  <a:pt x="1176" y="45"/>
                  <a:pt x="1175" y="46"/>
                </a:cubicBezTo>
                <a:cubicBezTo>
                  <a:pt x="1174" y="46"/>
                  <a:pt x="1173" y="46"/>
                  <a:pt x="1172" y="47"/>
                </a:cubicBezTo>
                <a:cubicBezTo>
                  <a:pt x="1171" y="49"/>
                  <a:pt x="1173" y="48"/>
                  <a:pt x="1173" y="49"/>
                </a:cubicBezTo>
                <a:cubicBezTo>
                  <a:pt x="1174" y="49"/>
                  <a:pt x="1175" y="50"/>
                  <a:pt x="1174" y="51"/>
                </a:cubicBezTo>
                <a:cubicBezTo>
                  <a:pt x="1174" y="53"/>
                  <a:pt x="1173" y="54"/>
                  <a:pt x="1172" y="53"/>
                </a:cubicBezTo>
                <a:cubicBezTo>
                  <a:pt x="1171" y="53"/>
                  <a:pt x="1171" y="52"/>
                  <a:pt x="1170" y="52"/>
                </a:cubicBezTo>
                <a:cubicBezTo>
                  <a:pt x="1169" y="50"/>
                  <a:pt x="1167" y="51"/>
                  <a:pt x="1165" y="50"/>
                </a:cubicBezTo>
                <a:cubicBezTo>
                  <a:pt x="1164" y="50"/>
                  <a:pt x="1163" y="50"/>
                  <a:pt x="1162" y="49"/>
                </a:cubicBezTo>
                <a:cubicBezTo>
                  <a:pt x="1160" y="48"/>
                  <a:pt x="1158" y="47"/>
                  <a:pt x="1156" y="46"/>
                </a:cubicBezTo>
                <a:cubicBezTo>
                  <a:pt x="1155" y="45"/>
                  <a:pt x="1152" y="43"/>
                  <a:pt x="1152" y="45"/>
                </a:cubicBezTo>
                <a:cubicBezTo>
                  <a:pt x="1152" y="46"/>
                  <a:pt x="1153" y="47"/>
                  <a:pt x="1152" y="48"/>
                </a:cubicBezTo>
                <a:cubicBezTo>
                  <a:pt x="1152" y="49"/>
                  <a:pt x="1151" y="50"/>
                  <a:pt x="1151" y="51"/>
                </a:cubicBezTo>
                <a:cubicBezTo>
                  <a:pt x="1150" y="52"/>
                  <a:pt x="1148" y="52"/>
                  <a:pt x="1147" y="52"/>
                </a:cubicBezTo>
                <a:cubicBezTo>
                  <a:pt x="1145" y="51"/>
                  <a:pt x="1146" y="50"/>
                  <a:pt x="1145" y="49"/>
                </a:cubicBezTo>
                <a:cubicBezTo>
                  <a:pt x="1145" y="48"/>
                  <a:pt x="1143" y="47"/>
                  <a:pt x="1143" y="47"/>
                </a:cubicBezTo>
                <a:cubicBezTo>
                  <a:pt x="1141" y="47"/>
                  <a:pt x="1140" y="49"/>
                  <a:pt x="1138" y="49"/>
                </a:cubicBezTo>
                <a:cubicBezTo>
                  <a:pt x="1137" y="49"/>
                  <a:pt x="1136" y="49"/>
                  <a:pt x="1135" y="50"/>
                </a:cubicBezTo>
                <a:cubicBezTo>
                  <a:pt x="1133" y="51"/>
                  <a:pt x="1132" y="52"/>
                  <a:pt x="1130" y="53"/>
                </a:cubicBezTo>
                <a:cubicBezTo>
                  <a:pt x="1129" y="54"/>
                  <a:pt x="1128" y="54"/>
                  <a:pt x="1128" y="55"/>
                </a:cubicBezTo>
                <a:cubicBezTo>
                  <a:pt x="1129" y="56"/>
                  <a:pt x="1130" y="57"/>
                  <a:pt x="1130" y="58"/>
                </a:cubicBezTo>
                <a:cubicBezTo>
                  <a:pt x="1130" y="59"/>
                  <a:pt x="1130" y="60"/>
                  <a:pt x="1130" y="61"/>
                </a:cubicBezTo>
                <a:cubicBezTo>
                  <a:pt x="1131" y="62"/>
                  <a:pt x="1132" y="62"/>
                  <a:pt x="1132" y="63"/>
                </a:cubicBezTo>
                <a:cubicBezTo>
                  <a:pt x="1133" y="66"/>
                  <a:pt x="1128" y="64"/>
                  <a:pt x="1127" y="65"/>
                </a:cubicBezTo>
                <a:cubicBezTo>
                  <a:pt x="1126" y="66"/>
                  <a:pt x="1127" y="68"/>
                  <a:pt x="1126" y="69"/>
                </a:cubicBezTo>
                <a:cubicBezTo>
                  <a:pt x="1126" y="70"/>
                  <a:pt x="1126" y="70"/>
                  <a:pt x="1125" y="71"/>
                </a:cubicBezTo>
                <a:cubicBezTo>
                  <a:pt x="1124" y="73"/>
                  <a:pt x="1122" y="74"/>
                  <a:pt x="1121" y="76"/>
                </a:cubicBezTo>
                <a:cubicBezTo>
                  <a:pt x="1120" y="77"/>
                  <a:pt x="1119" y="78"/>
                  <a:pt x="1119" y="77"/>
                </a:cubicBezTo>
                <a:cubicBezTo>
                  <a:pt x="1119" y="76"/>
                  <a:pt x="1120" y="75"/>
                  <a:pt x="1121" y="74"/>
                </a:cubicBezTo>
                <a:cubicBezTo>
                  <a:pt x="1122" y="72"/>
                  <a:pt x="1123" y="70"/>
                  <a:pt x="1123" y="68"/>
                </a:cubicBezTo>
                <a:cubicBezTo>
                  <a:pt x="1123" y="67"/>
                  <a:pt x="1123" y="66"/>
                  <a:pt x="1124" y="65"/>
                </a:cubicBezTo>
                <a:cubicBezTo>
                  <a:pt x="1125" y="64"/>
                  <a:pt x="1126" y="64"/>
                  <a:pt x="1126" y="62"/>
                </a:cubicBezTo>
                <a:cubicBezTo>
                  <a:pt x="1127" y="60"/>
                  <a:pt x="1126" y="58"/>
                  <a:pt x="1125" y="55"/>
                </a:cubicBezTo>
                <a:cubicBezTo>
                  <a:pt x="1125" y="53"/>
                  <a:pt x="1128" y="52"/>
                  <a:pt x="1128" y="49"/>
                </a:cubicBezTo>
                <a:cubicBezTo>
                  <a:pt x="1128" y="48"/>
                  <a:pt x="1127" y="47"/>
                  <a:pt x="1126" y="46"/>
                </a:cubicBezTo>
                <a:cubicBezTo>
                  <a:pt x="1126" y="45"/>
                  <a:pt x="1126" y="43"/>
                  <a:pt x="1124" y="43"/>
                </a:cubicBezTo>
                <a:cubicBezTo>
                  <a:pt x="1123" y="42"/>
                  <a:pt x="1122" y="44"/>
                  <a:pt x="1121" y="45"/>
                </a:cubicBezTo>
                <a:cubicBezTo>
                  <a:pt x="1120" y="46"/>
                  <a:pt x="1120" y="46"/>
                  <a:pt x="1119" y="46"/>
                </a:cubicBezTo>
                <a:cubicBezTo>
                  <a:pt x="1119" y="47"/>
                  <a:pt x="1118" y="46"/>
                  <a:pt x="1117" y="47"/>
                </a:cubicBezTo>
                <a:cubicBezTo>
                  <a:pt x="1117" y="48"/>
                  <a:pt x="1117" y="49"/>
                  <a:pt x="1116" y="50"/>
                </a:cubicBezTo>
                <a:cubicBezTo>
                  <a:pt x="1115" y="52"/>
                  <a:pt x="1116" y="50"/>
                  <a:pt x="1114" y="50"/>
                </a:cubicBezTo>
                <a:cubicBezTo>
                  <a:pt x="1113" y="50"/>
                  <a:pt x="1113" y="52"/>
                  <a:pt x="1113" y="53"/>
                </a:cubicBezTo>
                <a:cubicBezTo>
                  <a:pt x="1113" y="54"/>
                  <a:pt x="1110" y="55"/>
                  <a:pt x="1109" y="57"/>
                </a:cubicBezTo>
                <a:cubicBezTo>
                  <a:pt x="1109" y="58"/>
                  <a:pt x="1109" y="59"/>
                  <a:pt x="1109" y="60"/>
                </a:cubicBezTo>
                <a:cubicBezTo>
                  <a:pt x="1109" y="62"/>
                  <a:pt x="1110" y="61"/>
                  <a:pt x="1111" y="62"/>
                </a:cubicBezTo>
                <a:cubicBezTo>
                  <a:pt x="1112" y="62"/>
                  <a:pt x="1112" y="63"/>
                  <a:pt x="1113" y="63"/>
                </a:cubicBezTo>
                <a:cubicBezTo>
                  <a:pt x="1114" y="64"/>
                  <a:pt x="1115" y="64"/>
                  <a:pt x="1115" y="65"/>
                </a:cubicBezTo>
                <a:cubicBezTo>
                  <a:pt x="1115" y="67"/>
                  <a:pt x="1113" y="67"/>
                  <a:pt x="1112" y="67"/>
                </a:cubicBezTo>
                <a:cubicBezTo>
                  <a:pt x="1111" y="68"/>
                  <a:pt x="1111" y="68"/>
                  <a:pt x="1110" y="69"/>
                </a:cubicBezTo>
                <a:cubicBezTo>
                  <a:pt x="1109" y="71"/>
                  <a:pt x="1107" y="71"/>
                  <a:pt x="1106" y="72"/>
                </a:cubicBezTo>
                <a:cubicBezTo>
                  <a:pt x="1103" y="75"/>
                  <a:pt x="1104" y="70"/>
                  <a:pt x="1105" y="69"/>
                </a:cubicBezTo>
                <a:cubicBezTo>
                  <a:pt x="1105" y="68"/>
                  <a:pt x="1105" y="67"/>
                  <a:pt x="1106" y="66"/>
                </a:cubicBezTo>
                <a:cubicBezTo>
                  <a:pt x="1106" y="66"/>
                  <a:pt x="1107" y="66"/>
                  <a:pt x="1108" y="64"/>
                </a:cubicBezTo>
                <a:cubicBezTo>
                  <a:pt x="1108" y="62"/>
                  <a:pt x="1106" y="62"/>
                  <a:pt x="1105" y="59"/>
                </a:cubicBezTo>
                <a:cubicBezTo>
                  <a:pt x="1105" y="57"/>
                  <a:pt x="1107" y="56"/>
                  <a:pt x="1107" y="54"/>
                </a:cubicBezTo>
                <a:cubicBezTo>
                  <a:pt x="1108" y="50"/>
                  <a:pt x="1104" y="52"/>
                  <a:pt x="1102" y="53"/>
                </a:cubicBezTo>
                <a:cubicBezTo>
                  <a:pt x="1101" y="53"/>
                  <a:pt x="1100" y="53"/>
                  <a:pt x="1098" y="53"/>
                </a:cubicBezTo>
                <a:cubicBezTo>
                  <a:pt x="1096" y="54"/>
                  <a:pt x="1094" y="53"/>
                  <a:pt x="1092" y="54"/>
                </a:cubicBezTo>
                <a:cubicBezTo>
                  <a:pt x="1091" y="55"/>
                  <a:pt x="1089" y="56"/>
                  <a:pt x="1088" y="57"/>
                </a:cubicBezTo>
                <a:cubicBezTo>
                  <a:pt x="1087" y="58"/>
                  <a:pt x="1085" y="60"/>
                  <a:pt x="1084" y="61"/>
                </a:cubicBezTo>
                <a:cubicBezTo>
                  <a:pt x="1083" y="64"/>
                  <a:pt x="1086" y="63"/>
                  <a:pt x="1087" y="64"/>
                </a:cubicBezTo>
                <a:cubicBezTo>
                  <a:pt x="1088" y="64"/>
                  <a:pt x="1088" y="65"/>
                  <a:pt x="1088" y="65"/>
                </a:cubicBezTo>
                <a:cubicBezTo>
                  <a:pt x="1089" y="66"/>
                  <a:pt x="1090" y="66"/>
                  <a:pt x="1091" y="66"/>
                </a:cubicBezTo>
                <a:cubicBezTo>
                  <a:pt x="1093" y="69"/>
                  <a:pt x="1089" y="68"/>
                  <a:pt x="1087" y="68"/>
                </a:cubicBezTo>
                <a:cubicBezTo>
                  <a:pt x="1086" y="68"/>
                  <a:pt x="1085" y="68"/>
                  <a:pt x="1085" y="69"/>
                </a:cubicBezTo>
                <a:cubicBezTo>
                  <a:pt x="1086" y="70"/>
                  <a:pt x="1087" y="71"/>
                  <a:pt x="1086" y="72"/>
                </a:cubicBezTo>
                <a:cubicBezTo>
                  <a:pt x="1086" y="74"/>
                  <a:pt x="1085" y="72"/>
                  <a:pt x="1085" y="71"/>
                </a:cubicBezTo>
                <a:cubicBezTo>
                  <a:pt x="1084" y="70"/>
                  <a:pt x="1083" y="70"/>
                  <a:pt x="1082" y="70"/>
                </a:cubicBezTo>
                <a:cubicBezTo>
                  <a:pt x="1080" y="70"/>
                  <a:pt x="1078" y="70"/>
                  <a:pt x="1076" y="69"/>
                </a:cubicBezTo>
                <a:cubicBezTo>
                  <a:pt x="1075" y="68"/>
                  <a:pt x="1072" y="67"/>
                  <a:pt x="1071" y="69"/>
                </a:cubicBezTo>
                <a:cubicBezTo>
                  <a:pt x="1071" y="70"/>
                  <a:pt x="1073" y="70"/>
                  <a:pt x="1074" y="70"/>
                </a:cubicBezTo>
                <a:cubicBezTo>
                  <a:pt x="1075" y="70"/>
                  <a:pt x="1075" y="71"/>
                  <a:pt x="1075" y="72"/>
                </a:cubicBezTo>
                <a:cubicBezTo>
                  <a:pt x="1076" y="74"/>
                  <a:pt x="1078" y="75"/>
                  <a:pt x="1079" y="76"/>
                </a:cubicBezTo>
                <a:cubicBezTo>
                  <a:pt x="1080" y="77"/>
                  <a:pt x="1081" y="77"/>
                  <a:pt x="1082" y="78"/>
                </a:cubicBezTo>
                <a:cubicBezTo>
                  <a:pt x="1083" y="78"/>
                  <a:pt x="1083" y="79"/>
                  <a:pt x="1082" y="80"/>
                </a:cubicBezTo>
                <a:cubicBezTo>
                  <a:pt x="1081" y="81"/>
                  <a:pt x="1079" y="80"/>
                  <a:pt x="1078" y="80"/>
                </a:cubicBezTo>
                <a:cubicBezTo>
                  <a:pt x="1077" y="80"/>
                  <a:pt x="1076" y="80"/>
                  <a:pt x="1075" y="80"/>
                </a:cubicBezTo>
                <a:cubicBezTo>
                  <a:pt x="1074" y="80"/>
                  <a:pt x="1073" y="79"/>
                  <a:pt x="1072" y="78"/>
                </a:cubicBezTo>
                <a:cubicBezTo>
                  <a:pt x="1070" y="78"/>
                  <a:pt x="1069" y="77"/>
                  <a:pt x="1068" y="76"/>
                </a:cubicBezTo>
                <a:cubicBezTo>
                  <a:pt x="1068" y="76"/>
                  <a:pt x="1067" y="75"/>
                  <a:pt x="1067" y="74"/>
                </a:cubicBezTo>
                <a:cubicBezTo>
                  <a:pt x="1066" y="73"/>
                  <a:pt x="1066" y="73"/>
                  <a:pt x="1066" y="72"/>
                </a:cubicBezTo>
                <a:cubicBezTo>
                  <a:pt x="1067" y="70"/>
                  <a:pt x="1063" y="69"/>
                  <a:pt x="1062" y="70"/>
                </a:cubicBezTo>
                <a:cubicBezTo>
                  <a:pt x="1061" y="70"/>
                  <a:pt x="1061" y="71"/>
                  <a:pt x="1060" y="72"/>
                </a:cubicBezTo>
                <a:cubicBezTo>
                  <a:pt x="1060" y="73"/>
                  <a:pt x="1059" y="74"/>
                  <a:pt x="1059" y="75"/>
                </a:cubicBezTo>
                <a:cubicBezTo>
                  <a:pt x="1056" y="75"/>
                  <a:pt x="1057" y="72"/>
                  <a:pt x="1057" y="71"/>
                </a:cubicBezTo>
                <a:cubicBezTo>
                  <a:pt x="1057" y="69"/>
                  <a:pt x="1056" y="69"/>
                  <a:pt x="1055" y="68"/>
                </a:cubicBezTo>
                <a:cubicBezTo>
                  <a:pt x="1053" y="67"/>
                  <a:pt x="1053" y="65"/>
                  <a:pt x="1052" y="65"/>
                </a:cubicBezTo>
                <a:cubicBezTo>
                  <a:pt x="1050" y="65"/>
                  <a:pt x="1049" y="67"/>
                  <a:pt x="1048" y="66"/>
                </a:cubicBezTo>
                <a:cubicBezTo>
                  <a:pt x="1047" y="65"/>
                  <a:pt x="1047" y="63"/>
                  <a:pt x="1046" y="63"/>
                </a:cubicBezTo>
                <a:cubicBezTo>
                  <a:pt x="1044" y="63"/>
                  <a:pt x="1045" y="65"/>
                  <a:pt x="1044" y="66"/>
                </a:cubicBezTo>
                <a:cubicBezTo>
                  <a:pt x="1043" y="66"/>
                  <a:pt x="1043" y="65"/>
                  <a:pt x="1042" y="64"/>
                </a:cubicBezTo>
                <a:cubicBezTo>
                  <a:pt x="1042" y="63"/>
                  <a:pt x="1040" y="63"/>
                  <a:pt x="1040" y="64"/>
                </a:cubicBezTo>
                <a:cubicBezTo>
                  <a:pt x="1040" y="65"/>
                  <a:pt x="1042" y="66"/>
                  <a:pt x="1043" y="66"/>
                </a:cubicBezTo>
                <a:cubicBezTo>
                  <a:pt x="1043" y="67"/>
                  <a:pt x="1044" y="68"/>
                  <a:pt x="1044" y="69"/>
                </a:cubicBezTo>
                <a:cubicBezTo>
                  <a:pt x="1045" y="70"/>
                  <a:pt x="1045" y="71"/>
                  <a:pt x="1043" y="70"/>
                </a:cubicBezTo>
                <a:cubicBezTo>
                  <a:pt x="1042" y="70"/>
                  <a:pt x="1042" y="69"/>
                  <a:pt x="1041" y="69"/>
                </a:cubicBezTo>
                <a:cubicBezTo>
                  <a:pt x="1040" y="69"/>
                  <a:pt x="1039" y="69"/>
                  <a:pt x="1038" y="69"/>
                </a:cubicBezTo>
                <a:cubicBezTo>
                  <a:pt x="1037" y="69"/>
                  <a:pt x="1035" y="69"/>
                  <a:pt x="1034" y="69"/>
                </a:cubicBezTo>
                <a:cubicBezTo>
                  <a:pt x="1034" y="69"/>
                  <a:pt x="1032" y="69"/>
                  <a:pt x="1031" y="69"/>
                </a:cubicBezTo>
                <a:cubicBezTo>
                  <a:pt x="1030" y="70"/>
                  <a:pt x="1032" y="71"/>
                  <a:pt x="1033" y="71"/>
                </a:cubicBezTo>
                <a:cubicBezTo>
                  <a:pt x="1034" y="71"/>
                  <a:pt x="1034" y="72"/>
                  <a:pt x="1035" y="72"/>
                </a:cubicBezTo>
                <a:cubicBezTo>
                  <a:pt x="1036" y="73"/>
                  <a:pt x="1038" y="73"/>
                  <a:pt x="1037" y="74"/>
                </a:cubicBezTo>
                <a:cubicBezTo>
                  <a:pt x="1036" y="74"/>
                  <a:pt x="1034" y="74"/>
                  <a:pt x="1033" y="74"/>
                </a:cubicBezTo>
                <a:cubicBezTo>
                  <a:pt x="1031" y="74"/>
                  <a:pt x="1028" y="74"/>
                  <a:pt x="1026" y="75"/>
                </a:cubicBezTo>
                <a:cubicBezTo>
                  <a:pt x="1024" y="75"/>
                  <a:pt x="1022" y="77"/>
                  <a:pt x="1023" y="78"/>
                </a:cubicBezTo>
                <a:cubicBezTo>
                  <a:pt x="1024" y="79"/>
                  <a:pt x="1024" y="79"/>
                  <a:pt x="1025" y="79"/>
                </a:cubicBezTo>
                <a:cubicBezTo>
                  <a:pt x="1025" y="79"/>
                  <a:pt x="1025" y="80"/>
                  <a:pt x="1025" y="80"/>
                </a:cubicBezTo>
                <a:cubicBezTo>
                  <a:pt x="1026" y="81"/>
                  <a:pt x="1027" y="81"/>
                  <a:pt x="1027" y="82"/>
                </a:cubicBezTo>
                <a:cubicBezTo>
                  <a:pt x="1030" y="84"/>
                  <a:pt x="1025" y="84"/>
                  <a:pt x="1024" y="84"/>
                </a:cubicBezTo>
                <a:cubicBezTo>
                  <a:pt x="1022" y="85"/>
                  <a:pt x="1023" y="85"/>
                  <a:pt x="1024" y="85"/>
                </a:cubicBezTo>
                <a:cubicBezTo>
                  <a:pt x="1025" y="86"/>
                  <a:pt x="1027" y="86"/>
                  <a:pt x="1025" y="87"/>
                </a:cubicBezTo>
                <a:cubicBezTo>
                  <a:pt x="1025" y="88"/>
                  <a:pt x="1023" y="87"/>
                  <a:pt x="1023" y="88"/>
                </a:cubicBezTo>
                <a:cubicBezTo>
                  <a:pt x="1022" y="89"/>
                  <a:pt x="1022" y="89"/>
                  <a:pt x="1021" y="90"/>
                </a:cubicBezTo>
                <a:cubicBezTo>
                  <a:pt x="1019" y="92"/>
                  <a:pt x="1021" y="93"/>
                  <a:pt x="1023" y="92"/>
                </a:cubicBezTo>
                <a:cubicBezTo>
                  <a:pt x="1024" y="92"/>
                  <a:pt x="1025" y="92"/>
                  <a:pt x="1026" y="92"/>
                </a:cubicBezTo>
                <a:cubicBezTo>
                  <a:pt x="1028" y="92"/>
                  <a:pt x="1027" y="93"/>
                  <a:pt x="1028" y="94"/>
                </a:cubicBezTo>
                <a:cubicBezTo>
                  <a:pt x="1029" y="96"/>
                  <a:pt x="1032" y="95"/>
                  <a:pt x="1033" y="93"/>
                </a:cubicBezTo>
                <a:cubicBezTo>
                  <a:pt x="1034" y="92"/>
                  <a:pt x="1034" y="91"/>
                  <a:pt x="1035" y="91"/>
                </a:cubicBezTo>
                <a:cubicBezTo>
                  <a:pt x="1037" y="91"/>
                  <a:pt x="1038" y="91"/>
                  <a:pt x="1039" y="90"/>
                </a:cubicBezTo>
                <a:cubicBezTo>
                  <a:pt x="1040" y="90"/>
                  <a:pt x="1041" y="89"/>
                  <a:pt x="1042" y="89"/>
                </a:cubicBezTo>
                <a:cubicBezTo>
                  <a:pt x="1043" y="89"/>
                  <a:pt x="1044" y="90"/>
                  <a:pt x="1046" y="89"/>
                </a:cubicBezTo>
                <a:cubicBezTo>
                  <a:pt x="1047" y="89"/>
                  <a:pt x="1048" y="88"/>
                  <a:pt x="1049" y="88"/>
                </a:cubicBezTo>
                <a:cubicBezTo>
                  <a:pt x="1051" y="87"/>
                  <a:pt x="1054" y="87"/>
                  <a:pt x="1055" y="85"/>
                </a:cubicBezTo>
                <a:cubicBezTo>
                  <a:pt x="1053" y="89"/>
                  <a:pt x="1048" y="87"/>
                  <a:pt x="1045" y="90"/>
                </a:cubicBezTo>
                <a:cubicBezTo>
                  <a:pt x="1044" y="91"/>
                  <a:pt x="1044" y="94"/>
                  <a:pt x="1045" y="96"/>
                </a:cubicBezTo>
                <a:cubicBezTo>
                  <a:pt x="1045" y="97"/>
                  <a:pt x="1046" y="96"/>
                  <a:pt x="1047" y="98"/>
                </a:cubicBezTo>
                <a:cubicBezTo>
                  <a:pt x="1047" y="99"/>
                  <a:pt x="1047" y="99"/>
                  <a:pt x="1048" y="100"/>
                </a:cubicBezTo>
                <a:cubicBezTo>
                  <a:pt x="1051" y="102"/>
                  <a:pt x="1047" y="103"/>
                  <a:pt x="1045" y="103"/>
                </a:cubicBezTo>
                <a:cubicBezTo>
                  <a:pt x="1044" y="103"/>
                  <a:pt x="1044" y="104"/>
                  <a:pt x="1043" y="104"/>
                </a:cubicBezTo>
                <a:cubicBezTo>
                  <a:pt x="1042" y="104"/>
                  <a:pt x="1040" y="104"/>
                  <a:pt x="1041" y="105"/>
                </a:cubicBezTo>
                <a:cubicBezTo>
                  <a:pt x="1042" y="106"/>
                  <a:pt x="1044" y="105"/>
                  <a:pt x="1045" y="105"/>
                </a:cubicBezTo>
                <a:cubicBezTo>
                  <a:pt x="1046" y="105"/>
                  <a:pt x="1046" y="106"/>
                  <a:pt x="1045" y="107"/>
                </a:cubicBezTo>
                <a:cubicBezTo>
                  <a:pt x="1043" y="107"/>
                  <a:pt x="1040" y="104"/>
                  <a:pt x="1039" y="105"/>
                </a:cubicBezTo>
                <a:cubicBezTo>
                  <a:pt x="1038" y="106"/>
                  <a:pt x="1041" y="107"/>
                  <a:pt x="1041" y="108"/>
                </a:cubicBezTo>
                <a:cubicBezTo>
                  <a:pt x="1041" y="108"/>
                  <a:pt x="1041" y="109"/>
                  <a:pt x="1041" y="109"/>
                </a:cubicBezTo>
                <a:cubicBezTo>
                  <a:pt x="1042" y="110"/>
                  <a:pt x="1042" y="111"/>
                  <a:pt x="1041" y="111"/>
                </a:cubicBezTo>
                <a:cubicBezTo>
                  <a:pt x="1038" y="112"/>
                  <a:pt x="1036" y="110"/>
                  <a:pt x="1034" y="110"/>
                </a:cubicBezTo>
                <a:cubicBezTo>
                  <a:pt x="1032" y="109"/>
                  <a:pt x="1030" y="110"/>
                  <a:pt x="1028" y="111"/>
                </a:cubicBezTo>
                <a:cubicBezTo>
                  <a:pt x="1026" y="113"/>
                  <a:pt x="1024" y="112"/>
                  <a:pt x="1022" y="114"/>
                </a:cubicBezTo>
                <a:cubicBezTo>
                  <a:pt x="1020" y="115"/>
                  <a:pt x="1018" y="116"/>
                  <a:pt x="1017" y="117"/>
                </a:cubicBezTo>
                <a:cubicBezTo>
                  <a:pt x="1015" y="117"/>
                  <a:pt x="1013" y="118"/>
                  <a:pt x="1013" y="120"/>
                </a:cubicBezTo>
                <a:cubicBezTo>
                  <a:pt x="1013" y="123"/>
                  <a:pt x="1013" y="124"/>
                  <a:pt x="1016" y="124"/>
                </a:cubicBezTo>
                <a:cubicBezTo>
                  <a:pt x="1018" y="124"/>
                  <a:pt x="1020" y="123"/>
                  <a:pt x="1023" y="123"/>
                </a:cubicBezTo>
                <a:cubicBezTo>
                  <a:pt x="1025" y="123"/>
                  <a:pt x="1027" y="123"/>
                  <a:pt x="1029" y="123"/>
                </a:cubicBezTo>
                <a:cubicBezTo>
                  <a:pt x="1031" y="123"/>
                  <a:pt x="1033" y="124"/>
                  <a:pt x="1035" y="122"/>
                </a:cubicBezTo>
                <a:cubicBezTo>
                  <a:pt x="1037" y="121"/>
                  <a:pt x="1039" y="121"/>
                  <a:pt x="1041" y="121"/>
                </a:cubicBezTo>
                <a:cubicBezTo>
                  <a:pt x="1042" y="121"/>
                  <a:pt x="1043" y="121"/>
                  <a:pt x="1043" y="122"/>
                </a:cubicBezTo>
                <a:cubicBezTo>
                  <a:pt x="1044" y="123"/>
                  <a:pt x="1044" y="123"/>
                  <a:pt x="1045" y="124"/>
                </a:cubicBezTo>
                <a:cubicBezTo>
                  <a:pt x="1047" y="124"/>
                  <a:pt x="1048" y="124"/>
                  <a:pt x="1048" y="125"/>
                </a:cubicBezTo>
                <a:cubicBezTo>
                  <a:pt x="1049" y="126"/>
                  <a:pt x="1049" y="127"/>
                  <a:pt x="1048" y="127"/>
                </a:cubicBezTo>
                <a:cubicBezTo>
                  <a:pt x="1045" y="128"/>
                  <a:pt x="1044" y="127"/>
                  <a:pt x="1042" y="129"/>
                </a:cubicBezTo>
                <a:cubicBezTo>
                  <a:pt x="1041" y="130"/>
                  <a:pt x="1040" y="130"/>
                  <a:pt x="1040" y="131"/>
                </a:cubicBezTo>
                <a:cubicBezTo>
                  <a:pt x="1038" y="131"/>
                  <a:pt x="1038" y="131"/>
                  <a:pt x="1037" y="132"/>
                </a:cubicBezTo>
                <a:cubicBezTo>
                  <a:pt x="1037" y="133"/>
                  <a:pt x="1037" y="134"/>
                  <a:pt x="1036" y="135"/>
                </a:cubicBezTo>
                <a:cubicBezTo>
                  <a:pt x="1034" y="135"/>
                  <a:pt x="1034" y="134"/>
                  <a:pt x="1033" y="133"/>
                </a:cubicBezTo>
                <a:cubicBezTo>
                  <a:pt x="1033" y="132"/>
                  <a:pt x="1033" y="132"/>
                  <a:pt x="1031" y="131"/>
                </a:cubicBezTo>
                <a:cubicBezTo>
                  <a:pt x="1030" y="131"/>
                  <a:pt x="1030" y="130"/>
                  <a:pt x="1029" y="129"/>
                </a:cubicBezTo>
                <a:cubicBezTo>
                  <a:pt x="1028" y="127"/>
                  <a:pt x="1026" y="126"/>
                  <a:pt x="1025" y="128"/>
                </a:cubicBezTo>
                <a:cubicBezTo>
                  <a:pt x="1024" y="128"/>
                  <a:pt x="1024" y="129"/>
                  <a:pt x="1023" y="130"/>
                </a:cubicBezTo>
                <a:cubicBezTo>
                  <a:pt x="1023" y="130"/>
                  <a:pt x="1022" y="130"/>
                  <a:pt x="1021" y="130"/>
                </a:cubicBezTo>
                <a:cubicBezTo>
                  <a:pt x="1019" y="131"/>
                  <a:pt x="1019" y="131"/>
                  <a:pt x="1018" y="133"/>
                </a:cubicBezTo>
                <a:cubicBezTo>
                  <a:pt x="1017" y="135"/>
                  <a:pt x="1016" y="136"/>
                  <a:pt x="1015" y="136"/>
                </a:cubicBezTo>
                <a:cubicBezTo>
                  <a:pt x="1014" y="136"/>
                  <a:pt x="1011" y="134"/>
                  <a:pt x="1010" y="136"/>
                </a:cubicBezTo>
                <a:cubicBezTo>
                  <a:pt x="1011" y="136"/>
                  <a:pt x="1015" y="136"/>
                  <a:pt x="1013" y="138"/>
                </a:cubicBezTo>
                <a:cubicBezTo>
                  <a:pt x="1012" y="139"/>
                  <a:pt x="1010" y="138"/>
                  <a:pt x="1009" y="139"/>
                </a:cubicBezTo>
                <a:cubicBezTo>
                  <a:pt x="1009" y="140"/>
                  <a:pt x="1007" y="141"/>
                  <a:pt x="1009" y="141"/>
                </a:cubicBezTo>
                <a:cubicBezTo>
                  <a:pt x="1010" y="141"/>
                  <a:pt x="1010" y="140"/>
                  <a:pt x="1011" y="140"/>
                </a:cubicBezTo>
                <a:cubicBezTo>
                  <a:pt x="1012" y="141"/>
                  <a:pt x="1015" y="142"/>
                  <a:pt x="1013" y="143"/>
                </a:cubicBezTo>
                <a:cubicBezTo>
                  <a:pt x="1012" y="144"/>
                  <a:pt x="1009" y="142"/>
                  <a:pt x="1008" y="144"/>
                </a:cubicBezTo>
                <a:cubicBezTo>
                  <a:pt x="1007" y="145"/>
                  <a:pt x="1009" y="145"/>
                  <a:pt x="1010" y="145"/>
                </a:cubicBezTo>
                <a:cubicBezTo>
                  <a:pt x="1010" y="146"/>
                  <a:pt x="1010" y="146"/>
                  <a:pt x="1010" y="147"/>
                </a:cubicBezTo>
                <a:cubicBezTo>
                  <a:pt x="1011" y="148"/>
                  <a:pt x="1012" y="147"/>
                  <a:pt x="1011" y="149"/>
                </a:cubicBezTo>
                <a:cubicBezTo>
                  <a:pt x="1011" y="150"/>
                  <a:pt x="1009" y="151"/>
                  <a:pt x="1008" y="151"/>
                </a:cubicBezTo>
                <a:cubicBezTo>
                  <a:pt x="1007" y="151"/>
                  <a:pt x="1007" y="151"/>
                  <a:pt x="1006" y="152"/>
                </a:cubicBezTo>
                <a:cubicBezTo>
                  <a:pt x="1006" y="152"/>
                  <a:pt x="1006" y="153"/>
                  <a:pt x="1005" y="153"/>
                </a:cubicBezTo>
                <a:cubicBezTo>
                  <a:pt x="1005" y="151"/>
                  <a:pt x="1005" y="151"/>
                  <a:pt x="1003" y="151"/>
                </a:cubicBezTo>
                <a:cubicBezTo>
                  <a:pt x="1002" y="150"/>
                  <a:pt x="1002" y="150"/>
                  <a:pt x="1002" y="149"/>
                </a:cubicBezTo>
                <a:cubicBezTo>
                  <a:pt x="1002" y="148"/>
                  <a:pt x="1002" y="146"/>
                  <a:pt x="1002" y="145"/>
                </a:cubicBezTo>
                <a:cubicBezTo>
                  <a:pt x="1002" y="144"/>
                  <a:pt x="1002" y="144"/>
                  <a:pt x="1001" y="143"/>
                </a:cubicBezTo>
                <a:cubicBezTo>
                  <a:pt x="999" y="141"/>
                  <a:pt x="1001" y="139"/>
                  <a:pt x="1000" y="137"/>
                </a:cubicBezTo>
                <a:cubicBezTo>
                  <a:pt x="999" y="136"/>
                  <a:pt x="998" y="136"/>
                  <a:pt x="997" y="135"/>
                </a:cubicBezTo>
                <a:cubicBezTo>
                  <a:pt x="996" y="135"/>
                  <a:pt x="996" y="134"/>
                  <a:pt x="995" y="134"/>
                </a:cubicBezTo>
                <a:cubicBezTo>
                  <a:pt x="994" y="134"/>
                  <a:pt x="993" y="135"/>
                  <a:pt x="992" y="136"/>
                </a:cubicBezTo>
                <a:cubicBezTo>
                  <a:pt x="991" y="137"/>
                  <a:pt x="990" y="138"/>
                  <a:pt x="990" y="138"/>
                </a:cubicBezTo>
                <a:cubicBezTo>
                  <a:pt x="989" y="140"/>
                  <a:pt x="988" y="142"/>
                  <a:pt x="985" y="143"/>
                </a:cubicBezTo>
                <a:cubicBezTo>
                  <a:pt x="984" y="142"/>
                  <a:pt x="986" y="141"/>
                  <a:pt x="986" y="141"/>
                </a:cubicBezTo>
                <a:cubicBezTo>
                  <a:pt x="987" y="140"/>
                  <a:pt x="987" y="139"/>
                  <a:pt x="987" y="138"/>
                </a:cubicBezTo>
                <a:cubicBezTo>
                  <a:pt x="986" y="137"/>
                  <a:pt x="986" y="136"/>
                  <a:pt x="984" y="137"/>
                </a:cubicBezTo>
                <a:cubicBezTo>
                  <a:pt x="983" y="138"/>
                  <a:pt x="984" y="139"/>
                  <a:pt x="983" y="140"/>
                </a:cubicBezTo>
                <a:cubicBezTo>
                  <a:pt x="982" y="141"/>
                  <a:pt x="982" y="140"/>
                  <a:pt x="981" y="139"/>
                </a:cubicBezTo>
                <a:cubicBezTo>
                  <a:pt x="980" y="138"/>
                  <a:pt x="979" y="138"/>
                  <a:pt x="978" y="139"/>
                </a:cubicBezTo>
                <a:cubicBezTo>
                  <a:pt x="977" y="140"/>
                  <a:pt x="978" y="141"/>
                  <a:pt x="977" y="142"/>
                </a:cubicBezTo>
                <a:cubicBezTo>
                  <a:pt x="977" y="142"/>
                  <a:pt x="975" y="142"/>
                  <a:pt x="976" y="144"/>
                </a:cubicBezTo>
                <a:cubicBezTo>
                  <a:pt x="978" y="145"/>
                  <a:pt x="980" y="142"/>
                  <a:pt x="982" y="143"/>
                </a:cubicBezTo>
                <a:cubicBezTo>
                  <a:pt x="983" y="143"/>
                  <a:pt x="982" y="144"/>
                  <a:pt x="983" y="144"/>
                </a:cubicBezTo>
                <a:cubicBezTo>
                  <a:pt x="983" y="144"/>
                  <a:pt x="984" y="144"/>
                  <a:pt x="985" y="144"/>
                </a:cubicBezTo>
                <a:cubicBezTo>
                  <a:pt x="986" y="144"/>
                  <a:pt x="987" y="144"/>
                  <a:pt x="988" y="144"/>
                </a:cubicBezTo>
                <a:cubicBezTo>
                  <a:pt x="989" y="144"/>
                  <a:pt x="994" y="145"/>
                  <a:pt x="991" y="147"/>
                </a:cubicBezTo>
                <a:cubicBezTo>
                  <a:pt x="990" y="148"/>
                  <a:pt x="989" y="148"/>
                  <a:pt x="988" y="148"/>
                </a:cubicBezTo>
                <a:cubicBezTo>
                  <a:pt x="987" y="148"/>
                  <a:pt x="986" y="149"/>
                  <a:pt x="985" y="150"/>
                </a:cubicBezTo>
                <a:cubicBezTo>
                  <a:pt x="983" y="151"/>
                  <a:pt x="981" y="150"/>
                  <a:pt x="978" y="151"/>
                </a:cubicBezTo>
                <a:cubicBezTo>
                  <a:pt x="977" y="151"/>
                  <a:pt x="975" y="152"/>
                  <a:pt x="974" y="153"/>
                </a:cubicBezTo>
                <a:cubicBezTo>
                  <a:pt x="971" y="155"/>
                  <a:pt x="972" y="152"/>
                  <a:pt x="970" y="151"/>
                </a:cubicBezTo>
                <a:cubicBezTo>
                  <a:pt x="968" y="151"/>
                  <a:pt x="966" y="152"/>
                  <a:pt x="964" y="153"/>
                </a:cubicBezTo>
                <a:cubicBezTo>
                  <a:pt x="962" y="153"/>
                  <a:pt x="960" y="155"/>
                  <a:pt x="960" y="157"/>
                </a:cubicBezTo>
                <a:cubicBezTo>
                  <a:pt x="960" y="158"/>
                  <a:pt x="961" y="158"/>
                  <a:pt x="961" y="159"/>
                </a:cubicBezTo>
                <a:cubicBezTo>
                  <a:pt x="962" y="159"/>
                  <a:pt x="962" y="161"/>
                  <a:pt x="961" y="162"/>
                </a:cubicBezTo>
                <a:cubicBezTo>
                  <a:pt x="961" y="163"/>
                  <a:pt x="960" y="164"/>
                  <a:pt x="962" y="164"/>
                </a:cubicBezTo>
                <a:cubicBezTo>
                  <a:pt x="963" y="164"/>
                  <a:pt x="963" y="163"/>
                  <a:pt x="964" y="162"/>
                </a:cubicBezTo>
                <a:cubicBezTo>
                  <a:pt x="965" y="161"/>
                  <a:pt x="965" y="160"/>
                  <a:pt x="967" y="160"/>
                </a:cubicBezTo>
                <a:cubicBezTo>
                  <a:pt x="968" y="161"/>
                  <a:pt x="969" y="161"/>
                  <a:pt x="970" y="160"/>
                </a:cubicBezTo>
                <a:cubicBezTo>
                  <a:pt x="972" y="159"/>
                  <a:pt x="972" y="158"/>
                  <a:pt x="974" y="157"/>
                </a:cubicBezTo>
                <a:cubicBezTo>
                  <a:pt x="975" y="156"/>
                  <a:pt x="976" y="156"/>
                  <a:pt x="977" y="155"/>
                </a:cubicBezTo>
                <a:cubicBezTo>
                  <a:pt x="978" y="155"/>
                  <a:pt x="978" y="154"/>
                  <a:pt x="979" y="154"/>
                </a:cubicBezTo>
                <a:cubicBezTo>
                  <a:pt x="981" y="154"/>
                  <a:pt x="981" y="154"/>
                  <a:pt x="982" y="155"/>
                </a:cubicBezTo>
                <a:cubicBezTo>
                  <a:pt x="982" y="156"/>
                  <a:pt x="983" y="156"/>
                  <a:pt x="984" y="156"/>
                </a:cubicBezTo>
                <a:cubicBezTo>
                  <a:pt x="987" y="158"/>
                  <a:pt x="983" y="159"/>
                  <a:pt x="982" y="160"/>
                </a:cubicBezTo>
                <a:cubicBezTo>
                  <a:pt x="981" y="160"/>
                  <a:pt x="980" y="161"/>
                  <a:pt x="979" y="161"/>
                </a:cubicBezTo>
                <a:cubicBezTo>
                  <a:pt x="978" y="162"/>
                  <a:pt x="977" y="162"/>
                  <a:pt x="976" y="162"/>
                </a:cubicBezTo>
                <a:cubicBezTo>
                  <a:pt x="975" y="163"/>
                  <a:pt x="974" y="163"/>
                  <a:pt x="973" y="163"/>
                </a:cubicBezTo>
                <a:cubicBezTo>
                  <a:pt x="972" y="164"/>
                  <a:pt x="972" y="165"/>
                  <a:pt x="974" y="165"/>
                </a:cubicBezTo>
                <a:cubicBezTo>
                  <a:pt x="976" y="165"/>
                  <a:pt x="978" y="163"/>
                  <a:pt x="979" y="166"/>
                </a:cubicBezTo>
                <a:cubicBezTo>
                  <a:pt x="980" y="168"/>
                  <a:pt x="980" y="170"/>
                  <a:pt x="982" y="171"/>
                </a:cubicBezTo>
                <a:cubicBezTo>
                  <a:pt x="983" y="171"/>
                  <a:pt x="984" y="171"/>
                  <a:pt x="985" y="170"/>
                </a:cubicBezTo>
                <a:cubicBezTo>
                  <a:pt x="986" y="170"/>
                  <a:pt x="987" y="170"/>
                  <a:pt x="988" y="170"/>
                </a:cubicBezTo>
                <a:cubicBezTo>
                  <a:pt x="988" y="169"/>
                  <a:pt x="990" y="168"/>
                  <a:pt x="990" y="169"/>
                </a:cubicBezTo>
                <a:cubicBezTo>
                  <a:pt x="991" y="170"/>
                  <a:pt x="989" y="171"/>
                  <a:pt x="989" y="171"/>
                </a:cubicBezTo>
                <a:cubicBezTo>
                  <a:pt x="987" y="172"/>
                  <a:pt x="985" y="173"/>
                  <a:pt x="984" y="175"/>
                </a:cubicBezTo>
                <a:cubicBezTo>
                  <a:pt x="984" y="176"/>
                  <a:pt x="984" y="177"/>
                  <a:pt x="982" y="177"/>
                </a:cubicBezTo>
                <a:cubicBezTo>
                  <a:pt x="981" y="177"/>
                  <a:pt x="981" y="175"/>
                  <a:pt x="980" y="175"/>
                </a:cubicBezTo>
                <a:cubicBezTo>
                  <a:pt x="979" y="174"/>
                  <a:pt x="978" y="174"/>
                  <a:pt x="977" y="174"/>
                </a:cubicBezTo>
                <a:cubicBezTo>
                  <a:pt x="976" y="174"/>
                  <a:pt x="975" y="173"/>
                  <a:pt x="975" y="172"/>
                </a:cubicBezTo>
                <a:cubicBezTo>
                  <a:pt x="973" y="171"/>
                  <a:pt x="971" y="171"/>
                  <a:pt x="968" y="171"/>
                </a:cubicBezTo>
                <a:cubicBezTo>
                  <a:pt x="967" y="171"/>
                  <a:pt x="966" y="171"/>
                  <a:pt x="967" y="170"/>
                </a:cubicBezTo>
                <a:cubicBezTo>
                  <a:pt x="968" y="170"/>
                  <a:pt x="970" y="169"/>
                  <a:pt x="969" y="167"/>
                </a:cubicBezTo>
                <a:cubicBezTo>
                  <a:pt x="968" y="166"/>
                  <a:pt x="966" y="168"/>
                  <a:pt x="966" y="169"/>
                </a:cubicBezTo>
                <a:cubicBezTo>
                  <a:pt x="964" y="170"/>
                  <a:pt x="962" y="170"/>
                  <a:pt x="960" y="171"/>
                </a:cubicBezTo>
                <a:cubicBezTo>
                  <a:pt x="959" y="172"/>
                  <a:pt x="958" y="172"/>
                  <a:pt x="958" y="173"/>
                </a:cubicBezTo>
                <a:cubicBezTo>
                  <a:pt x="960" y="174"/>
                  <a:pt x="963" y="174"/>
                  <a:pt x="964" y="174"/>
                </a:cubicBezTo>
                <a:cubicBezTo>
                  <a:pt x="965" y="174"/>
                  <a:pt x="967" y="174"/>
                  <a:pt x="966" y="175"/>
                </a:cubicBezTo>
                <a:cubicBezTo>
                  <a:pt x="965" y="175"/>
                  <a:pt x="963" y="176"/>
                  <a:pt x="963" y="176"/>
                </a:cubicBezTo>
                <a:cubicBezTo>
                  <a:pt x="962" y="177"/>
                  <a:pt x="962" y="176"/>
                  <a:pt x="961" y="176"/>
                </a:cubicBezTo>
                <a:cubicBezTo>
                  <a:pt x="960" y="175"/>
                  <a:pt x="959" y="175"/>
                  <a:pt x="958" y="175"/>
                </a:cubicBezTo>
                <a:cubicBezTo>
                  <a:pt x="956" y="176"/>
                  <a:pt x="954" y="178"/>
                  <a:pt x="953" y="179"/>
                </a:cubicBezTo>
                <a:cubicBezTo>
                  <a:pt x="952" y="180"/>
                  <a:pt x="952" y="180"/>
                  <a:pt x="951" y="181"/>
                </a:cubicBezTo>
                <a:cubicBezTo>
                  <a:pt x="950" y="181"/>
                  <a:pt x="949" y="181"/>
                  <a:pt x="948" y="182"/>
                </a:cubicBezTo>
                <a:cubicBezTo>
                  <a:pt x="948" y="184"/>
                  <a:pt x="953" y="183"/>
                  <a:pt x="954" y="182"/>
                </a:cubicBezTo>
                <a:cubicBezTo>
                  <a:pt x="956" y="182"/>
                  <a:pt x="958" y="183"/>
                  <a:pt x="960" y="183"/>
                </a:cubicBezTo>
                <a:cubicBezTo>
                  <a:pt x="963" y="183"/>
                  <a:pt x="964" y="181"/>
                  <a:pt x="967" y="181"/>
                </a:cubicBezTo>
                <a:cubicBezTo>
                  <a:pt x="968" y="181"/>
                  <a:pt x="969" y="182"/>
                  <a:pt x="970" y="182"/>
                </a:cubicBezTo>
                <a:cubicBezTo>
                  <a:pt x="971" y="182"/>
                  <a:pt x="971" y="183"/>
                  <a:pt x="972" y="184"/>
                </a:cubicBezTo>
                <a:cubicBezTo>
                  <a:pt x="973" y="184"/>
                  <a:pt x="974" y="183"/>
                  <a:pt x="974" y="184"/>
                </a:cubicBezTo>
                <a:cubicBezTo>
                  <a:pt x="976" y="184"/>
                  <a:pt x="977" y="185"/>
                  <a:pt x="978" y="186"/>
                </a:cubicBezTo>
                <a:cubicBezTo>
                  <a:pt x="978" y="187"/>
                  <a:pt x="980" y="189"/>
                  <a:pt x="979" y="189"/>
                </a:cubicBezTo>
                <a:cubicBezTo>
                  <a:pt x="978" y="190"/>
                  <a:pt x="977" y="187"/>
                  <a:pt x="977" y="187"/>
                </a:cubicBezTo>
                <a:cubicBezTo>
                  <a:pt x="975" y="186"/>
                  <a:pt x="973" y="188"/>
                  <a:pt x="971" y="188"/>
                </a:cubicBezTo>
                <a:cubicBezTo>
                  <a:pt x="970" y="188"/>
                  <a:pt x="970" y="187"/>
                  <a:pt x="969" y="187"/>
                </a:cubicBezTo>
                <a:cubicBezTo>
                  <a:pt x="968" y="186"/>
                  <a:pt x="967" y="186"/>
                  <a:pt x="966" y="186"/>
                </a:cubicBezTo>
                <a:cubicBezTo>
                  <a:pt x="965" y="186"/>
                  <a:pt x="963" y="186"/>
                  <a:pt x="962" y="186"/>
                </a:cubicBezTo>
                <a:cubicBezTo>
                  <a:pt x="960" y="186"/>
                  <a:pt x="958" y="186"/>
                  <a:pt x="956" y="187"/>
                </a:cubicBezTo>
                <a:cubicBezTo>
                  <a:pt x="955" y="187"/>
                  <a:pt x="954" y="188"/>
                  <a:pt x="954" y="188"/>
                </a:cubicBezTo>
                <a:cubicBezTo>
                  <a:pt x="953" y="188"/>
                  <a:pt x="952" y="188"/>
                  <a:pt x="951" y="188"/>
                </a:cubicBezTo>
                <a:cubicBezTo>
                  <a:pt x="949" y="188"/>
                  <a:pt x="945" y="189"/>
                  <a:pt x="946" y="191"/>
                </a:cubicBezTo>
                <a:cubicBezTo>
                  <a:pt x="947" y="192"/>
                  <a:pt x="948" y="192"/>
                  <a:pt x="948" y="193"/>
                </a:cubicBezTo>
                <a:cubicBezTo>
                  <a:pt x="948" y="193"/>
                  <a:pt x="948" y="194"/>
                  <a:pt x="947" y="194"/>
                </a:cubicBezTo>
                <a:cubicBezTo>
                  <a:pt x="946" y="195"/>
                  <a:pt x="944" y="194"/>
                  <a:pt x="943" y="194"/>
                </a:cubicBezTo>
                <a:cubicBezTo>
                  <a:pt x="940" y="194"/>
                  <a:pt x="938" y="196"/>
                  <a:pt x="936" y="196"/>
                </a:cubicBezTo>
                <a:cubicBezTo>
                  <a:pt x="935" y="196"/>
                  <a:pt x="934" y="197"/>
                  <a:pt x="933" y="197"/>
                </a:cubicBezTo>
                <a:cubicBezTo>
                  <a:pt x="932" y="197"/>
                  <a:pt x="931" y="197"/>
                  <a:pt x="930" y="197"/>
                </a:cubicBezTo>
                <a:cubicBezTo>
                  <a:pt x="929" y="198"/>
                  <a:pt x="929" y="198"/>
                  <a:pt x="927" y="199"/>
                </a:cubicBezTo>
                <a:cubicBezTo>
                  <a:pt x="927" y="199"/>
                  <a:pt x="925" y="199"/>
                  <a:pt x="925" y="200"/>
                </a:cubicBezTo>
                <a:cubicBezTo>
                  <a:pt x="924" y="201"/>
                  <a:pt x="926" y="201"/>
                  <a:pt x="926" y="202"/>
                </a:cubicBezTo>
                <a:cubicBezTo>
                  <a:pt x="927" y="202"/>
                  <a:pt x="927" y="203"/>
                  <a:pt x="928" y="204"/>
                </a:cubicBezTo>
                <a:cubicBezTo>
                  <a:pt x="929" y="206"/>
                  <a:pt x="932" y="205"/>
                  <a:pt x="933" y="206"/>
                </a:cubicBezTo>
                <a:cubicBezTo>
                  <a:pt x="933" y="209"/>
                  <a:pt x="928" y="208"/>
                  <a:pt x="927" y="208"/>
                </a:cubicBezTo>
                <a:cubicBezTo>
                  <a:pt x="926" y="208"/>
                  <a:pt x="925" y="208"/>
                  <a:pt x="924" y="209"/>
                </a:cubicBezTo>
                <a:cubicBezTo>
                  <a:pt x="923" y="210"/>
                  <a:pt x="923" y="210"/>
                  <a:pt x="921" y="210"/>
                </a:cubicBezTo>
                <a:cubicBezTo>
                  <a:pt x="920" y="210"/>
                  <a:pt x="919" y="210"/>
                  <a:pt x="918" y="210"/>
                </a:cubicBezTo>
                <a:cubicBezTo>
                  <a:pt x="917" y="211"/>
                  <a:pt x="918" y="211"/>
                  <a:pt x="919" y="212"/>
                </a:cubicBezTo>
                <a:cubicBezTo>
                  <a:pt x="920" y="212"/>
                  <a:pt x="921" y="212"/>
                  <a:pt x="921" y="213"/>
                </a:cubicBezTo>
                <a:cubicBezTo>
                  <a:pt x="920" y="214"/>
                  <a:pt x="919" y="214"/>
                  <a:pt x="918" y="214"/>
                </a:cubicBezTo>
                <a:cubicBezTo>
                  <a:pt x="917" y="214"/>
                  <a:pt x="916" y="213"/>
                  <a:pt x="916" y="215"/>
                </a:cubicBezTo>
                <a:cubicBezTo>
                  <a:pt x="916" y="216"/>
                  <a:pt x="918" y="215"/>
                  <a:pt x="918" y="216"/>
                </a:cubicBezTo>
                <a:cubicBezTo>
                  <a:pt x="919" y="217"/>
                  <a:pt x="918" y="219"/>
                  <a:pt x="919" y="219"/>
                </a:cubicBezTo>
                <a:cubicBezTo>
                  <a:pt x="920" y="220"/>
                  <a:pt x="921" y="218"/>
                  <a:pt x="922" y="218"/>
                </a:cubicBezTo>
                <a:cubicBezTo>
                  <a:pt x="923" y="217"/>
                  <a:pt x="924" y="217"/>
                  <a:pt x="925" y="217"/>
                </a:cubicBezTo>
                <a:cubicBezTo>
                  <a:pt x="926" y="217"/>
                  <a:pt x="927" y="216"/>
                  <a:pt x="928" y="217"/>
                </a:cubicBezTo>
                <a:cubicBezTo>
                  <a:pt x="929" y="218"/>
                  <a:pt x="928" y="218"/>
                  <a:pt x="927" y="219"/>
                </a:cubicBezTo>
                <a:cubicBezTo>
                  <a:pt x="926" y="219"/>
                  <a:pt x="926" y="220"/>
                  <a:pt x="925" y="221"/>
                </a:cubicBezTo>
                <a:cubicBezTo>
                  <a:pt x="924" y="221"/>
                  <a:pt x="923" y="221"/>
                  <a:pt x="922" y="221"/>
                </a:cubicBezTo>
                <a:cubicBezTo>
                  <a:pt x="920" y="221"/>
                  <a:pt x="918" y="221"/>
                  <a:pt x="916" y="220"/>
                </a:cubicBezTo>
                <a:cubicBezTo>
                  <a:pt x="914" y="220"/>
                  <a:pt x="911" y="220"/>
                  <a:pt x="909" y="221"/>
                </a:cubicBezTo>
                <a:cubicBezTo>
                  <a:pt x="907" y="222"/>
                  <a:pt x="907" y="224"/>
                  <a:pt x="908" y="226"/>
                </a:cubicBezTo>
                <a:cubicBezTo>
                  <a:pt x="908" y="228"/>
                  <a:pt x="907" y="230"/>
                  <a:pt x="910" y="231"/>
                </a:cubicBezTo>
                <a:cubicBezTo>
                  <a:pt x="911" y="231"/>
                  <a:pt x="912" y="230"/>
                  <a:pt x="912" y="232"/>
                </a:cubicBezTo>
                <a:cubicBezTo>
                  <a:pt x="913" y="233"/>
                  <a:pt x="913" y="234"/>
                  <a:pt x="912" y="234"/>
                </a:cubicBezTo>
                <a:cubicBezTo>
                  <a:pt x="910" y="235"/>
                  <a:pt x="908" y="235"/>
                  <a:pt x="908" y="237"/>
                </a:cubicBezTo>
                <a:cubicBezTo>
                  <a:pt x="910" y="238"/>
                  <a:pt x="910" y="237"/>
                  <a:pt x="911" y="236"/>
                </a:cubicBezTo>
                <a:cubicBezTo>
                  <a:pt x="912" y="236"/>
                  <a:pt x="913" y="236"/>
                  <a:pt x="914" y="236"/>
                </a:cubicBezTo>
                <a:cubicBezTo>
                  <a:pt x="915" y="236"/>
                  <a:pt x="916" y="236"/>
                  <a:pt x="917" y="236"/>
                </a:cubicBezTo>
                <a:cubicBezTo>
                  <a:pt x="917" y="236"/>
                  <a:pt x="918" y="235"/>
                  <a:pt x="919" y="234"/>
                </a:cubicBezTo>
                <a:cubicBezTo>
                  <a:pt x="920" y="234"/>
                  <a:pt x="921" y="235"/>
                  <a:pt x="922" y="234"/>
                </a:cubicBezTo>
                <a:cubicBezTo>
                  <a:pt x="923" y="234"/>
                  <a:pt x="924" y="234"/>
                  <a:pt x="925" y="233"/>
                </a:cubicBezTo>
                <a:cubicBezTo>
                  <a:pt x="927" y="232"/>
                  <a:pt x="928" y="232"/>
                  <a:pt x="931" y="233"/>
                </a:cubicBezTo>
                <a:cubicBezTo>
                  <a:pt x="932" y="233"/>
                  <a:pt x="933" y="233"/>
                  <a:pt x="934" y="233"/>
                </a:cubicBezTo>
                <a:cubicBezTo>
                  <a:pt x="935" y="233"/>
                  <a:pt x="935" y="232"/>
                  <a:pt x="936" y="232"/>
                </a:cubicBezTo>
                <a:cubicBezTo>
                  <a:pt x="937" y="231"/>
                  <a:pt x="938" y="231"/>
                  <a:pt x="938" y="232"/>
                </a:cubicBezTo>
                <a:cubicBezTo>
                  <a:pt x="938" y="233"/>
                  <a:pt x="937" y="234"/>
                  <a:pt x="936" y="234"/>
                </a:cubicBezTo>
                <a:cubicBezTo>
                  <a:pt x="935" y="235"/>
                  <a:pt x="934" y="235"/>
                  <a:pt x="933" y="235"/>
                </a:cubicBezTo>
                <a:cubicBezTo>
                  <a:pt x="932" y="235"/>
                  <a:pt x="932" y="236"/>
                  <a:pt x="931" y="237"/>
                </a:cubicBezTo>
                <a:cubicBezTo>
                  <a:pt x="930" y="237"/>
                  <a:pt x="929" y="237"/>
                  <a:pt x="928" y="238"/>
                </a:cubicBezTo>
                <a:cubicBezTo>
                  <a:pt x="927" y="238"/>
                  <a:pt x="927" y="239"/>
                  <a:pt x="926" y="239"/>
                </a:cubicBezTo>
                <a:cubicBezTo>
                  <a:pt x="925" y="238"/>
                  <a:pt x="925" y="237"/>
                  <a:pt x="924" y="236"/>
                </a:cubicBezTo>
                <a:cubicBezTo>
                  <a:pt x="923" y="236"/>
                  <a:pt x="922" y="235"/>
                  <a:pt x="922" y="235"/>
                </a:cubicBezTo>
                <a:cubicBezTo>
                  <a:pt x="919" y="234"/>
                  <a:pt x="919" y="236"/>
                  <a:pt x="917" y="237"/>
                </a:cubicBezTo>
                <a:cubicBezTo>
                  <a:pt x="915" y="238"/>
                  <a:pt x="913" y="235"/>
                  <a:pt x="912" y="237"/>
                </a:cubicBezTo>
                <a:cubicBezTo>
                  <a:pt x="911" y="238"/>
                  <a:pt x="911" y="239"/>
                  <a:pt x="910" y="239"/>
                </a:cubicBezTo>
                <a:cubicBezTo>
                  <a:pt x="909" y="239"/>
                  <a:pt x="907" y="239"/>
                  <a:pt x="906" y="239"/>
                </a:cubicBezTo>
                <a:cubicBezTo>
                  <a:pt x="905" y="239"/>
                  <a:pt x="905" y="240"/>
                  <a:pt x="903" y="241"/>
                </a:cubicBezTo>
                <a:cubicBezTo>
                  <a:pt x="902" y="242"/>
                  <a:pt x="901" y="241"/>
                  <a:pt x="901" y="242"/>
                </a:cubicBezTo>
                <a:cubicBezTo>
                  <a:pt x="901" y="245"/>
                  <a:pt x="905" y="243"/>
                  <a:pt x="907" y="244"/>
                </a:cubicBezTo>
                <a:cubicBezTo>
                  <a:pt x="908" y="246"/>
                  <a:pt x="904" y="246"/>
                  <a:pt x="906" y="248"/>
                </a:cubicBezTo>
                <a:cubicBezTo>
                  <a:pt x="907" y="249"/>
                  <a:pt x="910" y="250"/>
                  <a:pt x="909" y="252"/>
                </a:cubicBezTo>
                <a:cubicBezTo>
                  <a:pt x="909" y="251"/>
                  <a:pt x="906" y="249"/>
                  <a:pt x="905" y="249"/>
                </a:cubicBezTo>
                <a:cubicBezTo>
                  <a:pt x="903" y="248"/>
                  <a:pt x="902" y="250"/>
                  <a:pt x="901" y="252"/>
                </a:cubicBezTo>
                <a:cubicBezTo>
                  <a:pt x="900" y="253"/>
                  <a:pt x="898" y="254"/>
                  <a:pt x="896" y="255"/>
                </a:cubicBezTo>
                <a:cubicBezTo>
                  <a:pt x="896" y="256"/>
                  <a:pt x="895" y="257"/>
                  <a:pt x="895" y="258"/>
                </a:cubicBezTo>
                <a:cubicBezTo>
                  <a:pt x="895" y="259"/>
                  <a:pt x="897" y="259"/>
                  <a:pt x="897" y="260"/>
                </a:cubicBezTo>
                <a:cubicBezTo>
                  <a:pt x="897" y="261"/>
                  <a:pt x="896" y="261"/>
                  <a:pt x="895" y="261"/>
                </a:cubicBezTo>
                <a:cubicBezTo>
                  <a:pt x="895" y="261"/>
                  <a:pt x="893" y="261"/>
                  <a:pt x="893" y="261"/>
                </a:cubicBezTo>
                <a:cubicBezTo>
                  <a:pt x="892" y="262"/>
                  <a:pt x="893" y="263"/>
                  <a:pt x="892" y="264"/>
                </a:cubicBezTo>
                <a:cubicBezTo>
                  <a:pt x="892" y="265"/>
                  <a:pt x="891" y="265"/>
                  <a:pt x="890" y="266"/>
                </a:cubicBezTo>
                <a:cubicBezTo>
                  <a:pt x="889" y="269"/>
                  <a:pt x="893" y="268"/>
                  <a:pt x="895" y="269"/>
                </a:cubicBezTo>
                <a:cubicBezTo>
                  <a:pt x="896" y="269"/>
                  <a:pt x="896" y="270"/>
                  <a:pt x="896" y="271"/>
                </a:cubicBezTo>
                <a:cubicBezTo>
                  <a:pt x="897" y="272"/>
                  <a:pt x="897" y="272"/>
                  <a:pt x="898" y="273"/>
                </a:cubicBezTo>
                <a:cubicBezTo>
                  <a:pt x="899" y="273"/>
                  <a:pt x="900" y="275"/>
                  <a:pt x="899" y="275"/>
                </a:cubicBezTo>
                <a:cubicBezTo>
                  <a:pt x="898" y="276"/>
                  <a:pt x="897" y="275"/>
                  <a:pt x="896" y="275"/>
                </a:cubicBezTo>
                <a:cubicBezTo>
                  <a:pt x="896" y="274"/>
                  <a:pt x="895" y="274"/>
                  <a:pt x="894" y="273"/>
                </a:cubicBezTo>
                <a:cubicBezTo>
                  <a:pt x="893" y="273"/>
                  <a:pt x="892" y="273"/>
                  <a:pt x="892" y="272"/>
                </a:cubicBezTo>
                <a:cubicBezTo>
                  <a:pt x="891" y="271"/>
                  <a:pt x="890" y="269"/>
                  <a:pt x="889" y="268"/>
                </a:cubicBezTo>
                <a:cubicBezTo>
                  <a:pt x="887" y="267"/>
                  <a:pt x="887" y="268"/>
                  <a:pt x="887" y="269"/>
                </a:cubicBezTo>
                <a:cubicBezTo>
                  <a:pt x="886" y="270"/>
                  <a:pt x="886" y="271"/>
                  <a:pt x="886" y="272"/>
                </a:cubicBezTo>
                <a:cubicBezTo>
                  <a:pt x="885" y="273"/>
                  <a:pt x="884" y="274"/>
                  <a:pt x="884" y="275"/>
                </a:cubicBezTo>
                <a:cubicBezTo>
                  <a:pt x="883" y="276"/>
                  <a:pt x="883" y="277"/>
                  <a:pt x="883" y="278"/>
                </a:cubicBezTo>
                <a:cubicBezTo>
                  <a:pt x="882" y="280"/>
                  <a:pt x="880" y="282"/>
                  <a:pt x="880" y="284"/>
                </a:cubicBezTo>
                <a:cubicBezTo>
                  <a:pt x="883" y="285"/>
                  <a:pt x="883" y="283"/>
                  <a:pt x="884" y="282"/>
                </a:cubicBezTo>
                <a:cubicBezTo>
                  <a:pt x="885" y="282"/>
                  <a:pt x="886" y="281"/>
                  <a:pt x="887" y="281"/>
                </a:cubicBezTo>
                <a:cubicBezTo>
                  <a:pt x="888" y="281"/>
                  <a:pt x="888" y="280"/>
                  <a:pt x="889" y="281"/>
                </a:cubicBezTo>
                <a:cubicBezTo>
                  <a:pt x="890" y="281"/>
                  <a:pt x="890" y="282"/>
                  <a:pt x="890" y="283"/>
                </a:cubicBezTo>
                <a:cubicBezTo>
                  <a:pt x="890" y="284"/>
                  <a:pt x="891" y="284"/>
                  <a:pt x="891" y="285"/>
                </a:cubicBezTo>
                <a:cubicBezTo>
                  <a:pt x="892" y="287"/>
                  <a:pt x="888" y="286"/>
                  <a:pt x="889" y="289"/>
                </a:cubicBezTo>
                <a:cubicBezTo>
                  <a:pt x="891" y="290"/>
                  <a:pt x="892" y="288"/>
                  <a:pt x="893" y="288"/>
                </a:cubicBezTo>
                <a:cubicBezTo>
                  <a:pt x="894" y="290"/>
                  <a:pt x="891" y="290"/>
                  <a:pt x="890" y="291"/>
                </a:cubicBezTo>
                <a:cubicBezTo>
                  <a:pt x="889" y="292"/>
                  <a:pt x="887" y="293"/>
                  <a:pt x="887" y="291"/>
                </a:cubicBezTo>
                <a:cubicBezTo>
                  <a:pt x="887" y="290"/>
                  <a:pt x="888" y="289"/>
                  <a:pt x="888" y="288"/>
                </a:cubicBezTo>
                <a:cubicBezTo>
                  <a:pt x="888" y="287"/>
                  <a:pt x="888" y="286"/>
                  <a:pt x="887" y="286"/>
                </a:cubicBezTo>
                <a:cubicBezTo>
                  <a:pt x="886" y="285"/>
                  <a:pt x="885" y="285"/>
                  <a:pt x="884" y="286"/>
                </a:cubicBezTo>
                <a:cubicBezTo>
                  <a:pt x="883" y="286"/>
                  <a:pt x="882" y="285"/>
                  <a:pt x="881" y="285"/>
                </a:cubicBezTo>
                <a:cubicBezTo>
                  <a:pt x="879" y="285"/>
                  <a:pt x="879" y="287"/>
                  <a:pt x="878" y="288"/>
                </a:cubicBezTo>
                <a:cubicBezTo>
                  <a:pt x="876" y="289"/>
                  <a:pt x="874" y="290"/>
                  <a:pt x="873" y="292"/>
                </a:cubicBezTo>
                <a:cubicBezTo>
                  <a:pt x="872" y="294"/>
                  <a:pt x="872" y="296"/>
                  <a:pt x="869" y="297"/>
                </a:cubicBezTo>
                <a:cubicBezTo>
                  <a:pt x="868" y="298"/>
                  <a:pt x="866" y="299"/>
                  <a:pt x="865" y="300"/>
                </a:cubicBezTo>
                <a:cubicBezTo>
                  <a:pt x="863" y="302"/>
                  <a:pt x="862" y="303"/>
                  <a:pt x="860" y="304"/>
                </a:cubicBezTo>
                <a:cubicBezTo>
                  <a:pt x="859" y="305"/>
                  <a:pt x="856" y="306"/>
                  <a:pt x="855" y="307"/>
                </a:cubicBezTo>
                <a:cubicBezTo>
                  <a:pt x="855" y="309"/>
                  <a:pt x="859" y="306"/>
                  <a:pt x="860" y="306"/>
                </a:cubicBezTo>
                <a:cubicBezTo>
                  <a:pt x="862" y="306"/>
                  <a:pt x="864" y="305"/>
                  <a:pt x="866" y="303"/>
                </a:cubicBezTo>
                <a:cubicBezTo>
                  <a:pt x="866" y="303"/>
                  <a:pt x="867" y="302"/>
                  <a:pt x="868" y="302"/>
                </a:cubicBezTo>
                <a:cubicBezTo>
                  <a:pt x="870" y="302"/>
                  <a:pt x="869" y="303"/>
                  <a:pt x="868" y="304"/>
                </a:cubicBezTo>
                <a:cubicBezTo>
                  <a:pt x="868" y="305"/>
                  <a:pt x="870" y="308"/>
                  <a:pt x="867" y="309"/>
                </a:cubicBezTo>
                <a:cubicBezTo>
                  <a:pt x="866" y="309"/>
                  <a:pt x="865" y="309"/>
                  <a:pt x="864" y="309"/>
                </a:cubicBezTo>
                <a:cubicBezTo>
                  <a:pt x="863" y="310"/>
                  <a:pt x="861" y="310"/>
                  <a:pt x="861" y="310"/>
                </a:cubicBezTo>
                <a:cubicBezTo>
                  <a:pt x="860" y="312"/>
                  <a:pt x="862" y="312"/>
                  <a:pt x="863" y="312"/>
                </a:cubicBezTo>
                <a:cubicBezTo>
                  <a:pt x="864" y="312"/>
                  <a:pt x="864" y="313"/>
                  <a:pt x="865" y="314"/>
                </a:cubicBezTo>
                <a:cubicBezTo>
                  <a:pt x="866" y="315"/>
                  <a:pt x="867" y="315"/>
                  <a:pt x="867" y="316"/>
                </a:cubicBezTo>
                <a:cubicBezTo>
                  <a:pt x="866" y="318"/>
                  <a:pt x="865" y="317"/>
                  <a:pt x="864" y="318"/>
                </a:cubicBezTo>
                <a:cubicBezTo>
                  <a:pt x="863" y="318"/>
                  <a:pt x="862" y="319"/>
                  <a:pt x="862" y="320"/>
                </a:cubicBezTo>
                <a:cubicBezTo>
                  <a:pt x="862" y="321"/>
                  <a:pt x="863" y="322"/>
                  <a:pt x="862" y="323"/>
                </a:cubicBezTo>
                <a:cubicBezTo>
                  <a:pt x="861" y="324"/>
                  <a:pt x="860" y="324"/>
                  <a:pt x="859" y="324"/>
                </a:cubicBezTo>
                <a:cubicBezTo>
                  <a:pt x="858" y="325"/>
                  <a:pt x="858" y="326"/>
                  <a:pt x="857" y="327"/>
                </a:cubicBezTo>
                <a:cubicBezTo>
                  <a:pt x="856" y="327"/>
                  <a:pt x="856" y="326"/>
                  <a:pt x="857" y="325"/>
                </a:cubicBezTo>
                <a:cubicBezTo>
                  <a:pt x="857" y="324"/>
                  <a:pt x="858" y="323"/>
                  <a:pt x="857" y="322"/>
                </a:cubicBezTo>
                <a:cubicBezTo>
                  <a:pt x="856" y="320"/>
                  <a:pt x="853" y="321"/>
                  <a:pt x="852" y="320"/>
                </a:cubicBezTo>
                <a:cubicBezTo>
                  <a:pt x="851" y="319"/>
                  <a:pt x="850" y="318"/>
                  <a:pt x="849" y="318"/>
                </a:cubicBezTo>
                <a:cubicBezTo>
                  <a:pt x="847" y="318"/>
                  <a:pt x="846" y="319"/>
                  <a:pt x="844" y="320"/>
                </a:cubicBezTo>
                <a:cubicBezTo>
                  <a:pt x="843" y="320"/>
                  <a:pt x="841" y="322"/>
                  <a:pt x="840" y="323"/>
                </a:cubicBezTo>
                <a:cubicBezTo>
                  <a:pt x="838" y="325"/>
                  <a:pt x="836" y="325"/>
                  <a:pt x="834" y="326"/>
                </a:cubicBezTo>
                <a:cubicBezTo>
                  <a:pt x="832" y="327"/>
                  <a:pt x="831" y="329"/>
                  <a:pt x="830" y="330"/>
                </a:cubicBezTo>
                <a:cubicBezTo>
                  <a:pt x="829" y="330"/>
                  <a:pt x="828" y="331"/>
                  <a:pt x="827" y="332"/>
                </a:cubicBezTo>
                <a:cubicBezTo>
                  <a:pt x="826" y="334"/>
                  <a:pt x="828" y="332"/>
                  <a:pt x="829" y="333"/>
                </a:cubicBezTo>
                <a:cubicBezTo>
                  <a:pt x="830" y="335"/>
                  <a:pt x="826" y="337"/>
                  <a:pt x="825" y="337"/>
                </a:cubicBezTo>
                <a:cubicBezTo>
                  <a:pt x="823" y="339"/>
                  <a:pt x="821" y="340"/>
                  <a:pt x="819" y="341"/>
                </a:cubicBezTo>
                <a:cubicBezTo>
                  <a:pt x="818" y="342"/>
                  <a:pt x="818" y="343"/>
                  <a:pt x="817" y="344"/>
                </a:cubicBezTo>
                <a:cubicBezTo>
                  <a:pt x="816" y="346"/>
                  <a:pt x="818" y="344"/>
                  <a:pt x="819" y="345"/>
                </a:cubicBezTo>
                <a:cubicBezTo>
                  <a:pt x="820" y="347"/>
                  <a:pt x="815" y="349"/>
                  <a:pt x="815" y="350"/>
                </a:cubicBezTo>
                <a:cubicBezTo>
                  <a:pt x="813" y="351"/>
                  <a:pt x="811" y="352"/>
                  <a:pt x="810" y="354"/>
                </a:cubicBezTo>
                <a:cubicBezTo>
                  <a:pt x="809" y="354"/>
                  <a:pt x="805" y="357"/>
                  <a:pt x="807" y="358"/>
                </a:cubicBezTo>
                <a:cubicBezTo>
                  <a:pt x="807" y="358"/>
                  <a:pt x="808" y="357"/>
                  <a:pt x="808" y="357"/>
                </a:cubicBezTo>
                <a:cubicBezTo>
                  <a:pt x="809" y="357"/>
                  <a:pt x="809" y="358"/>
                  <a:pt x="809" y="358"/>
                </a:cubicBezTo>
                <a:cubicBezTo>
                  <a:pt x="810" y="359"/>
                  <a:pt x="811" y="359"/>
                  <a:pt x="812" y="358"/>
                </a:cubicBezTo>
                <a:cubicBezTo>
                  <a:pt x="813" y="358"/>
                  <a:pt x="815" y="354"/>
                  <a:pt x="817" y="356"/>
                </a:cubicBezTo>
                <a:cubicBezTo>
                  <a:pt x="818" y="358"/>
                  <a:pt x="814" y="360"/>
                  <a:pt x="814" y="362"/>
                </a:cubicBezTo>
                <a:cubicBezTo>
                  <a:pt x="814" y="363"/>
                  <a:pt x="815" y="363"/>
                  <a:pt x="816" y="364"/>
                </a:cubicBezTo>
                <a:cubicBezTo>
                  <a:pt x="817" y="365"/>
                  <a:pt x="816" y="366"/>
                  <a:pt x="817" y="367"/>
                </a:cubicBezTo>
                <a:cubicBezTo>
                  <a:pt x="819" y="368"/>
                  <a:pt x="822" y="367"/>
                  <a:pt x="824" y="366"/>
                </a:cubicBezTo>
                <a:cubicBezTo>
                  <a:pt x="826" y="365"/>
                  <a:pt x="827" y="363"/>
                  <a:pt x="829" y="363"/>
                </a:cubicBezTo>
                <a:cubicBezTo>
                  <a:pt x="830" y="362"/>
                  <a:pt x="831" y="362"/>
                  <a:pt x="832" y="362"/>
                </a:cubicBezTo>
                <a:cubicBezTo>
                  <a:pt x="834" y="362"/>
                  <a:pt x="834" y="361"/>
                  <a:pt x="836" y="361"/>
                </a:cubicBezTo>
                <a:cubicBezTo>
                  <a:pt x="836" y="361"/>
                  <a:pt x="837" y="361"/>
                  <a:pt x="837" y="360"/>
                </a:cubicBezTo>
                <a:cubicBezTo>
                  <a:pt x="838" y="360"/>
                  <a:pt x="838" y="360"/>
                  <a:pt x="838" y="359"/>
                </a:cubicBezTo>
                <a:cubicBezTo>
                  <a:pt x="839" y="359"/>
                  <a:pt x="840" y="358"/>
                  <a:pt x="841" y="357"/>
                </a:cubicBezTo>
                <a:cubicBezTo>
                  <a:pt x="842" y="356"/>
                  <a:pt x="845" y="354"/>
                  <a:pt x="847" y="354"/>
                </a:cubicBezTo>
                <a:cubicBezTo>
                  <a:pt x="848" y="354"/>
                  <a:pt x="849" y="354"/>
                  <a:pt x="849" y="352"/>
                </a:cubicBezTo>
                <a:cubicBezTo>
                  <a:pt x="850" y="351"/>
                  <a:pt x="849" y="351"/>
                  <a:pt x="848" y="349"/>
                </a:cubicBezTo>
                <a:cubicBezTo>
                  <a:pt x="848" y="349"/>
                  <a:pt x="848" y="347"/>
                  <a:pt x="847" y="347"/>
                </a:cubicBezTo>
                <a:cubicBezTo>
                  <a:pt x="845" y="347"/>
                  <a:pt x="846" y="349"/>
                  <a:pt x="845" y="350"/>
                </a:cubicBezTo>
                <a:cubicBezTo>
                  <a:pt x="844" y="350"/>
                  <a:pt x="842" y="350"/>
                  <a:pt x="843" y="348"/>
                </a:cubicBezTo>
                <a:cubicBezTo>
                  <a:pt x="843" y="347"/>
                  <a:pt x="845" y="347"/>
                  <a:pt x="846" y="347"/>
                </a:cubicBezTo>
                <a:cubicBezTo>
                  <a:pt x="847" y="346"/>
                  <a:pt x="847" y="345"/>
                  <a:pt x="848" y="345"/>
                </a:cubicBezTo>
                <a:cubicBezTo>
                  <a:pt x="849" y="344"/>
                  <a:pt x="850" y="344"/>
                  <a:pt x="851" y="343"/>
                </a:cubicBezTo>
                <a:cubicBezTo>
                  <a:pt x="853" y="342"/>
                  <a:pt x="856" y="337"/>
                  <a:pt x="858" y="339"/>
                </a:cubicBezTo>
                <a:cubicBezTo>
                  <a:pt x="859" y="339"/>
                  <a:pt x="858" y="340"/>
                  <a:pt x="859" y="340"/>
                </a:cubicBezTo>
                <a:cubicBezTo>
                  <a:pt x="859" y="341"/>
                  <a:pt x="859" y="341"/>
                  <a:pt x="860" y="341"/>
                </a:cubicBezTo>
                <a:cubicBezTo>
                  <a:pt x="862" y="343"/>
                  <a:pt x="859" y="343"/>
                  <a:pt x="858" y="344"/>
                </a:cubicBezTo>
                <a:cubicBezTo>
                  <a:pt x="857" y="344"/>
                  <a:pt x="856" y="345"/>
                  <a:pt x="855" y="346"/>
                </a:cubicBezTo>
                <a:cubicBezTo>
                  <a:pt x="854" y="346"/>
                  <a:pt x="853" y="346"/>
                  <a:pt x="853" y="347"/>
                </a:cubicBezTo>
                <a:cubicBezTo>
                  <a:pt x="852" y="347"/>
                  <a:pt x="851" y="348"/>
                  <a:pt x="851" y="348"/>
                </a:cubicBezTo>
                <a:cubicBezTo>
                  <a:pt x="850" y="350"/>
                  <a:pt x="852" y="349"/>
                  <a:pt x="853" y="349"/>
                </a:cubicBezTo>
                <a:cubicBezTo>
                  <a:pt x="854" y="350"/>
                  <a:pt x="853" y="351"/>
                  <a:pt x="855" y="351"/>
                </a:cubicBezTo>
                <a:cubicBezTo>
                  <a:pt x="856" y="351"/>
                  <a:pt x="857" y="351"/>
                  <a:pt x="858" y="351"/>
                </a:cubicBezTo>
                <a:cubicBezTo>
                  <a:pt x="861" y="352"/>
                  <a:pt x="857" y="355"/>
                  <a:pt x="855" y="355"/>
                </a:cubicBezTo>
                <a:cubicBezTo>
                  <a:pt x="854" y="355"/>
                  <a:pt x="853" y="355"/>
                  <a:pt x="852" y="356"/>
                </a:cubicBezTo>
                <a:cubicBezTo>
                  <a:pt x="851" y="357"/>
                  <a:pt x="851" y="357"/>
                  <a:pt x="850" y="358"/>
                </a:cubicBezTo>
                <a:cubicBezTo>
                  <a:pt x="848" y="359"/>
                  <a:pt x="846" y="359"/>
                  <a:pt x="844" y="360"/>
                </a:cubicBezTo>
                <a:cubicBezTo>
                  <a:pt x="843" y="360"/>
                  <a:pt x="842" y="361"/>
                  <a:pt x="841" y="362"/>
                </a:cubicBezTo>
                <a:cubicBezTo>
                  <a:pt x="840" y="362"/>
                  <a:pt x="838" y="363"/>
                  <a:pt x="838" y="364"/>
                </a:cubicBezTo>
                <a:cubicBezTo>
                  <a:pt x="839" y="364"/>
                  <a:pt x="840" y="364"/>
                  <a:pt x="841" y="364"/>
                </a:cubicBezTo>
                <a:cubicBezTo>
                  <a:pt x="843" y="365"/>
                  <a:pt x="842" y="365"/>
                  <a:pt x="841" y="366"/>
                </a:cubicBezTo>
                <a:cubicBezTo>
                  <a:pt x="841" y="367"/>
                  <a:pt x="842" y="367"/>
                  <a:pt x="842" y="368"/>
                </a:cubicBezTo>
                <a:cubicBezTo>
                  <a:pt x="842" y="370"/>
                  <a:pt x="839" y="371"/>
                  <a:pt x="837" y="371"/>
                </a:cubicBezTo>
                <a:cubicBezTo>
                  <a:pt x="836" y="371"/>
                  <a:pt x="835" y="371"/>
                  <a:pt x="834" y="371"/>
                </a:cubicBezTo>
                <a:cubicBezTo>
                  <a:pt x="832" y="371"/>
                  <a:pt x="829" y="370"/>
                  <a:pt x="827" y="371"/>
                </a:cubicBezTo>
                <a:cubicBezTo>
                  <a:pt x="825" y="372"/>
                  <a:pt x="823" y="373"/>
                  <a:pt x="821" y="374"/>
                </a:cubicBezTo>
                <a:cubicBezTo>
                  <a:pt x="819" y="374"/>
                  <a:pt x="817" y="375"/>
                  <a:pt x="815" y="375"/>
                </a:cubicBezTo>
                <a:cubicBezTo>
                  <a:pt x="814" y="373"/>
                  <a:pt x="816" y="371"/>
                  <a:pt x="816" y="369"/>
                </a:cubicBezTo>
                <a:cubicBezTo>
                  <a:pt x="816" y="367"/>
                  <a:pt x="814" y="366"/>
                  <a:pt x="813" y="365"/>
                </a:cubicBezTo>
                <a:cubicBezTo>
                  <a:pt x="812" y="363"/>
                  <a:pt x="812" y="362"/>
                  <a:pt x="810" y="361"/>
                </a:cubicBezTo>
                <a:cubicBezTo>
                  <a:pt x="808" y="360"/>
                  <a:pt x="806" y="361"/>
                  <a:pt x="804" y="362"/>
                </a:cubicBezTo>
                <a:cubicBezTo>
                  <a:pt x="803" y="363"/>
                  <a:pt x="802" y="363"/>
                  <a:pt x="801" y="363"/>
                </a:cubicBezTo>
                <a:cubicBezTo>
                  <a:pt x="800" y="363"/>
                  <a:pt x="799" y="364"/>
                  <a:pt x="798" y="365"/>
                </a:cubicBezTo>
                <a:cubicBezTo>
                  <a:pt x="797" y="365"/>
                  <a:pt x="793" y="367"/>
                  <a:pt x="795" y="368"/>
                </a:cubicBezTo>
                <a:cubicBezTo>
                  <a:pt x="797" y="368"/>
                  <a:pt x="801" y="368"/>
                  <a:pt x="799" y="371"/>
                </a:cubicBezTo>
                <a:cubicBezTo>
                  <a:pt x="799" y="372"/>
                  <a:pt x="797" y="372"/>
                  <a:pt x="796" y="372"/>
                </a:cubicBezTo>
                <a:cubicBezTo>
                  <a:pt x="795" y="373"/>
                  <a:pt x="795" y="374"/>
                  <a:pt x="794" y="374"/>
                </a:cubicBezTo>
                <a:cubicBezTo>
                  <a:pt x="791" y="376"/>
                  <a:pt x="791" y="373"/>
                  <a:pt x="791" y="371"/>
                </a:cubicBezTo>
                <a:cubicBezTo>
                  <a:pt x="790" y="369"/>
                  <a:pt x="787" y="370"/>
                  <a:pt x="786" y="370"/>
                </a:cubicBezTo>
                <a:cubicBezTo>
                  <a:pt x="784" y="370"/>
                  <a:pt x="782" y="370"/>
                  <a:pt x="780" y="371"/>
                </a:cubicBezTo>
                <a:cubicBezTo>
                  <a:pt x="779" y="372"/>
                  <a:pt x="777" y="374"/>
                  <a:pt x="776" y="375"/>
                </a:cubicBezTo>
                <a:cubicBezTo>
                  <a:pt x="775" y="376"/>
                  <a:pt x="774" y="377"/>
                  <a:pt x="776" y="378"/>
                </a:cubicBezTo>
                <a:cubicBezTo>
                  <a:pt x="777" y="378"/>
                  <a:pt x="777" y="379"/>
                  <a:pt x="778" y="379"/>
                </a:cubicBezTo>
                <a:cubicBezTo>
                  <a:pt x="779" y="379"/>
                  <a:pt x="780" y="379"/>
                  <a:pt x="780" y="380"/>
                </a:cubicBezTo>
                <a:cubicBezTo>
                  <a:pt x="782" y="382"/>
                  <a:pt x="778" y="381"/>
                  <a:pt x="776" y="382"/>
                </a:cubicBezTo>
                <a:cubicBezTo>
                  <a:pt x="774" y="383"/>
                  <a:pt x="773" y="383"/>
                  <a:pt x="770" y="382"/>
                </a:cubicBezTo>
                <a:cubicBezTo>
                  <a:pt x="769" y="382"/>
                  <a:pt x="768" y="382"/>
                  <a:pt x="768" y="383"/>
                </a:cubicBezTo>
                <a:cubicBezTo>
                  <a:pt x="767" y="383"/>
                  <a:pt x="767" y="384"/>
                  <a:pt x="767" y="384"/>
                </a:cubicBezTo>
                <a:cubicBezTo>
                  <a:pt x="766" y="384"/>
                  <a:pt x="766" y="384"/>
                  <a:pt x="765" y="384"/>
                </a:cubicBezTo>
                <a:cubicBezTo>
                  <a:pt x="764" y="384"/>
                  <a:pt x="763" y="385"/>
                  <a:pt x="764" y="386"/>
                </a:cubicBezTo>
                <a:cubicBezTo>
                  <a:pt x="765" y="387"/>
                  <a:pt x="766" y="387"/>
                  <a:pt x="767" y="388"/>
                </a:cubicBezTo>
                <a:cubicBezTo>
                  <a:pt x="767" y="389"/>
                  <a:pt x="767" y="390"/>
                  <a:pt x="768" y="390"/>
                </a:cubicBezTo>
                <a:cubicBezTo>
                  <a:pt x="769" y="390"/>
                  <a:pt x="771" y="390"/>
                  <a:pt x="772" y="390"/>
                </a:cubicBezTo>
                <a:cubicBezTo>
                  <a:pt x="773" y="390"/>
                  <a:pt x="773" y="390"/>
                  <a:pt x="774" y="391"/>
                </a:cubicBezTo>
                <a:cubicBezTo>
                  <a:pt x="775" y="391"/>
                  <a:pt x="777" y="391"/>
                  <a:pt x="777" y="392"/>
                </a:cubicBezTo>
                <a:cubicBezTo>
                  <a:pt x="778" y="392"/>
                  <a:pt x="780" y="397"/>
                  <a:pt x="780" y="398"/>
                </a:cubicBezTo>
                <a:cubicBezTo>
                  <a:pt x="779" y="399"/>
                  <a:pt x="779" y="397"/>
                  <a:pt x="778" y="397"/>
                </a:cubicBezTo>
                <a:cubicBezTo>
                  <a:pt x="777" y="396"/>
                  <a:pt x="776" y="396"/>
                  <a:pt x="775" y="396"/>
                </a:cubicBezTo>
                <a:cubicBezTo>
                  <a:pt x="772" y="396"/>
                  <a:pt x="771" y="396"/>
                  <a:pt x="770" y="394"/>
                </a:cubicBezTo>
                <a:cubicBezTo>
                  <a:pt x="769" y="393"/>
                  <a:pt x="769" y="392"/>
                  <a:pt x="768" y="391"/>
                </a:cubicBezTo>
                <a:cubicBezTo>
                  <a:pt x="767" y="391"/>
                  <a:pt x="767" y="390"/>
                  <a:pt x="766" y="390"/>
                </a:cubicBezTo>
                <a:cubicBezTo>
                  <a:pt x="765" y="389"/>
                  <a:pt x="763" y="387"/>
                  <a:pt x="762" y="386"/>
                </a:cubicBezTo>
                <a:cubicBezTo>
                  <a:pt x="760" y="386"/>
                  <a:pt x="757" y="387"/>
                  <a:pt x="757" y="389"/>
                </a:cubicBezTo>
                <a:cubicBezTo>
                  <a:pt x="758" y="391"/>
                  <a:pt x="761" y="391"/>
                  <a:pt x="763" y="393"/>
                </a:cubicBezTo>
                <a:cubicBezTo>
                  <a:pt x="763" y="394"/>
                  <a:pt x="764" y="394"/>
                  <a:pt x="765" y="395"/>
                </a:cubicBezTo>
                <a:cubicBezTo>
                  <a:pt x="765" y="396"/>
                  <a:pt x="766" y="396"/>
                  <a:pt x="767" y="397"/>
                </a:cubicBezTo>
                <a:cubicBezTo>
                  <a:pt x="767" y="398"/>
                  <a:pt x="765" y="399"/>
                  <a:pt x="765" y="398"/>
                </a:cubicBezTo>
                <a:cubicBezTo>
                  <a:pt x="764" y="398"/>
                  <a:pt x="763" y="396"/>
                  <a:pt x="763" y="396"/>
                </a:cubicBezTo>
                <a:cubicBezTo>
                  <a:pt x="762" y="395"/>
                  <a:pt x="761" y="395"/>
                  <a:pt x="760" y="395"/>
                </a:cubicBezTo>
                <a:cubicBezTo>
                  <a:pt x="759" y="394"/>
                  <a:pt x="759" y="393"/>
                  <a:pt x="758" y="393"/>
                </a:cubicBezTo>
                <a:cubicBezTo>
                  <a:pt x="755" y="392"/>
                  <a:pt x="751" y="393"/>
                  <a:pt x="749" y="394"/>
                </a:cubicBezTo>
                <a:cubicBezTo>
                  <a:pt x="747" y="394"/>
                  <a:pt x="743" y="394"/>
                  <a:pt x="742" y="392"/>
                </a:cubicBezTo>
                <a:cubicBezTo>
                  <a:pt x="740" y="391"/>
                  <a:pt x="738" y="389"/>
                  <a:pt x="736" y="390"/>
                </a:cubicBezTo>
                <a:cubicBezTo>
                  <a:pt x="735" y="391"/>
                  <a:pt x="735" y="392"/>
                  <a:pt x="733" y="392"/>
                </a:cubicBezTo>
                <a:cubicBezTo>
                  <a:pt x="732" y="392"/>
                  <a:pt x="731" y="393"/>
                  <a:pt x="730" y="393"/>
                </a:cubicBezTo>
                <a:cubicBezTo>
                  <a:pt x="729" y="394"/>
                  <a:pt x="727" y="394"/>
                  <a:pt x="728" y="396"/>
                </a:cubicBezTo>
                <a:cubicBezTo>
                  <a:pt x="728" y="397"/>
                  <a:pt x="728" y="396"/>
                  <a:pt x="729" y="397"/>
                </a:cubicBezTo>
                <a:cubicBezTo>
                  <a:pt x="730" y="397"/>
                  <a:pt x="730" y="397"/>
                  <a:pt x="731" y="398"/>
                </a:cubicBezTo>
                <a:cubicBezTo>
                  <a:pt x="732" y="399"/>
                  <a:pt x="733" y="399"/>
                  <a:pt x="732" y="401"/>
                </a:cubicBezTo>
                <a:cubicBezTo>
                  <a:pt x="731" y="401"/>
                  <a:pt x="727" y="402"/>
                  <a:pt x="729" y="404"/>
                </a:cubicBezTo>
                <a:cubicBezTo>
                  <a:pt x="730" y="404"/>
                  <a:pt x="733" y="404"/>
                  <a:pt x="734" y="404"/>
                </a:cubicBezTo>
                <a:cubicBezTo>
                  <a:pt x="736" y="403"/>
                  <a:pt x="738" y="403"/>
                  <a:pt x="740" y="403"/>
                </a:cubicBezTo>
                <a:cubicBezTo>
                  <a:pt x="743" y="404"/>
                  <a:pt x="745" y="404"/>
                  <a:pt x="747" y="404"/>
                </a:cubicBezTo>
                <a:cubicBezTo>
                  <a:pt x="748" y="404"/>
                  <a:pt x="749" y="405"/>
                  <a:pt x="748" y="405"/>
                </a:cubicBezTo>
                <a:cubicBezTo>
                  <a:pt x="747" y="406"/>
                  <a:pt x="745" y="406"/>
                  <a:pt x="744" y="406"/>
                </a:cubicBezTo>
                <a:cubicBezTo>
                  <a:pt x="743" y="407"/>
                  <a:pt x="740" y="409"/>
                  <a:pt x="743" y="410"/>
                </a:cubicBezTo>
                <a:cubicBezTo>
                  <a:pt x="744" y="410"/>
                  <a:pt x="745" y="409"/>
                  <a:pt x="746" y="410"/>
                </a:cubicBezTo>
                <a:cubicBezTo>
                  <a:pt x="747" y="410"/>
                  <a:pt x="748" y="411"/>
                  <a:pt x="747" y="411"/>
                </a:cubicBezTo>
                <a:cubicBezTo>
                  <a:pt x="745" y="412"/>
                  <a:pt x="742" y="411"/>
                  <a:pt x="741" y="410"/>
                </a:cubicBezTo>
                <a:cubicBezTo>
                  <a:pt x="739" y="409"/>
                  <a:pt x="736" y="408"/>
                  <a:pt x="734" y="408"/>
                </a:cubicBezTo>
                <a:cubicBezTo>
                  <a:pt x="733" y="408"/>
                  <a:pt x="732" y="408"/>
                  <a:pt x="730" y="408"/>
                </a:cubicBezTo>
                <a:cubicBezTo>
                  <a:pt x="729" y="409"/>
                  <a:pt x="728" y="409"/>
                  <a:pt x="727" y="409"/>
                </a:cubicBezTo>
                <a:cubicBezTo>
                  <a:pt x="726" y="409"/>
                  <a:pt x="725" y="409"/>
                  <a:pt x="724" y="409"/>
                </a:cubicBezTo>
                <a:cubicBezTo>
                  <a:pt x="721" y="408"/>
                  <a:pt x="720" y="408"/>
                  <a:pt x="718" y="409"/>
                </a:cubicBezTo>
                <a:cubicBezTo>
                  <a:pt x="715" y="409"/>
                  <a:pt x="713" y="410"/>
                  <a:pt x="711" y="410"/>
                </a:cubicBezTo>
                <a:cubicBezTo>
                  <a:pt x="710" y="410"/>
                  <a:pt x="708" y="410"/>
                  <a:pt x="709" y="411"/>
                </a:cubicBezTo>
                <a:cubicBezTo>
                  <a:pt x="709" y="412"/>
                  <a:pt x="710" y="412"/>
                  <a:pt x="711" y="412"/>
                </a:cubicBezTo>
                <a:cubicBezTo>
                  <a:pt x="712" y="412"/>
                  <a:pt x="714" y="411"/>
                  <a:pt x="714" y="412"/>
                </a:cubicBezTo>
                <a:cubicBezTo>
                  <a:pt x="716" y="413"/>
                  <a:pt x="713" y="414"/>
                  <a:pt x="712" y="414"/>
                </a:cubicBezTo>
                <a:cubicBezTo>
                  <a:pt x="710" y="415"/>
                  <a:pt x="714" y="416"/>
                  <a:pt x="716" y="416"/>
                </a:cubicBezTo>
                <a:cubicBezTo>
                  <a:pt x="717" y="416"/>
                  <a:pt x="717" y="415"/>
                  <a:pt x="718" y="414"/>
                </a:cubicBezTo>
                <a:cubicBezTo>
                  <a:pt x="719" y="414"/>
                  <a:pt x="720" y="415"/>
                  <a:pt x="721" y="415"/>
                </a:cubicBezTo>
                <a:cubicBezTo>
                  <a:pt x="722" y="415"/>
                  <a:pt x="723" y="414"/>
                  <a:pt x="724" y="415"/>
                </a:cubicBezTo>
                <a:cubicBezTo>
                  <a:pt x="725" y="417"/>
                  <a:pt x="723" y="417"/>
                  <a:pt x="722" y="416"/>
                </a:cubicBezTo>
                <a:cubicBezTo>
                  <a:pt x="720" y="416"/>
                  <a:pt x="718" y="415"/>
                  <a:pt x="716" y="417"/>
                </a:cubicBezTo>
                <a:cubicBezTo>
                  <a:pt x="716" y="417"/>
                  <a:pt x="715" y="418"/>
                  <a:pt x="715" y="418"/>
                </a:cubicBezTo>
                <a:cubicBezTo>
                  <a:pt x="713" y="419"/>
                  <a:pt x="713" y="419"/>
                  <a:pt x="712" y="420"/>
                </a:cubicBezTo>
                <a:cubicBezTo>
                  <a:pt x="711" y="420"/>
                  <a:pt x="711" y="421"/>
                  <a:pt x="710" y="421"/>
                </a:cubicBezTo>
                <a:cubicBezTo>
                  <a:pt x="709" y="420"/>
                  <a:pt x="709" y="419"/>
                  <a:pt x="707" y="420"/>
                </a:cubicBezTo>
                <a:cubicBezTo>
                  <a:pt x="706" y="420"/>
                  <a:pt x="706" y="421"/>
                  <a:pt x="705" y="422"/>
                </a:cubicBezTo>
                <a:cubicBezTo>
                  <a:pt x="705" y="422"/>
                  <a:pt x="704" y="423"/>
                  <a:pt x="703" y="423"/>
                </a:cubicBezTo>
                <a:cubicBezTo>
                  <a:pt x="702" y="424"/>
                  <a:pt x="700" y="424"/>
                  <a:pt x="699" y="426"/>
                </a:cubicBezTo>
                <a:cubicBezTo>
                  <a:pt x="699" y="428"/>
                  <a:pt x="700" y="427"/>
                  <a:pt x="701" y="428"/>
                </a:cubicBezTo>
                <a:cubicBezTo>
                  <a:pt x="702" y="429"/>
                  <a:pt x="701" y="430"/>
                  <a:pt x="700" y="430"/>
                </a:cubicBezTo>
                <a:cubicBezTo>
                  <a:pt x="700" y="431"/>
                  <a:pt x="699" y="430"/>
                  <a:pt x="699" y="431"/>
                </a:cubicBezTo>
                <a:cubicBezTo>
                  <a:pt x="698" y="431"/>
                  <a:pt x="698" y="432"/>
                  <a:pt x="698" y="432"/>
                </a:cubicBezTo>
                <a:cubicBezTo>
                  <a:pt x="697" y="433"/>
                  <a:pt x="696" y="433"/>
                  <a:pt x="696" y="432"/>
                </a:cubicBezTo>
                <a:cubicBezTo>
                  <a:pt x="695" y="431"/>
                  <a:pt x="696" y="430"/>
                  <a:pt x="696" y="429"/>
                </a:cubicBezTo>
                <a:cubicBezTo>
                  <a:pt x="695" y="429"/>
                  <a:pt x="694" y="428"/>
                  <a:pt x="693" y="428"/>
                </a:cubicBezTo>
                <a:cubicBezTo>
                  <a:pt x="692" y="428"/>
                  <a:pt x="692" y="429"/>
                  <a:pt x="691" y="429"/>
                </a:cubicBezTo>
                <a:cubicBezTo>
                  <a:pt x="690" y="429"/>
                  <a:pt x="689" y="428"/>
                  <a:pt x="690" y="427"/>
                </a:cubicBezTo>
                <a:cubicBezTo>
                  <a:pt x="691" y="427"/>
                  <a:pt x="692" y="426"/>
                  <a:pt x="693" y="425"/>
                </a:cubicBezTo>
                <a:cubicBezTo>
                  <a:pt x="693" y="425"/>
                  <a:pt x="693" y="424"/>
                  <a:pt x="695" y="425"/>
                </a:cubicBezTo>
                <a:cubicBezTo>
                  <a:pt x="695" y="425"/>
                  <a:pt x="695" y="425"/>
                  <a:pt x="695" y="426"/>
                </a:cubicBezTo>
                <a:cubicBezTo>
                  <a:pt x="696" y="426"/>
                  <a:pt x="696" y="426"/>
                  <a:pt x="697" y="425"/>
                </a:cubicBezTo>
                <a:cubicBezTo>
                  <a:pt x="698" y="425"/>
                  <a:pt x="697" y="424"/>
                  <a:pt x="698" y="423"/>
                </a:cubicBezTo>
                <a:cubicBezTo>
                  <a:pt x="698" y="421"/>
                  <a:pt x="699" y="421"/>
                  <a:pt x="700" y="421"/>
                </a:cubicBezTo>
                <a:cubicBezTo>
                  <a:pt x="701" y="420"/>
                  <a:pt x="702" y="419"/>
                  <a:pt x="701" y="419"/>
                </a:cubicBezTo>
                <a:cubicBezTo>
                  <a:pt x="700" y="418"/>
                  <a:pt x="699" y="419"/>
                  <a:pt x="698" y="419"/>
                </a:cubicBezTo>
                <a:cubicBezTo>
                  <a:pt x="697" y="419"/>
                  <a:pt x="696" y="419"/>
                  <a:pt x="695" y="419"/>
                </a:cubicBezTo>
                <a:cubicBezTo>
                  <a:pt x="694" y="420"/>
                  <a:pt x="695" y="421"/>
                  <a:pt x="695" y="422"/>
                </a:cubicBezTo>
                <a:cubicBezTo>
                  <a:pt x="694" y="423"/>
                  <a:pt x="693" y="423"/>
                  <a:pt x="692" y="423"/>
                </a:cubicBezTo>
                <a:cubicBezTo>
                  <a:pt x="691" y="423"/>
                  <a:pt x="691" y="424"/>
                  <a:pt x="691" y="424"/>
                </a:cubicBezTo>
                <a:cubicBezTo>
                  <a:pt x="690" y="425"/>
                  <a:pt x="689" y="425"/>
                  <a:pt x="688" y="425"/>
                </a:cubicBezTo>
                <a:cubicBezTo>
                  <a:pt x="687" y="426"/>
                  <a:pt x="687" y="426"/>
                  <a:pt x="687" y="427"/>
                </a:cubicBezTo>
                <a:cubicBezTo>
                  <a:pt x="687" y="428"/>
                  <a:pt x="687" y="429"/>
                  <a:pt x="686" y="429"/>
                </a:cubicBezTo>
                <a:cubicBezTo>
                  <a:pt x="685" y="427"/>
                  <a:pt x="684" y="428"/>
                  <a:pt x="684" y="429"/>
                </a:cubicBezTo>
                <a:cubicBezTo>
                  <a:pt x="683" y="430"/>
                  <a:pt x="684" y="430"/>
                  <a:pt x="683" y="431"/>
                </a:cubicBezTo>
                <a:cubicBezTo>
                  <a:pt x="682" y="431"/>
                  <a:pt x="682" y="431"/>
                  <a:pt x="682" y="430"/>
                </a:cubicBezTo>
                <a:cubicBezTo>
                  <a:pt x="681" y="429"/>
                  <a:pt x="680" y="429"/>
                  <a:pt x="680" y="428"/>
                </a:cubicBezTo>
                <a:cubicBezTo>
                  <a:pt x="679" y="428"/>
                  <a:pt x="678" y="426"/>
                  <a:pt x="677" y="426"/>
                </a:cubicBezTo>
                <a:cubicBezTo>
                  <a:pt x="676" y="427"/>
                  <a:pt x="677" y="429"/>
                  <a:pt x="677" y="429"/>
                </a:cubicBezTo>
                <a:cubicBezTo>
                  <a:pt x="679" y="430"/>
                  <a:pt x="679" y="430"/>
                  <a:pt x="679" y="432"/>
                </a:cubicBezTo>
                <a:cubicBezTo>
                  <a:pt x="680" y="433"/>
                  <a:pt x="680" y="433"/>
                  <a:pt x="681" y="434"/>
                </a:cubicBezTo>
                <a:cubicBezTo>
                  <a:pt x="681" y="434"/>
                  <a:pt x="682" y="434"/>
                  <a:pt x="682" y="435"/>
                </a:cubicBezTo>
                <a:cubicBezTo>
                  <a:pt x="682" y="435"/>
                  <a:pt x="682" y="436"/>
                  <a:pt x="681" y="436"/>
                </a:cubicBezTo>
                <a:cubicBezTo>
                  <a:pt x="681" y="437"/>
                  <a:pt x="679" y="436"/>
                  <a:pt x="678" y="437"/>
                </a:cubicBezTo>
                <a:cubicBezTo>
                  <a:pt x="677" y="437"/>
                  <a:pt x="677" y="438"/>
                  <a:pt x="676" y="439"/>
                </a:cubicBezTo>
                <a:cubicBezTo>
                  <a:pt x="677" y="440"/>
                  <a:pt x="681" y="439"/>
                  <a:pt x="680" y="441"/>
                </a:cubicBezTo>
                <a:cubicBezTo>
                  <a:pt x="680" y="443"/>
                  <a:pt x="677" y="443"/>
                  <a:pt x="676" y="443"/>
                </a:cubicBezTo>
                <a:cubicBezTo>
                  <a:pt x="673" y="444"/>
                  <a:pt x="671" y="443"/>
                  <a:pt x="669" y="443"/>
                </a:cubicBezTo>
                <a:cubicBezTo>
                  <a:pt x="668" y="443"/>
                  <a:pt x="667" y="443"/>
                  <a:pt x="667" y="444"/>
                </a:cubicBezTo>
                <a:cubicBezTo>
                  <a:pt x="667" y="445"/>
                  <a:pt x="668" y="445"/>
                  <a:pt x="668" y="446"/>
                </a:cubicBezTo>
                <a:cubicBezTo>
                  <a:pt x="669" y="447"/>
                  <a:pt x="670" y="447"/>
                  <a:pt x="671" y="446"/>
                </a:cubicBezTo>
                <a:cubicBezTo>
                  <a:pt x="672" y="446"/>
                  <a:pt x="672" y="445"/>
                  <a:pt x="673" y="445"/>
                </a:cubicBezTo>
                <a:cubicBezTo>
                  <a:pt x="674" y="445"/>
                  <a:pt x="674" y="445"/>
                  <a:pt x="674" y="446"/>
                </a:cubicBezTo>
                <a:cubicBezTo>
                  <a:pt x="675" y="448"/>
                  <a:pt x="672" y="448"/>
                  <a:pt x="671" y="450"/>
                </a:cubicBezTo>
                <a:cubicBezTo>
                  <a:pt x="669" y="453"/>
                  <a:pt x="675" y="451"/>
                  <a:pt x="674" y="453"/>
                </a:cubicBezTo>
                <a:cubicBezTo>
                  <a:pt x="673" y="454"/>
                  <a:pt x="671" y="454"/>
                  <a:pt x="673" y="455"/>
                </a:cubicBezTo>
                <a:cubicBezTo>
                  <a:pt x="674" y="456"/>
                  <a:pt x="675" y="454"/>
                  <a:pt x="676" y="454"/>
                </a:cubicBezTo>
                <a:cubicBezTo>
                  <a:pt x="677" y="454"/>
                  <a:pt x="677" y="455"/>
                  <a:pt x="678" y="456"/>
                </a:cubicBezTo>
                <a:cubicBezTo>
                  <a:pt x="679" y="456"/>
                  <a:pt x="680" y="456"/>
                  <a:pt x="680" y="457"/>
                </a:cubicBezTo>
                <a:cubicBezTo>
                  <a:pt x="680" y="458"/>
                  <a:pt x="680" y="460"/>
                  <a:pt x="679" y="460"/>
                </a:cubicBezTo>
                <a:cubicBezTo>
                  <a:pt x="678" y="461"/>
                  <a:pt x="677" y="460"/>
                  <a:pt x="676" y="460"/>
                </a:cubicBezTo>
                <a:cubicBezTo>
                  <a:pt x="674" y="461"/>
                  <a:pt x="673" y="463"/>
                  <a:pt x="673" y="465"/>
                </a:cubicBezTo>
                <a:cubicBezTo>
                  <a:pt x="674" y="466"/>
                  <a:pt x="675" y="465"/>
                  <a:pt x="675" y="467"/>
                </a:cubicBezTo>
                <a:cubicBezTo>
                  <a:pt x="676" y="468"/>
                  <a:pt x="674" y="468"/>
                  <a:pt x="673" y="468"/>
                </a:cubicBezTo>
                <a:cubicBezTo>
                  <a:pt x="672" y="469"/>
                  <a:pt x="671" y="472"/>
                  <a:pt x="673" y="473"/>
                </a:cubicBezTo>
                <a:cubicBezTo>
                  <a:pt x="674" y="474"/>
                  <a:pt x="675" y="474"/>
                  <a:pt x="676" y="475"/>
                </a:cubicBezTo>
                <a:cubicBezTo>
                  <a:pt x="677" y="475"/>
                  <a:pt x="678" y="477"/>
                  <a:pt x="679" y="477"/>
                </a:cubicBezTo>
                <a:cubicBezTo>
                  <a:pt x="681" y="478"/>
                  <a:pt x="683" y="478"/>
                  <a:pt x="685" y="478"/>
                </a:cubicBezTo>
                <a:cubicBezTo>
                  <a:pt x="688" y="477"/>
                  <a:pt x="690" y="477"/>
                  <a:pt x="692" y="477"/>
                </a:cubicBezTo>
                <a:cubicBezTo>
                  <a:pt x="694" y="477"/>
                  <a:pt x="696" y="476"/>
                  <a:pt x="698" y="476"/>
                </a:cubicBezTo>
                <a:cubicBezTo>
                  <a:pt x="700" y="476"/>
                  <a:pt x="703" y="475"/>
                  <a:pt x="705" y="476"/>
                </a:cubicBezTo>
                <a:cubicBezTo>
                  <a:pt x="706" y="476"/>
                  <a:pt x="708" y="478"/>
                  <a:pt x="710" y="478"/>
                </a:cubicBezTo>
                <a:cubicBezTo>
                  <a:pt x="715" y="478"/>
                  <a:pt x="716" y="471"/>
                  <a:pt x="721" y="473"/>
                </a:cubicBezTo>
                <a:cubicBezTo>
                  <a:pt x="725" y="474"/>
                  <a:pt x="729" y="474"/>
                  <a:pt x="733" y="474"/>
                </a:cubicBezTo>
                <a:cubicBezTo>
                  <a:pt x="735" y="474"/>
                  <a:pt x="738" y="474"/>
                  <a:pt x="739" y="472"/>
                </a:cubicBezTo>
                <a:cubicBezTo>
                  <a:pt x="739" y="470"/>
                  <a:pt x="737" y="469"/>
                  <a:pt x="738" y="466"/>
                </a:cubicBezTo>
                <a:cubicBezTo>
                  <a:pt x="739" y="465"/>
                  <a:pt x="740" y="465"/>
                  <a:pt x="742" y="465"/>
                </a:cubicBezTo>
                <a:cubicBezTo>
                  <a:pt x="741" y="466"/>
                  <a:pt x="740" y="468"/>
                  <a:pt x="740" y="470"/>
                </a:cubicBezTo>
                <a:cubicBezTo>
                  <a:pt x="739" y="472"/>
                  <a:pt x="741" y="473"/>
                  <a:pt x="742" y="474"/>
                </a:cubicBezTo>
                <a:cubicBezTo>
                  <a:pt x="741" y="474"/>
                  <a:pt x="741" y="473"/>
                  <a:pt x="739" y="473"/>
                </a:cubicBezTo>
                <a:cubicBezTo>
                  <a:pt x="738" y="474"/>
                  <a:pt x="738" y="475"/>
                  <a:pt x="737" y="476"/>
                </a:cubicBezTo>
                <a:cubicBezTo>
                  <a:pt x="736" y="476"/>
                  <a:pt x="735" y="476"/>
                  <a:pt x="734" y="476"/>
                </a:cubicBezTo>
                <a:cubicBezTo>
                  <a:pt x="733" y="477"/>
                  <a:pt x="731" y="478"/>
                  <a:pt x="731" y="479"/>
                </a:cubicBezTo>
                <a:cubicBezTo>
                  <a:pt x="730" y="481"/>
                  <a:pt x="731" y="482"/>
                  <a:pt x="732" y="483"/>
                </a:cubicBezTo>
                <a:cubicBezTo>
                  <a:pt x="733" y="484"/>
                  <a:pt x="734" y="485"/>
                  <a:pt x="733" y="487"/>
                </a:cubicBezTo>
                <a:cubicBezTo>
                  <a:pt x="733" y="486"/>
                  <a:pt x="732" y="486"/>
                  <a:pt x="732" y="486"/>
                </a:cubicBezTo>
                <a:cubicBezTo>
                  <a:pt x="732" y="486"/>
                  <a:pt x="732" y="486"/>
                  <a:pt x="731" y="486"/>
                </a:cubicBezTo>
                <a:cubicBezTo>
                  <a:pt x="731" y="486"/>
                  <a:pt x="731" y="485"/>
                  <a:pt x="731" y="485"/>
                </a:cubicBezTo>
                <a:cubicBezTo>
                  <a:pt x="730" y="484"/>
                  <a:pt x="728" y="486"/>
                  <a:pt x="728" y="484"/>
                </a:cubicBezTo>
                <a:cubicBezTo>
                  <a:pt x="729" y="483"/>
                  <a:pt x="730" y="483"/>
                  <a:pt x="730" y="481"/>
                </a:cubicBezTo>
                <a:cubicBezTo>
                  <a:pt x="730" y="481"/>
                  <a:pt x="729" y="479"/>
                  <a:pt x="729" y="479"/>
                </a:cubicBezTo>
                <a:cubicBezTo>
                  <a:pt x="728" y="478"/>
                  <a:pt x="727" y="478"/>
                  <a:pt x="726" y="477"/>
                </a:cubicBezTo>
                <a:cubicBezTo>
                  <a:pt x="724" y="476"/>
                  <a:pt x="721" y="474"/>
                  <a:pt x="718" y="475"/>
                </a:cubicBezTo>
                <a:cubicBezTo>
                  <a:pt x="717" y="475"/>
                  <a:pt x="715" y="477"/>
                  <a:pt x="714" y="478"/>
                </a:cubicBezTo>
                <a:cubicBezTo>
                  <a:pt x="712" y="480"/>
                  <a:pt x="712" y="481"/>
                  <a:pt x="709" y="480"/>
                </a:cubicBezTo>
                <a:cubicBezTo>
                  <a:pt x="708" y="479"/>
                  <a:pt x="707" y="478"/>
                  <a:pt x="705" y="477"/>
                </a:cubicBezTo>
                <a:cubicBezTo>
                  <a:pt x="703" y="476"/>
                  <a:pt x="702" y="476"/>
                  <a:pt x="700" y="477"/>
                </a:cubicBezTo>
                <a:cubicBezTo>
                  <a:pt x="698" y="477"/>
                  <a:pt x="696" y="477"/>
                  <a:pt x="694" y="478"/>
                </a:cubicBezTo>
                <a:cubicBezTo>
                  <a:pt x="692" y="478"/>
                  <a:pt x="690" y="478"/>
                  <a:pt x="688" y="478"/>
                </a:cubicBezTo>
                <a:cubicBezTo>
                  <a:pt x="686" y="478"/>
                  <a:pt x="684" y="478"/>
                  <a:pt x="682" y="478"/>
                </a:cubicBezTo>
                <a:cubicBezTo>
                  <a:pt x="680" y="479"/>
                  <a:pt x="678" y="477"/>
                  <a:pt x="676" y="478"/>
                </a:cubicBezTo>
                <a:cubicBezTo>
                  <a:pt x="675" y="478"/>
                  <a:pt x="674" y="478"/>
                  <a:pt x="674" y="479"/>
                </a:cubicBezTo>
                <a:cubicBezTo>
                  <a:pt x="673" y="480"/>
                  <a:pt x="673" y="480"/>
                  <a:pt x="674" y="481"/>
                </a:cubicBezTo>
                <a:cubicBezTo>
                  <a:pt x="675" y="482"/>
                  <a:pt x="678" y="483"/>
                  <a:pt x="676" y="485"/>
                </a:cubicBezTo>
                <a:cubicBezTo>
                  <a:pt x="675" y="485"/>
                  <a:pt x="674" y="485"/>
                  <a:pt x="673" y="485"/>
                </a:cubicBezTo>
                <a:cubicBezTo>
                  <a:pt x="672" y="484"/>
                  <a:pt x="671" y="483"/>
                  <a:pt x="671" y="484"/>
                </a:cubicBezTo>
                <a:cubicBezTo>
                  <a:pt x="669" y="485"/>
                  <a:pt x="671" y="486"/>
                  <a:pt x="672" y="486"/>
                </a:cubicBezTo>
                <a:cubicBezTo>
                  <a:pt x="672" y="487"/>
                  <a:pt x="671" y="488"/>
                  <a:pt x="672" y="489"/>
                </a:cubicBezTo>
                <a:cubicBezTo>
                  <a:pt x="674" y="490"/>
                  <a:pt x="676" y="488"/>
                  <a:pt x="678" y="488"/>
                </a:cubicBezTo>
                <a:cubicBezTo>
                  <a:pt x="680" y="489"/>
                  <a:pt x="680" y="490"/>
                  <a:pt x="680" y="491"/>
                </a:cubicBezTo>
                <a:cubicBezTo>
                  <a:pt x="679" y="493"/>
                  <a:pt x="680" y="492"/>
                  <a:pt x="681" y="493"/>
                </a:cubicBezTo>
                <a:cubicBezTo>
                  <a:pt x="683" y="496"/>
                  <a:pt x="680" y="497"/>
                  <a:pt x="678" y="498"/>
                </a:cubicBezTo>
                <a:cubicBezTo>
                  <a:pt x="677" y="498"/>
                  <a:pt x="676" y="499"/>
                  <a:pt x="676" y="500"/>
                </a:cubicBezTo>
                <a:cubicBezTo>
                  <a:pt x="677" y="501"/>
                  <a:pt x="678" y="500"/>
                  <a:pt x="679" y="501"/>
                </a:cubicBezTo>
                <a:cubicBezTo>
                  <a:pt x="680" y="501"/>
                  <a:pt x="680" y="502"/>
                  <a:pt x="682" y="501"/>
                </a:cubicBezTo>
                <a:cubicBezTo>
                  <a:pt x="683" y="501"/>
                  <a:pt x="684" y="501"/>
                  <a:pt x="685" y="500"/>
                </a:cubicBezTo>
                <a:cubicBezTo>
                  <a:pt x="685" y="498"/>
                  <a:pt x="685" y="498"/>
                  <a:pt x="686" y="497"/>
                </a:cubicBezTo>
                <a:cubicBezTo>
                  <a:pt x="687" y="496"/>
                  <a:pt x="687" y="497"/>
                  <a:pt x="689" y="496"/>
                </a:cubicBezTo>
                <a:cubicBezTo>
                  <a:pt x="690" y="496"/>
                  <a:pt x="690" y="494"/>
                  <a:pt x="691" y="495"/>
                </a:cubicBezTo>
                <a:cubicBezTo>
                  <a:pt x="692" y="495"/>
                  <a:pt x="692" y="496"/>
                  <a:pt x="692" y="497"/>
                </a:cubicBezTo>
                <a:cubicBezTo>
                  <a:pt x="692" y="498"/>
                  <a:pt x="691" y="499"/>
                  <a:pt x="690" y="500"/>
                </a:cubicBezTo>
                <a:cubicBezTo>
                  <a:pt x="690" y="501"/>
                  <a:pt x="690" y="502"/>
                  <a:pt x="690" y="503"/>
                </a:cubicBezTo>
                <a:cubicBezTo>
                  <a:pt x="690" y="504"/>
                  <a:pt x="689" y="505"/>
                  <a:pt x="688" y="506"/>
                </a:cubicBezTo>
                <a:cubicBezTo>
                  <a:pt x="688" y="506"/>
                  <a:pt x="685" y="507"/>
                  <a:pt x="684" y="507"/>
                </a:cubicBezTo>
                <a:cubicBezTo>
                  <a:pt x="682" y="507"/>
                  <a:pt x="681" y="504"/>
                  <a:pt x="680" y="504"/>
                </a:cubicBezTo>
                <a:cubicBezTo>
                  <a:pt x="679" y="503"/>
                  <a:pt x="678" y="503"/>
                  <a:pt x="678" y="504"/>
                </a:cubicBezTo>
                <a:cubicBezTo>
                  <a:pt x="678" y="505"/>
                  <a:pt x="678" y="505"/>
                  <a:pt x="678" y="505"/>
                </a:cubicBezTo>
                <a:cubicBezTo>
                  <a:pt x="678" y="506"/>
                  <a:pt x="678" y="506"/>
                  <a:pt x="677" y="506"/>
                </a:cubicBezTo>
                <a:cubicBezTo>
                  <a:pt x="676" y="508"/>
                  <a:pt x="675" y="510"/>
                  <a:pt x="676" y="512"/>
                </a:cubicBezTo>
                <a:cubicBezTo>
                  <a:pt x="677" y="513"/>
                  <a:pt x="678" y="513"/>
                  <a:pt x="679" y="514"/>
                </a:cubicBezTo>
                <a:cubicBezTo>
                  <a:pt x="679" y="515"/>
                  <a:pt x="680" y="516"/>
                  <a:pt x="680" y="517"/>
                </a:cubicBezTo>
                <a:cubicBezTo>
                  <a:pt x="681" y="519"/>
                  <a:pt x="683" y="521"/>
                  <a:pt x="684" y="519"/>
                </a:cubicBezTo>
                <a:cubicBezTo>
                  <a:pt x="685" y="518"/>
                  <a:pt x="685" y="516"/>
                  <a:pt x="686" y="516"/>
                </a:cubicBezTo>
                <a:cubicBezTo>
                  <a:pt x="688" y="515"/>
                  <a:pt x="688" y="517"/>
                  <a:pt x="688" y="518"/>
                </a:cubicBezTo>
                <a:cubicBezTo>
                  <a:pt x="688" y="519"/>
                  <a:pt x="689" y="519"/>
                  <a:pt x="690" y="519"/>
                </a:cubicBezTo>
                <a:cubicBezTo>
                  <a:pt x="691" y="519"/>
                  <a:pt x="692" y="519"/>
                  <a:pt x="693" y="520"/>
                </a:cubicBezTo>
                <a:cubicBezTo>
                  <a:pt x="693" y="522"/>
                  <a:pt x="692" y="524"/>
                  <a:pt x="692" y="526"/>
                </a:cubicBezTo>
                <a:cubicBezTo>
                  <a:pt x="693" y="529"/>
                  <a:pt x="695" y="527"/>
                  <a:pt x="696" y="525"/>
                </a:cubicBezTo>
                <a:cubicBezTo>
                  <a:pt x="696" y="523"/>
                  <a:pt x="696" y="522"/>
                  <a:pt x="698" y="520"/>
                </a:cubicBezTo>
                <a:cubicBezTo>
                  <a:pt x="699" y="520"/>
                  <a:pt x="699" y="519"/>
                  <a:pt x="700" y="519"/>
                </a:cubicBezTo>
                <a:cubicBezTo>
                  <a:pt x="700" y="518"/>
                  <a:pt x="701" y="517"/>
                  <a:pt x="702" y="517"/>
                </a:cubicBezTo>
                <a:cubicBezTo>
                  <a:pt x="704" y="518"/>
                  <a:pt x="702" y="520"/>
                  <a:pt x="703" y="521"/>
                </a:cubicBezTo>
                <a:cubicBezTo>
                  <a:pt x="704" y="522"/>
                  <a:pt x="707" y="521"/>
                  <a:pt x="706" y="523"/>
                </a:cubicBezTo>
                <a:cubicBezTo>
                  <a:pt x="706" y="524"/>
                  <a:pt x="704" y="524"/>
                  <a:pt x="704" y="524"/>
                </a:cubicBezTo>
                <a:cubicBezTo>
                  <a:pt x="703" y="524"/>
                  <a:pt x="702" y="525"/>
                  <a:pt x="701" y="525"/>
                </a:cubicBezTo>
                <a:cubicBezTo>
                  <a:pt x="699" y="526"/>
                  <a:pt x="698" y="528"/>
                  <a:pt x="697" y="529"/>
                </a:cubicBezTo>
                <a:cubicBezTo>
                  <a:pt x="696" y="530"/>
                  <a:pt x="695" y="530"/>
                  <a:pt x="694" y="531"/>
                </a:cubicBezTo>
                <a:cubicBezTo>
                  <a:pt x="693" y="532"/>
                  <a:pt x="692" y="533"/>
                  <a:pt x="691" y="533"/>
                </a:cubicBezTo>
                <a:cubicBezTo>
                  <a:pt x="691" y="533"/>
                  <a:pt x="690" y="533"/>
                  <a:pt x="690" y="534"/>
                </a:cubicBezTo>
                <a:cubicBezTo>
                  <a:pt x="690" y="534"/>
                  <a:pt x="690" y="534"/>
                  <a:pt x="691" y="535"/>
                </a:cubicBezTo>
                <a:cubicBezTo>
                  <a:pt x="691" y="535"/>
                  <a:pt x="692" y="534"/>
                  <a:pt x="692" y="535"/>
                </a:cubicBezTo>
                <a:cubicBezTo>
                  <a:pt x="693" y="535"/>
                  <a:pt x="693" y="536"/>
                  <a:pt x="693" y="536"/>
                </a:cubicBezTo>
                <a:cubicBezTo>
                  <a:pt x="694" y="537"/>
                  <a:pt x="695" y="536"/>
                  <a:pt x="696" y="537"/>
                </a:cubicBezTo>
                <a:cubicBezTo>
                  <a:pt x="697" y="537"/>
                  <a:pt x="698" y="536"/>
                  <a:pt x="699" y="537"/>
                </a:cubicBezTo>
                <a:cubicBezTo>
                  <a:pt x="700" y="538"/>
                  <a:pt x="699" y="539"/>
                  <a:pt x="698" y="539"/>
                </a:cubicBezTo>
                <a:cubicBezTo>
                  <a:pt x="697" y="539"/>
                  <a:pt x="696" y="539"/>
                  <a:pt x="695" y="540"/>
                </a:cubicBezTo>
                <a:cubicBezTo>
                  <a:pt x="695" y="541"/>
                  <a:pt x="695" y="543"/>
                  <a:pt x="694" y="543"/>
                </a:cubicBezTo>
                <a:cubicBezTo>
                  <a:pt x="692" y="546"/>
                  <a:pt x="691" y="540"/>
                  <a:pt x="688" y="541"/>
                </a:cubicBezTo>
                <a:cubicBezTo>
                  <a:pt x="688" y="542"/>
                  <a:pt x="686" y="550"/>
                  <a:pt x="684" y="547"/>
                </a:cubicBezTo>
                <a:cubicBezTo>
                  <a:pt x="684" y="546"/>
                  <a:pt x="685" y="546"/>
                  <a:pt x="685" y="545"/>
                </a:cubicBezTo>
                <a:cubicBezTo>
                  <a:pt x="685" y="544"/>
                  <a:pt x="685" y="544"/>
                  <a:pt x="685" y="543"/>
                </a:cubicBezTo>
                <a:cubicBezTo>
                  <a:pt x="685" y="543"/>
                  <a:pt x="686" y="542"/>
                  <a:pt x="686" y="542"/>
                </a:cubicBezTo>
                <a:cubicBezTo>
                  <a:pt x="686" y="541"/>
                  <a:pt x="686" y="540"/>
                  <a:pt x="685" y="540"/>
                </a:cubicBezTo>
                <a:cubicBezTo>
                  <a:pt x="683" y="540"/>
                  <a:pt x="683" y="541"/>
                  <a:pt x="683" y="542"/>
                </a:cubicBezTo>
                <a:cubicBezTo>
                  <a:pt x="681" y="544"/>
                  <a:pt x="678" y="542"/>
                  <a:pt x="678" y="545"/>
                </a:cubicBezTo>
                <a:cubicBezTo>
                  <a:pt x="678" y="546"/>
                  <a:pt x="679" y="547"/>
                  <a:pt x="679" y="548"/>
                </a:cubicBezTo>
                <a:cubicBezTo>
                  <a:pt x="679" y="549"/>
                  <a:pt x="678" y="550"/>
                  <a:pt x="678" y="551"/>
                </a:cubicBezTo>
                <a:cubicBezTo>
                  <a:pt x="677" y="552"/>
                  <a:pt x="678" y="552"/>
                  <a:pt x="679" y="552"/>
                </a:cubicBezTo>
                <a:cubicBezTo>
                  <a:pt x="681" y="553"/>
                  <a:pt x="681" y="553"/>
                  <a:pt x="682" y="554"/>
                </a:cubicBezTo>
                <a:cubicBezTo>
                  <a:pt x="682" y="555"/>
                  <a:pt x="683" y="555"/>
                  <a:pt x="684" y="556"/>
                </a:cubicBezTo>
                <a:cubicBezTo>
                  <a:pt x="685" y="557"/>
                  <a:pt x="685" y="558"/>
                  <a:pt x="685" y="558"/>
                </a:cubicBezTo>
                <a:cubicBezTo>
                  <a:pt x="686" y="559"/>
                  <a:pt x="687" y="558"/>
                  <a:pt x="688" y="558"/>
                </a:cubicBezTo>
                <a:cubicBezTo>
                  <a:pt x="690" y="557"/>
                  <a:pt x="689" y="558"/>
                  <a:pt x="690" y="558"/>
                </a:cubicBezTo>
                <a:cubicBezTo>
                  <a:pt x="693" y="560"/>
                  <a:pt x="692" y="555"/>
                  <a:pt x="692" y="554"/>
                </a:cubicBezTo>
                <a:cubicBezTo>
                  <a:pt x="692" y="553"/>
                  <a:pt x="693" y="553"/>
                  <a:pt x="693" y="552"/>
                </a:cubicBezTo>
                <a:cubicBezTo>
                  <a:pt x="693" y="552"/>
                  <a:pt x="693" y="551"/>
                  <a:pt x="693" y="551"/>
                </a:cubicBezTo>
                <a:cubicBezTo>
                  <a:pt x="693" y="549"/>
                  <a:pt x="694" y="549"/>
                  <a:pt x="695" y="550"/>
                </a:cubicBezTo>
                <a:cubicBezTo>
                  <a:pt x="696" y="551"/>
                  <a:pt x="697" y="551"/>
                  <a:pt x="698" y="550"/>
                </a:cubicBezTo>
                <a:cubicBezTo>
                  <a:pt x="699" y="550"/>
                  <a:pt x="700" y="549"/>
                  <a:pt x="701" y="549"/>
                </a:cubicBezTo>
                <a:cubicBezTo>
                  <a:pt x="703" y="550"/>
                  <a:pt x="705" y="550"/>
                  <a:pt x="707" y="549"/>
                </a:cubicBezTo>
                <a:cubicBezTo>
                  <a:pt x="708" y="548"/>
                  <a:pt x="708" y="547"/>
                  <a:pt x="709" y="546"/>
                </a:cubicBezTo>
                <a:cubicBezTo>
                  <a:pt x="710" y="546"/>
                  <a:pt x="711" y="546"/>
                  <a:pt x="712" y="546"/>
                </a:cubicBezTo>
                <a:cubicBezTo>
                  <a:pt x="713" y="546"/>
                  <a:pt x="714" y="547"/>
                  <a:pt x="713" y="547"/>
                </a:cubicBezTo>
                <a:cubicBezTo>
                  <a:pt x="712" y="548"/>
                  <a:pt x="710" y="548"/>
                  <a:pt x="710" y="549"/>
                </a:cubicBezTo>
                <a:cubicBezTo>
                  <a:pt x="709" y="549"/>
                  <a:pt x="709" y="550"/>
                  <a:pt x="707" y="551"/>
                </a:cubicBezTo>
                <a:cubicBezTo>
                  <a:pt x="706" y="551"/>
                  <a:pt x="705" y="551"/>
                  <a:pt x="704" y="551"/>
                </a:cubicBezTo>
                <a:cubicBezTo>
                  <a:pt x="702" y="551"/>
                  <a:pt x="700" y="552"/>
                  <a:pt x="700" y="554"/>
                </a:cubicBezTo>
                <a:cubicBezTo>
                  <a:pt x="700" y="556"/>
                  <a:pt x="701" y="555"/>
                  <a:pt x="702" y="556"/>
                </a:cubicBezTo>
                <a:cubicBezTo>
                  <a:pt x="703" y="556"/>
                  <a:pt x="703" y="557"/>
                  <a:pt x="704" y="557"/>
                </a:cubicBezTo>
                <a:cubicBezTo>
                  <a:pt x="705" y="557"/>
                  <a:pt x="708" y="555"/>
                  <a:pt x="709" y="557"/>
                </a:cubicBezTo>
                <a:cubicBezTo>
                  <a:pt x="710" y="558"/>
                  <a:pt x="710" y="559"/>
                  <a:pt x="709" y="559"/>
                </a:cubicBezTo>
                <a:cubicBezTo>
                  <a:pt x="708" y="560"/>
                  <a:pt x="707" y="559"/>
                  <a:pt x="706" y="560"/>
                </a:cubicBezTo>
                <a:cubicBezTo>
                  <a:pt x="705" y="560"/>
                  <a:pt x="704" y="561"/>
                  <a:pt x="704" y="562"/>
                </a:cubicBezTo>
                <a:cubicBezTo>
                  <a:pt x="702" y="564"/>
                  <a:pt x="700" y="564"/>
                  <a:pt x="699" y="566"/>
                </a:cubicBezTo>
                <a:cubicBezTo>
                  <a:pt x="697" y="567"/>
                  <a:pt x="696" y="570"/>
                  <a:pt x="699" y="570"/>
                </a:cubicBezTo>
                <a:cubicBezTo>
                  <a:pt x="701" y="570"/>
                  <a:pt x="701" y="569"/>
                  <a:pt x="703" y="570"/>
                </a:cubicBezTo>
                <a:cubicBezTo>
                  <a:pt x="704" y="570"/>
                  <a:pt x="704" y="571"/>
                  <a:pt x="706" y="570"/>
                </a:cubicBezTo>
                <a:cubicBezTo>
                  <a:pt x="707" y="570"/>
                  <a:pt x="708" y="570"/>
                  <a:pt x="707" y="572"/>
                </a:cubicBezTo>
                <a:cubicBezTo>
                  <a:pt x="707" y="573"/>
                  <a:pt x="706" y="572"/>
                  <a:pt x="705" y="574"/>
                </a:cubicBezTo>
                <a:cubicBezTo>
                  <a:pt x="705" y="575"/>
                  <a:pt x="706" y="576"/>
                  <a:pt x="705" y="577"/>
                </a:cubicBezTo>
                <a:cubicBezTo>
                  <a:pt x="705" y="578"/>
                  <a:pt x="703" y="578"/>
                  <a:pt x="703" y="577"/>
                </a:cubicBezTo>
                <a:cubicBezTo>
                  <a:pt x="702" y="577"/>
                  <a:pt x="702" y="577"/>
                  <a:pt x="702" y="576"/>
                </a:cubicBezTo>
                <a:cubicBezTo>
                  <a:pt x="701" y="576"/>
                  <a:pt x="701" y="576"/>
                  <a:pt x="700" y="576"/>
                </a:cubicBezTo>
                <a:cubicBezTo>
                  <a:pt x="699" y="576"/>
                  <a:pt x="698" y="576"/>
                  <a:pt x="697" y="575"/>
                </a:cubicBezTo>
                <a:cubicBezTo>
                  <a:pt x="695" y="574"/>
                  <a:pt x="694" y="575"/>
                  <a:pt x="692" y="575"/>
                </a:cubicBezTo>
                <a:cubicBezTo>
                  <a:pt x="691" y="574"/>
                  <a:pt x="691" y="574"/>
                  <a:pt x="691" y="573"/>
                </a:cubicBezTo>
                <a:cubicBezTo>
                  <a:pt x="690" y="572"/>
                  <a:pt x="687" y="570"/>
                  <a:pt x="687" y="572"/>
                </a:cubicBezTo>
                <a:cubicBezTo>
                  <a:pt x="688" y="573"/>
                  <a:pt x="689" y="573"/>
                  <a:pt x="689" y="574"/>
                </a:cubicBezTo>
                <a:cubicBezTo>
                  <a:pt x="689" y="575"/>
                  <a:pt x="687" y="575"/>
                  <a:pt x="687" y="576"/>
                </a:cubicBezTo>
                <a:cubicBezTo>
                  <a:pt x="686" y="577"/>
                  <a:pt x="686" y="578"/>
                  <a:pt x="686" y="579"/>
                </a:cubicBezTo>
                <a:cubicBezTo>
                  <a:pt x="686" y="581"/>
                  <a:pt x="686" y="581"/>
                  <a:pt x="685" y="582"/>
                </a:cubicBezTo>
                <a:cubicBezTo>
                  <a:pt x="685" y="585"/>
                  <a:pt x="688" y="586"/>
                  <a:pt x="689" y="587"/>
                </a:cubicBezTo>
                <a:cubicBezTo>
                  <a:pt x="690" y="589"/>
                  <a:pt x="690" y="592"/>
                  <a:pt x="692" y="593"/>
                </a:cubicBezTo>
                <a:cubicBezTo>
                  <a:pt x="694" y="594"/>
                  <a:pt x="696" y="594"/>
                  <a:pt x="698" y="596"/>
                </a:cubicBezTo>
                <a:cubicBezTo>
                  <a:pt x="700" y="597"/>
                  <a:pt x="701" y="599"/>
                  <a:pt x="704" y="600"/>
                </a:cubicBezTo>
                <a:cubicBezTo>
                  <a:pt x="706" y="601"/>
                  <a:pt x="708" y="601"/>
                  <a:pt x="710" y="602"/>
                </a:cubicBezTo>
                <a:cubicBezTo>
                  <a:pt x="712" y="603"/>
                  <a:pt x="714" y="604"/>
                  <a:pt x="716" y="604"/>
                </a:cubicBezTo>
                <a:cubicBezTo>
                  <a:pt x="717" y="604"/>
                  <a:pt x="722" y="603"/>
                  <a:pt x="722" y="605"/>
                </a:cubicBezTo>
                <a:cubicBezTo>
                  <a:pt x="722" y="606"/>
                  <a:pt x="720" y="607"/>
                  <a:pt x="720" y="607"/>
                </a:cubicBezTo>
                <a:cubicBezTo>
                  <a:pt x="719" y="608"/>
                  <a:pt x="717" y="608"/>
                  <a:pt x="717" y="609"/>
                </a:cubicBezTo>
                <a:cubicBezTo>
                  <a:pt x="716" y="612"/>
                  <a:pt x="721" y="611"/>
                  <a:pt x="722" y="611"/>
                </a:cubicBezTo>
                <a:cubicBezTo>
                  <a:pt x="723" y="611"/>
                  <a:pt x="724" y="611"/>
                  <a:pt x="725" y="612"/>
                </a:cubicBezTo>
                <a:cubicBezTo>
                  <a:pt x="726" y="612"/>
                  <a:pt x="727" y="612"/>
                  <a:pt x="728" y="612"/>
                </a:cubicBezTo>
                <a:cubicBezTo>
                  <a:pt x="730" y="612"/>
                  <a:pt x="730" y="613"/>
                  <a:pt x="731" y="614"/>
                </a:cubicBezTo>
                <a:cubicBezTo>
                  <a:pt x="732" y="614"/>
                  <a:pt x="732" y="614"/>
                  <a:pt x="733" y="614"/>
                </a:cubicBezTo>
                <a:cubicBezTo>
                  <a:pt x="735" y="614"/>
                  <a:pt x="735" y="613"/>
                  <a:pt x="737" y="613"/>
                </a:cubicBezTo>
                <a:cubicBezTo>
                  <a:pt x="738" y="613"/>
                  <a:pt x="739" y="613"/>
                  <a:pt x="740" y="613"/>
                </a:cubicBezTo>
                <a:cubicBezTo>
                  <a:pt x="743" y="614"/>
                  <a:pt x="745" y="613"/>
                  <a:pt x="747" y="612"/>
                </a:cubicBezTo>
                <a:cubicBezTo>
                  <a:pt x="748" y="612"/>
                  <a:pt x="749" y="612"/>
                  <a:pt x="750" y="611"/>
                </a:cubicBezTo>
                <a:cubicBezTo>
                  <a:pt x="751" y="611"/>
                  <a:pt x="751" y="610"/>
                  <a:pt x="752" y="610"/>
                </a:cubicBezTo>
                <a:cubicBezTo>
                  <a:pt x="752" y="610"/>
                  <a:pt x="753" y="610"/>
                  <a:pt x="754" y="610"/>
                </a:cubicBezTo>
                <a:cubicBezTo>
                  <a:pt x="758" y="609"/>
                  <a:pt x="762" y="609"/>
                  <a:pt x="766" y="607"/>
                </a:cubicBezTo>
                <a:cubicBezTo>
                  <a:pt x="769" y="606"/>
                  <a:pt x="771" y="605"/>
                  <a:pt x="773" y="603"/>
                </a:cubicBezTo>
                <a:cubicBezTo>
                  <a:pt x="777" y="599"/>
                  <a:pt x="783" y="597"/>
                  <a:pt x="785" y="593"/>
                </a:cubicBezTo>
                <a:cubicBezTo>
                  <a:pt x="787" y="591"/>
                  <a:pt x="787" y="589"/>
                  <a:pt x="790" y="588"/>
                </a:cubicBezTo>
                <a:cubicBezTo>
                  <a:pt x="791" y="587"/>
                  <a:pt x="792" y="587"/>
                  <a:pt x="793" y="586"/>
                </a:cubicBezTo>
                <a:cubicBezTo>
                  <a:pt x="794" y="586"/>
                  <a:pt x="795" y="585"/>
                  <a:pt x="795" y="585"/>
                </a:cubicBezTo>
                <a:cubicBezTo>
                  <a:pt x="795" y="584"/>
                  <a:pt x="795" y="584"/>
                  <a:pt x="795" y="583"/>
                </a:cubicBezTo>
                <a:cubicBezTo>
                  <a:pt x="796" y="581"/>
                  <a:pt x="798" y="582"/>
                  <a:pt x="799" y="581"/>
                </a:cubicBezTo>
                <a:cubicBezTo>
                  <a:pt x="800" y="580"/>
                  <a:pt x="799" y="578"/>
                  <a:pt x="799" y="577"/>
                </a:cubicBezTo>
                <a:cubicBezTo>
                  <a:pt x="800" y="576"/>
                  <a:pt x="801" y="576"/>
                  <a:pt x="802" y="575"/>
                </a:cubicBezTo>
                <a:cubicBezTo>
                  <a:pt x="803" y="575"/>
                  <a:pt x="804" y="575"/>
                  <a:pt x="805" y="575"/>
                </a:cubicBezTo>
                <a:cubicBezTo>
                  <a:pt x="806" y="574"/>
                  <a:pt x="806" y="574"/>
                  <a:pt x="807" y="573"/>
                </a:cubicBezTo>
                <a:cubicBezTo>
                  <a:pt x="808" y="573"/>
                  <a:pt x="809" y="572"/>
                  <a:pt x="809" y="571"/>
                </a:cubicBezTo>
                <a:cubicBezTo>
                  <a:pt x="809" y="570"/>
                  <a:pt x="807" y="570"/>
                  <a:pt x="807" y="569"/>
                </a:cubicBezTo>
                <a:cubicBezTo>
                  <a:pt x="806" y="568"/>
                  <a:pt x="806" y="567"/>
                  <a:pt x="807" y="567"/>
                </a:cubicBezTo>
                <a:cubicBezTo>
                  <a:pt x="808" y="566"/>
                  <a:pt x="809" y="567"/>
                  <a:pt x="810" y="568"/>
                </a:cubicBezTo>
                <a:cubicBezTo>
                  <a:pt x="812" y="569"/>
                  <a:pt x="813" y="569"/>
                  <a:pt x="816" y="569"/>
                </a:cubicBezTo>
                <a:cubicBezTo>
                  <a:pt x="818" y="569"/>
                  <a:pt x="820" y="569"/>
                  <a:pt x="822" y="569"/>
                </a:cubicBezTo>
                <a:cubicBezTo>
                  <a:pt x="825" y="568"/>
                  <a:pt x="826" y="566"/>
                  <a:pt x="827" y="564"/>
                </a:cubicBezTo>
                <a:cubicBezTo>
                  <a:pt x="827" y="563"/>
                  <a:pt x="828" y="562"/>
                  <a:pt x="828" y="561"/>
                </a:cubicBezTo>
                <a:cubicBezTo>
                  <a:pt x="830" y="560"/>
                  <a:pt x="830" y="561"/>
                  <a:pt x="830" y="562"/>
                </a:cubicBezTo>
                <a:cubicBezTo>
                  <a:pt x="833" y="564"/>
                  <a:pt x="833" y="560"/>
                  <a:pt x="833" y="558"/>
                </a:cubicBezTo>
                <a:cubicBezTo>
                  <a:pt x="833" y="556"/>
                  <a:pt x="833" y="553"/>
                  <a:pt x="831" y="552"/>
                </a:cubicBezTo>
                <a:cubicBezTo>
                  <a:pt x="830" y="551"/>
                  <a:pt x="826" y="549"/>
                  <a:pt x="828" y="547"/>
                </a:cubicBezTo>
                <a:cubicBezTo>
                  <a:pt x="829" y="546"/>
                  <a:pt x="831" y="547"/>
                  <a:pt x="832" y="546"/>
                </a:cubicBezTo>
                <a:cubicBezTo>
                  <a:pt x="833" y="546"/>
                  <a:pt x="833" y="545"/>
                  <a:pt x="834" y="545"/>
                </a:cubicBezTo>
                <a:cubicBezTo>
                  <a:pt x="835" y="544"/>
                  <a:pt x="837" y="545"/>
                  <a:pt x="836" y="543"/>
                </a:cubicBezTo>
                <a:cubicBezTo>
                  <a:pt x="836" y="542"/>
                  <a:pt x="835" y="541"/>
                  <a:pt x="835" y="541"/>
                </a:cubicBezTo>
                <a:cubicBezTo>
                  <a:pt x="834" y="539"/>
                  <a:pt x="833" y="537"/>
                  <a:pt x="834" y="535"/>
                </a:cubicBezTo>
                <a:cubicBezTo>
                  <a:pt x="835" y="533"/>
                  <a:pt x="835" y="531"/>
                  <a:pt x="838" y="531"/>
                </a:cubicBezTo>
                <a:cubicBezTo>
                  <a:pt x="838" y="531"/>
                  <a:pt x="838" y="531"/>
                  <a:pt x="839" y="531"/>
                </a:cubicBezTo>
                <a:cubicBezTo>
                  <a:pt x="839" y="531"/>
                  <a:pt x="840" y="530"/>
                  <a:pt x="840" y="530"/>
                </a:cubicBezTo>
                <a:cubicBezTo>
                  <a:pt x="842" y="531"/>
                  <a:pt x="839" y="532"/>
                  <a:pt x="839" y="532"/>
                </a:cubicBezTo>
                <a:cubicBezTo>
                  <a:pt x="838" y="533"/>
                  <a:pt x="838" y="534"/>
                  <a:pt x="838" y="535"/>
                </a:cubicBezTo>
                <a:cubicBezTo>
                  <a:pt x="838" y="536"/>
                  <a:pt x="838" y="536"/>
                  <a:pt x="837" y="537"/>
                </a:cubicBezTo>
                <a:cubicBezTo>
                  <a:pt x="835" y="539"/>
                  <a:pt x="836" y="541"/>
                  <a:pt x="837" y="542"/>
                </a:cubicBezTo>
                <a:cubicBezTo>
                  <a:pt x="839" y="546"/>
                  <a:pt x="838" y="550"/>
                  <a:pt x="838" y="554"/>
                </a:cubicBezTo>
                <a:cubicBezTo>
                  <a:pt x="838" y="555"/>
                  <a:pt x="838" y="557"/>
                  <a:pt x="838" y="557"/>
                </a:cubicBezTo>
                <a:cubicBezTo>
                  <a:pt x="839" y="558"/>
                  <a:pt x="841" y="557"/>
                  <a:pt x="841" y="558"/>
                </a:cubicBezTo>
                <a:cubicBezTo>
                  <a:pt x="842" y="560"/>
                  <a:pt x="841" y="563"/>
                  <a:pt x="844" y="564"/>
                </a:cubicBezTo>
                <a:cubicBezTo>
                  <a:pt x="845" y="564"/>
                  <a:pt x="855" y="562"/>
                  <a:pt x="854" y="566"/>
                </a:cubicBezTo>
                <a:cubicBezTo>
                  <a:pt x="854" y="567"/>
                  <a:pt x="853" y="568"/>
                  <a:pt x="853" y="568"/>
                </a:cubicBezTo>
                <a:cubicBezTo>
                  <a:pt x="852" y="569"/>
                  <a:pt x="852" y="570"/>
                  <a:pt x="852" y="571"/>
                </a:cubicBezTo>
                <a:cubicBezTo>
                  <a:pt x="852" y="573"/>
                  <a:pt x="853" y="575"/>
                  <a:pt x="853" y="577"/>
                </a:cubicBezTo>
                <a:cubicBezTo>
                  <a:pt x="853" y="579"/>
                  <a:pt x="852" y="582"/>
                  <a:pt x="853" y="584"/>
                </a:cubicBezTo>
                <a:cubicBezTo>
                  <a:pt x="853" y="585"/>
                  <a:pt x="854" y="587"/>
                  <a:pt x="854" y="588"/>
                </a:cubicBezTo>
                <a:cubicBezTo>
                  <a:pt x="854" y="590"/>
                  <a:pt x="854" y="592"/>
                  <a:pt x="854" y="593"/>
                </a:cubicBezTo>
                <a:cubicBezTo>
                  <a:pt x="854" y="595"/>
                  <a:pt x="855" y="596"/>
                  <a:pt x="856" y="598"/>
                </a:cubicBezTo>
                <a:cubicBezTo>
                  <a:pt x="857" y="599"/>
                  <a:pt x="859" y="600"/>
                  <a:pt x="860" y="601"/>
                </a:cubicBezTo>
                <a:cubicBezTo>
                  <a:pt x="861" y="602"/>
                  <a:pt x="861" y="603"/>
                  <a:pt x="862" y="603"/>
                </a:cubicBezTo>
                <a:cubicBezTo>
                  <a:pt x="864" y="603"/>
                  <a:pt x="866" y="602"/>
                  <a:pt x="866" y="600"/>
                </a:cubicBezTo>
                <a:cubicBezTo>
                  <a:pt x="865" y="599"/>
                  <a:pt x="864" y="598"/>
                  <a:pt x="865" y="597"/>
                </a:cubicBezTo>
                <a:cubicBezTo>
                  <a:pt x="865" y="596"/>
                  <a:pt x="867" y="596"/>
                  <a:pt x="867" y="597"/>
                </a:cubicBezTo>
                <a:cubicBezTo>
                  <a:pt x="868" y="598"/>
                  <a:pt x="867" y="599"/>
                  <a:pt x="867" y="600"/>
                </a:cubicBezTo>
                <a:cubicBezTo>
                  <a:pt x="866" y="601"/>
                  <a:pt x="867" y="602"/>
                  <a:pt x="867" y="603"/>
                </a:cubicBezTo>
                <a:cubicBezTo>
                  <a:pt x="866" y="605"/>
                  <a:pt x="864" y="605"/>
                  <a:pt x="862" y="606"/>
                </a:cubicBezTo>
                <a:cubicBezTo>
                  <a:pt x="861" y="608"/>
                  <a:pt x="860" y="610"/>
                  <a:pt x="863" y="609"/>
                </a:cubicBezTo>
                <a:cubicBezTo>
                  <a:pt x="864" y="609"/>
                  <a:pt x="865" y="608"/>
                  <a:pt x="866" y="609"/>
                </a:cubicBezTo>
                <a:cubicBezTo>
                  <a:pt x="867" y="609"/>
                  <a:pt x="867" y="609"/>
                  <a:pt x="869" y="609"/>
                </a:cubicBezTo>
                <a:cubicBezTo>
                  <a:pt x="870" y="609"/>
                  <a:pt x="870" y="609"/>
                  <a:pt x="871" y="608"/>
                </a:cubicBezTo>
                <a:cubicBezTo>
                  <a:pt x="872" y="607"/>
                  <a:pt x="873" y="607"/>
                  <a:pt x="873" y="606"/>
                </a:cubicBezTo>
                <a:cubicBezTo>
                  <a:pt x="875" y="603"/>
                  <a:pt x="870" y="604"/>
                  <a:pt x="870" y="602"/>
                </a:cubicBezTo>
                <a:cubicBezTo>
                  <a:pt x="871" y="601"/>
                  <a:pt x="872" y="601"/>
                  <a:pt x="873" y="602"/>
                </a:cubicBezTo>
                <a:cubicBezTo>
                  <a:pt x="874" y="602"/>
                  <a:pt x="874" y="604"/>
                  <a:pt x="874" y="604"/>
                </a:cubicBezTo>
                <a:cubicBezTo>
                  <a:pt x="874" y="607"/>
                  <a:pt x="873" y="608"/>
                  <a:pt x="872" y="609"/>
                </a:cubicBezTo>
                <a:cubicBezTo>
                  <a:pt x="870" y="611"/>
                  <a:pt x="871" y="613"/>
                  <a:pt x="871" y="615"/>
                </a:cubicBezTo>
                <a:cubicBezTo>
                  <a:pt x="871" y="617"/>
                  <a:pt x="871" y="617"/>
                  <a:pt x="870" y="618"/>
                </a:cubicBezTo>
                <a:cubicBezTo>
                  <a:pt x="869" y="618"/>
                  <a:pt x="870" y="619"/>
                  <a:pt x="869" y="620"/>
                </a:cubicBezTo>
                <a:cubicBezTo>
                  <a:pt x="869" y="621"/>
                  <a:pt x="869" y="622"/>
                  <a:pt x="869" y="623"/>
                </a:cubicBezTo>
                <a:cubicBezTo>
                  <a:pt x="870" y="624"/>
                  <a:pt x="870" y="624"/>
                  <a:pt x="871" y="625"/>
                </a:cubicBezTo>
                <a:cubicBezTo>
                  <a:pt x="871" y="627"/>
                  <a:pt x="870" y="628"/>
                  <a:pt x="872" y="630"/>
                </a:cubicBezTo>
                <a:cubicBezTo>
                  <a:pt x="874" y="632"/>
                  <a:pt x="876" y="633"/>
                  <a:pt x="875" y="637"/>
                </a:cubicBezTo>
                <a:cubicBezTo>
                  <a:pt x="875" y="639"/>
                  <a:pt x="874" y="642"/>
                  <a:pt x="876" y="643"/>
                </a:cubicBezTo>
                <a:cubicBezTo>
                  <a:pt x="878" y="645"/>
                  <a:pt x="879" y="646"/>
                  <a:pt x="880" y="648"/>
                </a:cubicBezTo>
                <a:cubicBezTo>
                  <a:pt x="881" y="650"/>
                  <a:pt x="881" y="651"/>
                  <a:pt x="883" y="653"/>
                </a:cubicBezTo>
                <a:cubicBezTo>
                  <a:pt x="886" y="656"/>
                  <a:pt x="886" y="660"/>
                  <a:pt x="890" y="663"/>
                </a:cubicBezTo>
                <a:cubicBezTo>
                  <a:pt x="892" y="664"/>
                  <a:pt x="893" y="664"/>
                  <a:pt x="894" y="666"/>
                </a:cubicBezTo>
                <a:cubicBezTo>
                  <a:pt x="895" y="668"/>
                  <a:pt x="896" y="670"/>
                  <a:pt x="898" y="671"/>
                </a:cubicBezTo>
                <a:cubicBezTo>
                  <a:pt x="898" y="671"/>
                  <a:pt x="899" y="672"/>
                  <a:pt x="900" y="673"/>
                </a:cubicBezTo>
                <a:cubicBezTo>
                  <a:pt x="901" y="673"/>
                  <a:pt x="901" y="674"/>
                  <a:pt x="902" y="674"/>
                </a:cubicBezTo>
                <a:cubicBezTo>
                  <a:pt x="904" y="675"/>
                  <a:pt x="905" y="677"/>
                  <a:pt x="904" y="679"/>
                </a:cubicBezTo>
                <a:cubicBezTo>
                  <a:pt x="904" y="681"/>
                  <a:pt x="901" y="680"/>
                  <a:pt x="899" y="680"/>
                </a:cubicBezTo>
                <a:cubicBezTo>
                  <a:pt x="898" y="681"/>
                  <a:pt x="897" y="681"/>
                  <a:pt x="896" y="682"/>
                </a:cubicBezTo>
                <a:cubicBezTo>
                  <a:pt x="896" y="683"/>
                  <a:pt x="898" y="683"/>
                  <a:pt x="898" y="683"/>
                </a:cubicBezTo>
                <a:cubicBezTo>
                  <a:pt x="900" y="684"/>
                  <a:pt x="901" y="687"/>
                  <a:pt x="900" y="688"/>
                </a:cubicBezTo>
                <a:cubicBezTo>
                  <a:pt x="898" y="690"/>
                  <a:pt x="895" y="688"/>
                  <a:pt x="893" y="687"/>
                </a:cubicBezTo>
                <a:cubicBezTo>
                  <a:pt x="892" y="687"/>
                  <a:pt x="891" y="687"/>
                  <a:pt x="892" y="689"/>
                </a:cubicBezTo>
                <a:cubicBezTo>
                  <a:pt x="893" y="691"/>
                  <a:pt x="895" y="691"/>
                  <a:pt x="896" y="693"/>
                </a:cubicBezTo>
                <a:cubicBezTo>
                  <a:pt x="897" y="695"/>
                  <a:pt x="896" y="697"/>
                  <a:pt x="898" y="699"/>
                </a:cubicBezTo>
                <a:cubicBezTo>
                  <a:pt x="899" y="701"/>
                  <a:pt x="900" y="702"/>
                  <a:pt x="901" y="704"/>
                </a:cubicBezTo>
                <a:cubicBezTo>
                  <a:pt x="902" y="705"/>
                  <a:pt x="902" y="708"/>
                  <a:pt x="903" y="709"/>
                </a:cubicBezTo>
                <a:cubicBezTo>
                  <a:pt x="904" y="709"/>
                  <a:pt x="904" y="710"/>
                  <a:pt x="905" y="710"/>
                </a:cubicBezTo>
                <a:cubicBezTo>
                  <a:pt x="906" y="711"/>
                  <a:pt x="906" y="711"/>
                  <a:pt x="907" y="712"/>
                </a:cubicBezTo>
                <a:cubicBezTo>
                  <a:pt x="908" y="712"/>
                  <a:pt x="908" y="713"/>
                  <a:pt x="908" y="714"/>
                </a:cubicBezTo>
                <a:cubicBezTo>
                  <a:pt x="908" y="715"/>
                  <a:pt x="907" y="715"/>
                  <a:pt x="906" y="716"/>
                </a:cubicBezTo>
                <a:cubicBezTo>
                  <a:pt x="905" y="718"/>
                  <a:pt x="907" y="722"/>
                  <a:pt x="905" y="724"/>
                </a:cubicBezTo>
                <a:cubicBezTo>
                  <a:pt x="904" y="724"/>
                  <a:pt x="902" y="725"/>
                  <a:pt x="902" y="726"/>
                </a:cubicBezTo>
                <a:cubicBezTo>
                  <a:pt x="901" y="727"/>
                  <a:pt x="904" y="727"/>
                  <a:pt x="904" y="727"/>
                </a:cubicBezTo>
                <a:cubicBezTo>
                  <a:pt x="905" y="726"/>
                  <a:pt x="906" y="726"/>
                  <a:pt x="907" y="726"/>
                </a:cubicBezTo>
                <a:cubicBezTo>
                  <a:pt x="909" y="726"/>
                  <a:pt x="910" y="727"/>
                  <a:pt x="913" y="727"/>
                </a:cubicBezTo>
                <a:cubicBezTo>
                  <a:pt x="914" y="728"/>
                  <a:pt x="916" y="728"/>
                  <a:pt x="918" y="729"/>
                </a:cubicBezTo>
                <a:cubicBezTo>
                  <a:pt x="920" y="729"/>
                  <a:pt x="923" y="729"/>
                  <a:pt x="925" y="729"/>
                </a:cubicBezTo>
                <a:cubicBezTo>
                  <a:pt x="927" y="728"/>
                  <a:pt x="928" y="727"/>
                  <a:pt x="930" y="727"/>
                </a:cubicBezTo>
                <a:cubicBezTo>
                  <a:pt x="932" y="726"/>
                  <a:pt x="934" y="725"/>
                  <a:pt x="936" y="726"/>
                </a:cubicBezTo>
                <a:cubicBezTo>
                  <a:pt x="938" y="727"/>
                  <a:pt x="939" y="728"/>
                  <a:pt x="942" y="727"/>
                </a:cubicBezTo>
                <a:cubicBezTo>
                  <a:pt x="943" y="727"/>
                  <a:pt x="944" y="725"/>
                  <a:pt x="945" y="723"/>
                </a:cubicBezTo>
                <a:cubicBezTo>
                  <a:pt x="946" y="721"/>
                  <a:pt x="948" y="718"/>
                  <a:pt x="947" y="716"/>
                </a:cubicBezTo>
                <a:cubicBezTo>
                  <a:pt x="947" y="715"/>
                  <a:pt x="946" y="715"/>
                  <a:pt x="945" y="714"/>
                </a:cubicBezTo>
                <a:cubicBezTo>
                  <a:pt x="945" y="713"/>
                  <a:pt x="946" y="712"/>
                  <a:pt x="945" y="711"/>
                </a:cubicBezTo>
                <a:cubicBezTo>
                  <a:pt x="945" y="708"/>
                  <a:pt x="944" y="707"/>
                  <a:pt x="945" y="704"/>
                </a:cubicBezTo>
                <a:cubicBezTo>
                  <a:pt x="946" y="703"/>
                  <a:pt x="946" y="703"/>
                  <a:pt x="947" y="702"/>
                </a:cubicBezTo>
                <a:cubicBezTo>
                  <a:pt x="948" y="702"/>
                  <a:pt x="948" y="701"/>
                  <a:pt x="949" y="700"/>
                </a:cubicBezTo>
                <a:cubicBezTo>
                  <a:pt x="950" y="698"/>
                  <a:pt x="953" y="698"/>
                  <a:pt x="955" y="697"/>
                </a:cubicBezTo>
                <a:cubicBezTo>
                  <a:pt x="956" y="697"/>
                  <a:pt x="957" y="696"/>
                  <a:pt x="958" y="696"/>
                </a:cubicBezTo>
                <a:cubicBezTo>
                  <a:pt x="960" y="695"/>
                  <a:pt x="961" y="696"/>
                  <a:pt x="963" y="696"/>
                </a:cubicBezTo>
                <a:cubicBezTo>
                  <a:pt x="967" y="696"/>
                  <a:pt x="970" y="693"/>
                  <a:pt x="974" y="693"/>
                </a:cubicBezTo>
                <a:cubicBezTo>
                  <a:pt x="975" y="693"/>
                  <a:pt x="976" y="693"/>
                  <a:pt x="978" y="693"/>
                </a:cubicBezTo>
                <a:cubicBezTo>
                  <a:pt x="978" y="692"/>
                  <a:pt x="979" y="692"/>
                  <a:pt x="980" y="692"/>
                </a:cubicBezTo>
                <a:cubicBezTo>
                  <a:pt x="982" y="691"/>
                  <a:pt x="985" y="691"/>
                  <a:pt x="987" y="692"/>
                </a:cubicBezTo>
                <a:cubicBezTo>
                  <a:pt x="988" y="693"/>
                  <a:pt x="989" y="694"/>
                  <a:pt x="991" y="695"/>
                </a:cubicBezTo>
                <a:cubicBezTo>
                  <a:pt x="992" y="696"/>
                  <a:pt x="992" y="696"/>
                  <a:pt x="993" y="695"/>
                </a:cubicBezTo>
                <a:cubicBezTo>
                  <a:pt x="994" y="695"/>
                  <a:pt x="994" y="694"/>
                  <a:pt x="995" y="693"/>
                </a:cubicBezTo>
                <a:cubicBezTo>
                  <a:pt x="996" y="691"/>
                  <a:pt x="996" y="689"/>
                  <a:pt x="997" y="688"/>
                </a:cubicBezTo>
                <a:cubicBezTo>
                  <a:pt x="999" y="685"/>
                  <a:pt x="1001" y="682"/>
                  <a:pt x="1003" y="679"/>
                </a:cubicBezTo>
                <a:cubicBezTo>
                  <a:pt x="1004" y="677"/>
                  <a:pt x="1005" y="676"/>
                  <a:pt x="1006" y="674"/>
                </a:cubicBezTo>
                <a:cubicBezTo>
                  <a:pt x="1007" y="672"/>
                  <a:pt x="1008" y="670"/>
                  <a:pt x="1009" y="669"/>
                </a:cubicBezTo>
                <a:cubicBezTo>
                  <a:pt x="1010" y="667"/>
                  <a:pt x="1010" y="665"/>
                  <a:pt x="1010" y="663"/>
                </a:cubicBezTo>
                <a:cubicBezTo>
                  <a:pt x="1009" y="661"/>
                  <a:pt x="1009" y="659"/>
                  <a:pt x="1010" y="657"/>
                </a:cubicBezTo>
                <a:cubicBezTo>
                  <a:pt x="1011" y="656"/>
                  <a:pt x="1014" y="655"/>
                  <a:pt x="1013" y="653"/>
                </a:cubicBezTo>
                <a:cubicBezTo>
                  <a:pt x="1013" y="652"/>
                  <a:pt x="1012" y="652"/>
                  <a:pt x="1011" y="651"/>
                </a:cubicBezTo>
                <a:cubicBezTo>
                  <a:pt x="1011" y="650"/>
                  <a:pt x="1011" y="649"/>
                  <a:pt x="1011" y="648"/>
                </a:cubicBezTo>
                <a:cubicBezTo>
                  <a:pt x="1011" y="645"/>
                  <a:pt x="1011" y="644"/>
                  <a:pt x="1013" y="642"/>
                </a:cubicBezTo>
                <a:cubicBezTo>
                  <a:pt x="1015" y="641"/>
                  <a:pt x="1016" y="639"/>
                  <a:pt x="1016" y="637"/>
                </a:cubicBezTo>
                <a:cubicBezTo>
                  <a:pt x="1016" y="634"/>
                  <a:pt x="1013" y="634"/>
                  <a:pt x="1014" y="631"/>
                </a:cubicBezTo>
                <a:cubicBezTo>
                  <a:pt x="1014" y="631"/>
                  <a:pt x="1015" y="630"/>
                  <a:pt x="1015" y="629"/>
                </a:cubicBezTo>
                <a:cubicBezTo>
                  <a:pt x="1016" y="628"/>
                  <a:pt x="1017" y="628"/>
                  <a:pt x="1017" y="627"/>
                </a:cubicBezTo>
                <a:cubicBezTo>
                  <a:pt x="1018" y="626"/>
                  <a:pt x="1017" y="623"/>
                  <a:pt x="1016" y="622"/>
                </a:cubicBezTo>
                <a:cubicBezTo>
                  <a:pt x="1015" y="621"/>
                  <a:pt x="1013" y="621"/>
                  <a:pt x="1013" y="620"/>
                </a:cubicBezTo>
                <a:cubicBezTo>
                  <a:pt x="1013" y="619"/>
                  <a:pt x="1014" y="618"/>
                  <a:pt x="1014" y="618"/>
                </a:cubicBezTo>
                <a:cubicBezTo>
                  <a:pt x="1015" y="618"/>
                  <a:pt x="1015" y="619"/>
                  <a:pt x="1016" y="619"/>
                </a:cubicBezTo>
                <a:cubicBezTo>
                  <a:pt x="1016" y="620"/>
                  <a:pt x="1019" y="620"/>
                  <a:pt x="1019" y="619"/>
                </a:cubicBezTo>
                <a:cubicBezTo>
                  <a:pt x="1021" y="617"/>
                  <a:pt x="1014" y="615"/>
                  <a:pt x="1017" y="612"/>
                </a:cubicBezTo>
                <a:cubicBezTo>
                  <a:pt x="1018" y="612"/>
                  <a:pt x="1019" y="612"/>
                  <a:pt x="1020" y="611"/>
                </a:cubicBezTo>
                <a:cubicBezTo>
                  <a:pt x="1021" y="610"/>
                  <a:pt x="1021" y="609"/>
                  <a:pt x="1021" y="608"/>
                </a:cubicBezTo>
                <a:cubicBezTo>
                  <a:pt x="1021" y="605"/>
                  <a:pt x="1020" y="604"/>
                  <a:pt x="1019" y="602"/>
                </a:cubicBezTo>
                <a:cubicBezTo>
                  <a:pt x="1017" y="600"/>
                  <a:pt x="1018" y="598"/>
                  <a:pt x="1016" y="597"/>
                </a:cubicBezTo>
                <a:cubicBezTo>
                  <a:pt x="1015" y="596"/>
                  <a:pt x="1014" y="596"/>
                  <a:pt x="1013" y="596"/>
                </a:cubicBezTo>
                <a:cubicBezTo>
                  <a:pt x="1011" y="595"/>
                  <a:pt x="1012" y="594"/>
                  <a:pt x="1013" y="595"/>
                </a:cubicBezTo>
                <a:cubicBezTo>
                  <a:pt x="1014" y="595"/>
                  <a:pt x="1015" y="596"/>
                  <a:pt x="1016" y="596"/>
                </a:cubicBezTo>
                <a:cubicBezTo>
                  <a:pt x="1017" y="596"/>
                  <a:pt x="1018" y="597"/>
                  <a:pt x="1019" y="597"/>
                </a:cubicBezTo>
                <a:cubicBezTo>
                  <a:pt x="1020" y="597"/>
                  <a:pt x="1021" y="597"/>
                  <a:pt x="1022" y="596"/>
                </a:cubicBezTo>
                <a:cubicBezTo>
                  <a:pt x="1022" y="596"/>
                  <a:pt x="1024" y="596"/>
                  <a:pt x="1024" y="595"/>
                </a:cubicBezTo>
                <a:cubicBezTo>
                  <a:pt x="1026" y="593"/>
                  <a:pt x="1022" y="592"/>
                  <a:pt x="1021" y="591"/>
                </a:cubicBezTo>
                <a:cubicBezTo>
                  <a:pt x="1020" y="591"/>
                  <a:pt x="1020" y="590"/>
                  <a:pt x="1019" y="589"/>
                </a:cubicBezTo>
                <a:cubicBezTo>
                  <a:pt x="1018" y="589"/>
                  <a:pt x="1017" y="589"/>
                  <a:pt x="1016" y="589"/>
                </a:cubicBezTo>
                <a:cubicBezTo>
                  <a:pt x="1015" y="589"/>
                  <a:pt x="1014" y="589"/>
                  <a:pt x="1015" y="588"/>
                </a:cubicBezTo>
                <a:cubicBezTo>
                  <a:pt x="1015" y="587"/>
                  <a:pt x="1017" y="588"/>
                  <a:pt x="1017" y="588"/>
                </a:cubicBezTo>
                <a:cubicBezTo>
                  <a:pt x="1019" y="588"/>
                  <a:pt x="1021" y="588"/>
                  <a:pt x="1023" y="588"/>
                </a:cubicBezTo>
                <a:cubicBezTo>
                  <a:pt x="1024" y="588"/>
                  <a:pt x="1025" y="588"/>
                  <a:pt x="1026" y="588"/>
                </a:cubicBezTo>
                <a:cubicBezTo>
                  <a:pt x="1027" y="588"/>
                  <a:pt x="1027" y="586"/>
                  <a:pt x="1028" y="586"/>
                </a:cubicBezTo>
                <a:cubicBezTo>
                  <a:pt x="1029" y="585"/>
                  <a:pt x="1030" y="585"/>
                  <a:pt x="1032" y="585"/>
                </a:cubicBezTo>
                <a:cubicBezTo>
                  <a:pt x="1034" y="585"/>
                  <a:pt x="1036" y="584"/>
                  <a:pt x="1038" y="583"/>
                </a:cubicBezTo>
                <a:cubicBezTo>
                  <a:pt x="1039" y="582"/>
                  <a:pt x="1040" y="582"/>
                  <a:pt x="1040" y="582"/>
                </a:cubicBezTo>
                <a:cubicBezTo>
                  <a:pt x="1041" y="581"/>
                  <a:pt x="1042" y="580"/>
                  <a:pt x="1042" y="579"/>
                </a:cubicBezTo>
                <a:cubicBezTo>
                  <a:pt x="1043" y="578"/>
                  <a:pt x="1043" y="577"/>
                  <a:pt x="1044" y="576"/>
                </a:cubicBezTo>
                <a:cubicBezTo>
                  <a:pt x="1044" y="575"/>
                  <a:pt x="1045" y="575"/>
                  <a:pt x="1046" y="575"/>
                </a:cubicBezTo>
                <a:cubicBezTo>
                  <a:pt x="1047" y="574"/>
                  <a:pt x="1047" y="573"/>
                  <a:pt x="1047" y="572"/>
                </a:cubicBezTo>
                <a:cubicBezTo>
                  <a:pt x="1047" y="571"/>
                  <a:pt x="1047" y="569"/>
                  <a:pt x="1047" y="569"/>
                </a:cubicBezTo>
                <a:cubicBezTo>
                  <a:pt x="1048" y="568"/>
                  <a:pt x="1048" y="572"/>
                  <a:pt x="1048" y="572"/>
                </a:cubicBezTo>
                <a:cubicBezTo>
                  <a:pt x="1049" y="573"/>
                  <a:pt x="1048" y="575"/>
                  <a:pt x="1048" y="576"/>
                </a:cubicBezTo>
                <a:cubicBezTo>
                  <a:pt x="1049" y="578"/>
                  <a:pt x="1049" y="577"/>
                  <a:pt x="1050" y="578"/>
                </a:cubicBezTo>
                <a:cubicBezTo>
                  <a:pt x="1051" y="578"/>
                  <a:pt x="1050" y="580"/>
                  <a:pt x="1052" y="579"/>
                </a:cubicBezTo>
                <a:cubicBezTo>
                  <a:pt x="1054" y="579"/>
                  <a:pt x="1054" y="575"/>
                  <a:pt x="1055" y="574"/>
                </a:cubicBezTo>
                <a:cubicBezTo>
                  <a:pt x="1056" y="573"/>
                  <a:pt x="1057" y="573"/>
                  <a:pt x="1058" y="572"/>
                </a:cubicBezTo>
                <a:cubicBezTo>
                  <a:pt x="1060" y="572"/>
                  <a:pt x="1060" y="571"/>
                  <a:pt x="1061" y="570"/>
                </a:cubicBezTo>
                <a:cubicBezTo>
                  <a:pt x="1062" y="569"/>
                  <a:pt x="1063" y="568"/>
                  <a:pt x="1064" y="568"/>
                </a:cubicBezTo>
                <a:cubicBezTo>
                  <a:pt x="1065" y="567"/>
                  <a:pt x="1066" y="567"/>
                  <a:pt x="1067" y="567"/>
                </a:cubicBezTo>
                <a:cubicBezTo>
                  <a:pt x="1068" y="566"/>
                  <a:pt x="1069" y="565"/>
                  <a:pt x="1069" y="564"/>
                </a:cubicBezTo>
                <a:cubicBezTo>
                  <a:pt x="1069" y="563"/>
                  <a:pt x="1068" y="562"/>
                  <a:pt x="1067" y="562"/>
                </a:cubicBezTo>
                <a:cubicBezTo>
                  <a:pt x="1067" y="561"/>
                  <a:pt x="1066" y="560"/>
                  <a:pt x="1067" y="559"/>
                </a:cubicBezTo>
                <a:cubicBezTo>
                  <a:pt x="1069" y="558"/>
                  <a:pt x="1069" y="559"/>
                  <a:pt x="1070" y="560"/>
                </a:cubicBezTo>
                <a:cubicBezTo>
                  <a:pt x="1071" y="562"/>
                  <a:pt x="1072" y="562"/>
                  <a:pt x="1073" y="561"/>
                </a:cubicBezTo>
                <a:cubicBezTo>
                  <a:pt x="1074" y="560"/>
                  <a:pt x="1077" y="559"/>
                  <a:pt x="1076" y="557"/>
                </a:cubicBezTo>
                <a:cubicBezTo>
                  <a:pt x="1075" y="557"/>
                  <a:pt x="1074" y="557"/>
                  <a:pt x="1074" y="556"/>
                </a:cubicBezTo>
                <a:cubicBezTo>
                  <a:pt x="1073" y="556"/>
                  <a:pt x="1073" y="555"/>
                  <a:pt x="1072" y="555"/>
                </a:cubicBezTo>
                <a:cubicBezTo>
                  <a:pt x="1071" y="554"/>
                  <a:pt x="1069" y="552"/>
                  <a:pt x="1068" y="553"/>
                </a:cubicBezTo>
                <a:cubicBezTo>
                  <a:pt x="1068" y="553"/>
                  <a:pt x="1069" y="554"/>
                  <a:pt x="1068" y="555"/>
                </a:cubicBezTo>
                <a:cubicBezTo>
                  <a:pt x="1067" y="555"/>
                  <a:pt x="1066" y="555"/>
                  <a:pt x="1065" y="554"/>
                </a:cubicBezTo>
                <a:cubicBezTo>
                  <a:pt x="1063" y="554"/>
                  <a:pt x="1062" y="557"/>
                  <a:pt x="1060" y="557"/>
                </a:cubicBezTo>
                <a:cubicBezTo>
                  <a:pt x="1059" y="555"/>
                  <a:pt x="1062" y="554"/>
                  <a:pt x="1063" y="554"/>
                </a:cubicBezTo>
                <a:cubicBezTo>
                  <a:pt x="1065" y="553"/>
                  <a:pt x="1065" y="553"/>
                  <a:pt x="1065" y="552"/>
                </a:cubicBezTo>
                <a:cubicBezTo>
                  <a:pt x="1065" y="550"/>
                  <a:pt x="1069" y="548"/>
                  <a:pt x="1070" y="546"/>
                </a:cubicBezTo>
                <a:cubicBezTo>
                  <a:pt x="1072" y="545"/>
                  <a:pt x="1074" y="544"/>
                  <a:pt x="1076" y="543"/>
                </a:cubicBezTo>
                <a:cubicBezTo>
                  <a:pt x="1077" y="542"/>
                  <a:pt x="1079" y="541"/>
                  <a:pt x="1081" y="540"/>
                </a:cubicBezTo>
                <a:cubicBezTo>
                  <a:pt x="1081" y="540"/>
                  <a:pt x="1082" y="539"/>
                  <a:pt x="1083" y="539"/>
                </a:cubicBezTo>
                <a:cubicBezTo>
                  <a:pt x="1084" y="539"/>
                  <a:pt x="1085" y="539"/>
                  <a:pt x="1086" y="539"/>
                </a:cubicBezTo>
                <a:cubicBezTo>
                  <a:pt x="1087" y="538"/>
                  <a:pt x="1088" y="538"/>
                  <a:pt x="1088" y="537"/>
                </a:cubicBezTo>
                <a:cubicBezTo>
                  <a:pt x="1088" y="536"/>
                  <a:pt x="1086" y="535"/>
                  <a:pt x="1086" y="534"/>
                </a:cubicBezTo>
                <a:cubicBezTo>
                  <a:pt x="1085" y="533"/>
                  <a:pt x="1084" y="531"/>
                  <a:pt x="1084" y="529"/>
                </a:cubicBezTo>
                <a:cubicBezTo>
                  <a:pt x="1083" y="528"/>
                  <a:pt x="1083" y="527"/>
                  <a:pt x="1082" y="526"/>
                </a:cubicBezTo>
                <a:cubicBezTo>
                  <a:pt x="1082" y="525"/>
                  <a:pt x="1082" y="524"/>
                  <a:pt x="1081" y="523"/>
                </a:cubicBezTo>
                <a:cubicBezTo>
                  <a:pt x="1080" y="521"/>
                  <a:pt x="1077" y="521"/>
                  <a:pt x="1075" y="521"/>
                </a:cubicBezTo>
                <a:cubicBezTo>
                  <a:pt x="1073" y="521"/>
                  <a:pt x="1072" y="520"/>
                  <a:pt x="1072" y="517"/>
                </a:cubicBezTo>
                <a:cubicBezTo>
                  <a:pt x="1072" y="515"/>
                  <a:pt x="1072" y="513"/>
                  <a:pt x="1070" y="512"/>
                </a:cubicBezTo>
                <a:cubicBezTo>
                  <a:pt x="1067" y="509"/>
                  <a:pt x="1062" y="508"/>
                  <a:pt x="1059" y="505"/>
                </a:cubicBezTo>
                <a:cubicBezTo>
                  <a:pt x="1057" y="502"/>
                  <a:pt x="1055" y="497"/>
                  <a:pt x="1051" y="501"/>
                </a:cubicBezTo>
                <a:cubicBezTo>
                  <a:pt x="1049" y="503"/>
                  <a:pt x="1048" y="504"/>
                  <a:pt x="1046" y="504"/>
                </a:cubicBezTo>
                <a:cubicBezTo>
                  <a:pt x="1044" y="503"/>
                  <a:pt x="1043" y="501"/>
                  <a:pt x="1041" y="500"/>
                </a:cubicBezTo>
                <a:cubicBezTo>
                  <a:pt x="1040" y="498"/>
                  <a:pt x="1038" y="497"/>
                  <a:pt x="1036" y="497"/>
                </a:cubicBezTo>
                <a:cubicBezTo>
                  <a:pt x="1035" y="497"/>
                  <a:pt x="1031" y="495"/>
                  <a:pt x="1034" y="495"/>
                </a:cubicBezTo>
                <a:cubicBezTo>
                  <a:pt x="1035" y="495"/>
                  <a:pt x="1036" y="495"/>
                  <a:pt x="1036" y="493"/>
                </a:cubicBezTo>
                <a:cubicBezTo>
                  <a:pt x="1035" y="492"/>
                  <a:pt x="1035" y="492"/>
                  <a:pt x="1034" y="491"/>
                </a:cubicBezTo>
                <a:cubicBezTo>
                  <a:pt x="1033" y="490"/>
                  <a:pt x="1033" y="489"/>
                  <a:pt x="1032" y="488"/>
                </a:cubicBezTo>
                <a:cubicBezTo>
                  <a:pt x="1032" y="487"/>
                  <a:pt x="1032" y="486"/>
                  <a:pt x="1031" y="485"/>
                </a:cubicBezTo>
                <a:cubicBezTo>
                  <a:pt x="1031" y="484"/>
                  <a:pt x="1030" y="483"/>
                  <a:pt x="1029" y="482"/>
                </a:cubicBezTo>
                <a:cubicBezTo>
                  <a:pt x="1028" y="480"/>
                  <a:pt x="1029" y="476"/>
                  <a:pt x="1029" y="473"/>
                </a:cubicBezTo>
                <a:cubicBezTo>
                  <a:pt x="1029" y="473"/>
                  <a:pt x="1029" y="471"/>
                  <a:pt x="1029" y="470"/>
                </a:cubicBezTo>
                <a:cubicBezTo>
                  <a:pt x="1030" y="469"/>
                  <a:pt x="1031" y="470"/>
                  <a:pt x="1032" y="470"/>
                </a:cubicBezTo>
                <a:cubicBezTo>
                  <a:pt x="1033" y="469"/>
                  <a:pt x="1032" y="468"/>
                  <a:pt x="1032" y="467"/>
                </a:cubicBezTo>
                <a:cubicBezTo>
                  <a:pt x="1030" y="467"/>
                  <a:pt x="1030" y="467"/>
                  <a:pt x="1029" y="465"/>
                </a:cubicBezTo>
                <a:cubicBezTo>
                  <a:pt x="1029" y="464"/>
                  <a:pt x="1029" y="463"/>
                  <a:pt x="1029" y="462"/>
                </a:cubicBezTo>
                <a:cubicBezTo>
                  <a:pt x="1029" y="461"/>
                  <a:pt x="1028" y="459"/>
                  <a:pt x="1029" y="459"/>
                </a:cubicBezTo>
                <a:cubicBezTo>
                  <a:pt x="1029" y="458"/>
                  <a:pt x="1031" y="458"/>
                  <a:pt x="1031" y="457"/>
                </a:cubicBezTo>
                <a:cubicBezTo>
                  <a:pt x="1033" y="455"/>
                  <a:pt x="1029" y="454"/>
                  <a:pt x="1030" y="452"/>
                </a:cubicBezTo>
                <a:cubicBezTo>
                  <a:pt x="1031" y="450"/>
                  <a:pt x="1033" y="449"/>
                  <a:pt x="1035" y="450"/>
                </a:cubicBezTo>
                <a:cubicBezTo>
                  <a:pt x="1036" y="450"/>
                  <a:pt x="1036" y="451"/>
                  <a:pt x="1037" y="452"/>
                </a:cubicBezTo>
                <a:cubicBezTo>
                  <a:pt x="1038" y="452"/>
                  <a:pt x="1038" y="453"/>
                  <a:pt x="1039" y="454"/>
                </a:cubicBezTo>
                <a:cubicBezTo>
                  <a:pt x="1040" y="455"/>
                  <a:pt x="1040" y="454"/>
                  <a:pt x="1040" y="453"/>
                </a:cubicBezTo>
                <a:cubicBezTo>
                  <a:pt x="1040" y="452"/>
                  <a:pt x="1039" y="451"/>
                  <a:pt x="1038" y="450"/>
                </a:cubicBezTo>
                <a:cubicBezTo>
                  <a:pt x="1038" y="449"/>
                  <a:pt x="1038" y="449"/>
                  <a:pt x="1037" y="448"/>
                </a:cubicBezTo>
                <a:cubicBezTo>
                  <a:pt x="1037" y="447"/>
                  <a:pt x="1037" y="446"/>
                  <a:pt x="1036" y="446"/>
                </a:cubicBezTo>
                <a:cubicBezTo>
                  <a:pt x="1035" y="444"/>
                  <a:pt x="1035" y="442"/>
                  <a:pt x="1036" y="440"/>
                </a:cubicBezTo>
                <a:cubicBezTo>
                  <a:pt x="1036" y="439"/>
                  <a:pt x="1037" y="438"/>
                  <a:pt x="1038" y="438"/>
                </a:cubicBezTo>
                <a:cubicBezTo>
                  <a:pt x="1039" y="437"/>
                  <a:pt x="1038" y="436"/>
                  <a:pt x="1039" y="435"/>
                </a:cubicBezTo>
                <a:cubicBezTo>
                  <a:pt x="1039" y="433"/>
                  <a:pt x="1041" y="431"/>
                  <a:pt x="1041" y="429"/>
                </a:cubicBezTo>
                <a:cubicBezTo>
                  <a:pt x="1041" y="427"/>
                  <a:pt x="1041" y="425"/>
                  <a:pt x="1040" y="423"/>
                </a:cubicBezTo>
                <a:cubicBezTo>
                  <a:pt x="1040" y="422"/>
                  <a:pt x="1039" y="422"/>
                  <a:pt x="1038" y="421"/>
                </a:cubicBezTo>
                <a:cubicBezTo>
                  <a:pt x="1037" y="421"/>
                  <a:pt x="1038" y="419"/>
                  <a:pt x="1038" y="418"/>
                </a:cubicBezTo>
                <a:cubicBezTo>
                  <a:pt x="1038" y="417"/>
                  <a:pt x="1037" y="416"/>
                  <a:pt x="1038" y="415"/>
                </a:cubicBezTo>
                <a:cubicBezTo>
                  <a:pt x="1039" y="414"/>
                  <a:pt x="1040" y="415"/>
                  <a:pt x="1041" y="416"/>
                </a:cubicBezTo>
                <a:cubicBezTo>
                  <a:pt x="1042" y="417"/>
                  <a:pt x="1044" y="417"/>
                  <a:pt x="1046" y="417"/>
                </a:cubicBezTo>
                <a:cubicBezTo>
                  <a:pt x="1048" y="416"/>
                  <a:pt x="1050" y="415"/>
                  <a:pt x="1051" y="413"/>
                </a:cubicBezTo>
                <a:cubicBezTo>
                  <a:pt x="1051" y="412"/>
                  <a:pt x="1051" y="411"/>
                  <a:pt x="1051" y="410"/>
                </a:cubicBezTo>
                <a:cubicBezTo>
                  <a:pt x="1051" y="409"/>
                  <a:pt x="1052" y="408"/>
                  <a:pt x="1052" y="407"/>
                </a:cubicBezTo>
                <a:cubicBezTo>
                  <a:pt x="1053" y="405"/>
                  <a:pt x="1055" y="403"/>
                  <a:pt x="1055" y="401"/>
                </a:cubicBezTo>
                <a:cubicBezTo>
                  <a:pt x="1054" y="400"/>
                  <a:pt x="1053" y="400"/>
                  <a:pt x="1053" y="399"/>
                </a:cubicBezTo>
                <a:cubicBezTo>
                  <a:pt x="1052" y="398"/>
                  <a:pt x="1053" y="397"/>
                  <a:pt x="1052" y="396"/>
                </a:cubicBezTo>
                <a:cubicBezTo>
                  <a:pt x="1052" y="395"/>
                  <a:pt x="1051" y="393"/>
                  <a:pt x="1050" y="393"/>
                </a:cubicBezTo>
                <a:cubicBezTo>
                  <a:pt x="1049" y="392"/>
                  <a:pt x="1047" y="391"/>
                  <a:pt x="1047" y="390"/>
                </a:cubicBezTo>
                <a:cubicBezTo>
                  <a:pt x="1048" y="390"/>
                  <a:pt x="1050" y="392"/>
                  <a:pt x="1051" y="393"/>
                </a:cubicBezTo>
                <a:cubicBezTo>
                  <a:pt x="1052" y="394"/>
                  <a:pt x="1052" y="394"/>
                  <a:pt x="1053" y="395"/>
                </a:cubicBezTo>
                <a:cubicBezTo>
                  <a:pt x="1053" y="396"/>
                  <a:pt x="1053" y="397"/>
                  <a:pt x="1053" y="398"/>
                </a:cubicBezTo>
                <a:cubicBezTo>
                  <a:pt x="1054" y="399"/>
                  <a:pt x="1055" y="399"/>
                  <a:pt x="1056" y="399"/>
                </a:cubicBezTo>
                <a:cubicBezTo>
                  <a:pt x="1058" y="399"/>
                  <a:pt x="1057" y="400"/>
                  <a:pt x="1058" y="401"/>
                </a:cubicBezTo>
                <a:cubicBezTo>
                  <a:pt x="1059" y="402"/>
                  <a:pt x="1059" y="402"/>
                  <a:pt x="1060" y="400"/>
                </a:cubicBezTo>
                <a:cubicBezTo>
                  <a:pt x="1061" y="400"/>
                  <a:pt x="1060" y="398"/>
                  <a:pt x="1061" y="397"/>
                </a:cubicBezTo>
                <a:cubicBezTo>
                  <a:pt x="1061" y="396"/>
                  <a:pt x="1062" y="396"/>
                  <a:pt x="1063" y="395"/>
                </a:cubicBezTo>
                <a:cubicBezTo>
                  <a:pt x="1064" y="395"/>
                  <a:pt x="1063" y="394"/>
                  <a:pt x="1063" y="392"/>
                </a:cubicBezTo>
                <a:cubicBezTo>
                  <a:pt x="1064" y="390"/>
                  <a:pt x="1066" y="389"/>
                  <a:pt x="1068" y="389"/>
                </a:cubicBezTo>
                <a:cubicBezTo>
                  <a:pt x="1070" y="388"/>
                  <a:pt x="1072" y="387"/>
                  <a:pt x="1074" y="386"/>
                </a:cubicBezTo>
                <a:cubicBezTo>
                  <a:pt x="1076" y="384"/>
                  <a:pt x="1078" y="384"/>
                  <a:pt x="1080" y="383"/>
                </a:cubicBezTo>
                <a:cubicBezTo>
                  <a:pt x="1081" y="382"/>
                  <a:pt x="1082" y="381"/>
                  <a:pt x="1083" y="381"/>
                </a:cubicBezTo>
                <a:cubicBezTo>
                  <a:pt x="1084" y="381"/>
                  <a:pt x="1085" y="381"/>
                  <a:pt x="1086" y="381"/>
                </a:cubicBezTo>
                <a:cubicBezTo>
                  <a:pt x="1087" y="381"/>
                  <a:pt x="1087" y="381"/>
                  <a:pt x="1088" y="380"/>
                </a:cubicBezTo>
                <a:cubicBezTo>
                  <a:pt x="1088" y="379"/>
                  <a:pt x="1088" y="379"/>
                  <a:pt x="1088" y="378"/>
                </a:cubicBezTo>
                <a:cubicBezTo>
                  <a:pt x="1089" y="377"/>
                  <a:pt x="1090" y="375"/>
                  <a:pt x="1091" y="374"/>
                </a:cubicBezTo>
                <a:cubicBezTo>
                  <a:pt x="1092" y="373"/>
                  <a:pt x="1092" y="372"/>
                  <a:pt x="1093" y="371"/>
                </a:cubicBezTo>
                <a:cubicBezTo>
                  <a:pt x="1093" y="370"/>
                  <a:pt x="1094" y="369"/>
                  <a:pt x="1095" y="369"/>
                </a:cubicBezTo>
                <a:cubicBezTo>
                  <a:pt x="1096" y="369"/>
                  <a:pt x="1096" y="369"/>
                  <a:pt x="1098" y="369"/>
                </a:cubicBezTo>
                <a:cubicBezTo>
                  <a:pt x="1098" y="370"/>
                  <a:pt x="1098" y="369"/>
                  <a:pt x="1099" y="370"/>
                </a:cubicBezTo>
                <a:cubicBezTo>
                  <a:pt x="1099" y="370"/>
                  <a:pt x="1100" y="371"/>
                  <a:pt x="1100" y="371"/>
                </a:cubicBezTo>
                <a:cubicBezTo>
                  <a:pt x="1101" y="371"/>
                  <a:pt x="1101" y="370"/>
                  <a:pt x="1100" y="369"/>
                </a:cubicBezTo>
                <a:cubicBezTo>
                  <a:pt x="1100" y="368"/>
                  <a:pt x="1099" y="367"/>
                  <a:pt x="1099" y="366"/>
                </a:cubicBezTo>
                <a:cubicBezTo>
                  <a:pt x="1100" y="365"/>
                  <a:pt x="1101" y="368"/>
                  <a:pt x="1101" y="368"/>
                </a:cubicBezTo>
                <a:cubicBezTo>
                  <a:pt x="1102" y="369"/>
                  <a:pt x="1103" y="368"/>
                  <a:pt x="1104" y="369"/>
                </a:cubicBezTo>
                <a:cubicBezTo>
                  <a:pt x="1105" y="369"/>
                  <a:pt x="1106" y="370"/>
                  <a:pt x="1107" y="370"/>
                </a:cubicBezTo>
                <a:cubicBezTo>
                  <a:pt x="1109" y="369"/>
                  <a:pt x="1110" y="367"/>
                  <a:pt x="1111" y="365"/>
                </a:cubicBezTo>
                <a:cubicBezTo>
                  <a:pt x="1112" y="365"/>
                  <a:pt x="1113" y="364"/>
                  <a:pt x="1114" y="364"/>
                </a:cubicBezTo>
                <a:cubicBezTo>
                  <a:pt x="1116" y="363"/>
                  <a:pt x="1116" y="362"/>
                  <a:pt x="1117" y="361"/>
                </a:cubicBezTo>
                <a:cubicBezTo>
                  <a:pt x="1119" y="360"/>
                  <a:pt x="1121" y="360"/>
                  <a:pt x="1123" y="359"/>
                </a:cubicBezTo>
                <a:cubicBezTo>
                  <a:pt x="1123" y="358"/>
                  <a:pt x="1124" y="358"/>
                  <a:pt x="1124" y="358"/>
                </a:cubicBezTo>
                <a:cubicBezTo>
                  <a:pt x="1125" y="357"/>
                  <a:pt x="1126" y="358"/>
                  <a:pt x="1127" y="358"/>
                </a:cubicBezTo>
                <a:cubicBezTo>
                  <a:pt x="1128" y="358"/>
                  <a:pt x="1130" y="357"/>
                  <a:pt x="1131" y="356"/>
                </a:cubicBezTo>
                <a:cubicBezTo>
                  <a:pt x="1134" y="354"/>
                  <a:pt x="1137" y="351"/>
                  <a:pt x="1140" y="348"/>
                </a:cubicBezTo>
                <a:cubicBezTo>
                  <a:pt x="1142" y="346"/>
                  <a:pt x="1142" y="344"/>
                  <a:pt x="1143" y="342"/>
                </a:cubicBezTo>
                <a:cubicBezTo>
                  <a:pt x="1146" y="337"/>
                  <a:pt x="1149" y="333"/>
                  <a:pt x="1153" y="330"/>
                </a:cubicBezTo>
                <a:cubicBezTo>
                  <a:pt x="1155" y="329"/>
                  <a:pt x="1157" y="327"/>
                  <a:pt x="1158" y="326"/>
                </a:cubicBezTo>
                <a:cubicBezTo>
                  <a:pt x="1159" y="325"/>
                  <a:pt x="1160" y="325"/>
                  <a:pt x="1161" y="324"/>
                </a:cubicBezTo>
                <a:cubicBezTo>
                  <a:pt x="1161" y="324"/>
                  <a:pt x="1163" y="324"/>
                  <a:pt x="1163" y="323"/>
                </a:cubicBezTo>
                <a:cubicBezTo>
                  <a:pt x="1163" y="321"/>
                  <a:pt x="1158" y="323"/>
                  <a:pt x="1159" y="320"/>
                </a:cubicBezTo>
                <a:cubicBezTo>
                  <a:pt x="1159" y="319"/>
                  <a:pt x="1161" y="320"/>
                  <a:pt x="1161" y="318"/>
                </a:cubicBezTo>
                <a:cubicBezTo>
                  <a:pt x="1161" y="317"/>
                  <a:pt x="1160" y="317"/>
                  <a:pt x="1159" y="316"/>
                </a:cubicBezTo>
                <a:cubicBezTo>
                  <a:pt x="1157" y="315"/>
                  <a:pt x="1152" y="316"/>
                  <a:pt x="1153" y="313"/>
                </a:cubicBezTo>
                <a:cubicBezTo>
                  <a:pt x="1153" y="312"/>
                  <a:pt x="1153" y="312"/>
                  <a:pt x="1153" y="311"/>
                </a:cubicBezTo>
                <a:cubicBezTo>
                  <a:pt x="1153" y="310"/>
                  <a:pt x="1153" y="310"/>
                  <a:pt x="1152" y="309"/>
                </a:cubicBezTo>
                <a:cubicBezTo>
                  <a:pt x="1152" y="309"/>
                  <a:pt x="1152" y="308"/>
                  <a:pt x="1152" y="307"/>
                </a:cubicBezTo>
                <a:cubicBezTo>
                  <a:pt x="1151" y="305"/>
                  <a:pt x="1146" y="308"/>
                  <a:pt x="1146" y="304"/>
                </a:cubicBezTo>
                <a:cubicBezTo>
                  <a:pt x="1146" y="302"/>
                  <a:pt x="1149" y="302"/>
                  <a:pt x="1151" y="301"/>
                </a:cubicBezTo>
                <a:cubicBezTo>
                  <a:pt x="1152" y="299"/>
                  <a:pt x="1152" y="297"/>
                  <a:pt x="1155" y="296"/>
                </a:cubicBezTo>
                <a:cubicBezTo>
                  <a:pt x="1157" y="295"/>
                  <a:pt x="1159" y="295"/>
                  <a:pt x="1160" y="293"/>
                </a:cubicBezTo>
                <a:cubicBezTo>
                  <a:pt x="1162" y="292"/>
                  <a:pt x="1163" y="290"/>
                  <a:pt x="1163" y="288"/>
                </a:cubicBezTo>
                <a:cubicBezTo>
                  <a:pt x="1162" y="286"/>
                  <a:pt x="1161" y="284"/>
                  <a:pt x="1163" y="283"/>
                </a:cubicBezTo>
                <a:cubicBezTo>
                  <a:pt x="1164" y="282"/>
                  <a:pt x="1168" y="281"/>
                  <a:pt x="1165" y="280"/>
                </a:cubicBezTo>
                <a:cubicBezTo>
                  <a:pt x="1164" y="279"/>
                  <a:pt x="1163" y="279"/>
                  <a:pt x="1163" y="279"/>
                </a:cubicBezTo>
                <a:cubicBezTo>
                  <a:pt x="1162" y="278"/>
                  <a:pt x="1160" y="279"/>
                  <a:pt x="1159" y="278"/>
                </a:cubicBezTo>
                <a:cubicBezTo>
                  <a:pt x="1158" y="276"/>
                  <a:pt x="1163" y="276"/>
                  <a:pt x="1164" y="275"/>
                </a:cubicBezTo>
                <a:cubicBezTo>
                  <a:pt x="1166" y="274"/>
                  <a:pt x="1167" y="272"/>
                  <a:pt x="1168" y="271"/>
                </a:cubicBezTo>
                <a:cubicBezTo>
                  <a:pt x="1171" y="271"/>
                  <a:pt x="1172" y="270"/>
                  <a:pt x="1174" y="268"/>
                </a:cubicBezTo>
                <a:cubicBezTo>
                  <a:pt x="1175" y="267"/>
                  <a:pt x="1175" y="266"/>
                  <a:pt x="1176" y="266"/>
                </a:cubicBezTo>
                <a:cubicBezTo>
                  <a:pt x="1178" y="266"/>
                  <a:pt x="1178" y="267"/>
                  <a:pt x="1179" y="267"/>
                </a:cubicBezTo>
                <a:cubicBezTo>
                  <a:pt x="1181" y="268"/>
                  <a:pt x="1183" y="269"/>
                  <a:pt x="1185" y="269"/>
                </a:cubicBezTo>
                <a:cubicBezTo>
                  <a:pt x="1186" y="268"/>
                  <a:pt x="1188" y="265"/>
                  <a:pt x="1186" y="264"/>
                </a:cubicBezTo>
                <a:cubicBezTo>
                  <a:pt x="1185" y="263"/>
                  <a:pt x="1182" y="262"/>
                  <a:pt x="1183" y="261"/>
                </a:cubicBezTo>
                <a:cubicBezTo>
                  <a:pt x="1184" y="260"/>
                  <a:pt x="1185" y="260"/>
                  <a:pt x="1185" y="259"/>
                </a:cubicBezTo>
                <a:cubicBezTo>
                  <a:pt x="1185" y="258"/>
                  <a:pt x="1183" y="257"/>
                  <a:pt x="1185" y="256"/>
                </a:cubicBezTo>
                <a:cubicBezTo>
                  <a:pt x="1186" y="254"/>
                  <a:pt x="1188" y="256"/>
                  <a:pt x="1189" y="257"/>
                </a:cubicBezTo>
                <a:cubicBezTo>
                  <a:pt x="1190" y="257"/>
                  <a:pt x="1191" y="258"/>
                  <a:pt x="1192" y="258"/>
                </a:cubicBezTo>
                <a:cubicBezTo>
                  <a:pt x="1193" y="258"/>
                  <a:pt x="1194" y="258"/>
                  <a:pt x="1195" y="257"/>
                </a:cubicBezTo>
                <a:cubicBezTo>
                  <a:pt x="1195" y="256"/>
                  <a:pt x="1195" y="255"/>
                  <a:pt x="1196" y="255"/>
                </a:cubicBezTo>
                <a:cubicBezTo>
                  <a:pt x="1197" y="254"/>
                  <a:pt x="1198" y="255"/>
                  <a:pt x="1199" y="256"/>
                </a:cubicBezTo>
                <a:cubicBezTo>
                  <a:pt x="1200" y="257"/>
                  <a:pt x="1202" y="257"/>
                  <a:pt x="1203" y="258"/>
                </a:cubicBezTo>
                <a:cubicBezTo>
                  <a:pt x="1204" y="259"/>
                  <a:pt x="1204" y="260"/>
                  <a:pt x="1205" y="261"/>
                </a:cubicBezTo>
                <a:cubicBezTo>
                  <a:pt x="1206" y="261"/>
                  <a:pt x="1207" y="261"/>
                  <a:pt x="1207" y="260"/>
                </a:cubicBezTo>
                <a:cubicBezTo>
                  <a:pt x="1208" y="260"/>
                  <a:pt x="1208" y="260"/>
                  <a:pt x="1208" y="259"/>
                </a:cubicBezTo>
                <a:cubicBezTo>
                  <a:pt x="1208" y="259"/>
                  <a:pt x="1209" y="259"/>
                  <a:pt x="1209" y="258"/>
                </a:cubicBezTo>
                <a:cubicBezTo>
                  <a:pt x="1210" y="257"/>
                  <a:pt x="1209" y="256"/>
                  <a:pt x="1211" y="255"/>
                </a:cubicBezTo>
                <a:cubicBezTo>
                  <a:pt x="1212" y="255"/>
                  <a:pt x="1213" y="255"/>
                  <a:pt x="1214" y="255"/>
                </a:cubicBezTo>
                <a:cubicBezTo>
                  <a:pt x="1216" y="256"/>
                  <a:pt x="1218" y="256"/>
                  <a:pt x="1220" y="256"/>
                </a:cubicBezTo>
                <a:cubicBezTo>
                  <a:pt x="1222" y="256"/>
                  <a:pt x="1225" y="256"/>
                  <a:pt x="1227" y="255"/>
                </a:cubicBezTo>
                <a:cubicBezTo>
                  <a:pt x="1229" y="255"/>
                  <a:pt x="1231" y="256"/>
                  <a:pt x="1233" y="256"/>
                </a:cubicBezTo>
                <a:cubicBezTo>
                  <a:pt x="1235" y="257"/>
                  <a:pt x="1237" y="256"/>
                  <a:pt x="1239" y="257"/>
                </a:cubicBezTo>
                <a:cubicBezTo>
                  <a:pt x="1241" y="257"/>
                  <a:pt x="1243" y="258"/>
                  <a:pt x="1245" y="259"/>
                </a:cubicBezTo>
                <a:cubicBezTo>
                  <a:pt x="1247" y="259"/>
                  <a:pt x="1248" y="261"/>
                  <a:pt x="1250" y="262"/>
                </a:cubicBezTo>
                <a:cubicBezTo>
                  <a:pt x="1252" y="264"/>
                  <a:pt x="1254" y="264"/>
                  <a:pt x="1256" y="264"/>
                </a:cubicBezTo>
                <a:cubicBezTo>
                  <a:pt x="1259" y="265"/>
                  <a:pt x="1261" y="266"/>
                  <a:pt x="1263" y="267"/>
                </a:cubicBezTo>
                <a:cubicBezTo>
                  <a:pt x="1265" y="268"/>
                  <a:pt x="1268" y="268"/>
                  <a:pt x="1269" y="270"/>
                </a:cubicBezTo>
                <a:cubicBezTo>
                  <a:pt x="1271" y="271"/>
                  <a:pt x="1271" y="272"/>
                  <a:pt x="1271" y="274"/>
                </a:cubicBezTo>
                <a:cubicBezTo>
                  <a:pt x="1272" y="276"/>
                  <a:pt x="1272" y="277"/>
                  <a:pt x="1272" y="279"/>
                </a:cubicBezTo>
                <a:cubicBezTo>
                  <a:pt x="1272" y="280"/>
                  <a:pt x="1272" y="283"/>
                  <a:pt x="1271" y="284"/>
                </a:cubicBezTo>
                <a:cubicBezTo>
                  <a:pt x="1270" y="287"/>
                  <a:pt x="1269" y="289"/>
                  <a:pt x="1271" y="291"/>
                </a:cubicBezTo>
                <a:cubicBezTo>
                  <a:pt x="1272" y="292"/>
                  <a:pt x="1274" y="293"/>
                  <a:pt x="1275" y="295"/>
                </a:cubicBezTo>
                <a:cubicBezTo>
                  <a:pt x="1276" y="296"/>
                  <a:pt x="1276" y="297"/>
                  <a:pt x="1276" y="298"/>
                </a:cubicBezTo>
                <a:cubicBezTo>
                  <a:pt x="1275" y="298"/>
                  <a:pt x="1274" y="297"/>
                  <a:pt x="1274" y="297"/>
                </a:cubicBezTo>
                <a:cubicBezTo>
                  <a:pt x="1272" y="296"/>
                  <a:pt x="1269" y="296"/>
                  <a:pt x="1270" y="298"/>
                </a:cubicBezTo>
                <a:cubicBezTo>
                  <a:pt x="1271" y="298"/>
                  <a:pt x="1272" y="298"/>
                  <a:pt x="1272" y="299"/>
                </a:cubicBezTo>
                <a:cubicBezTo>
                  <a:pt x="1273" y="299"/>
                  <a:pt x="1273" y="301"/>
                  <a:pt x="1273" y="302"/>
                </a:cubicBezTo>
                <a:cubicBezTo>
                  <a:pt x="1273" y="303"/>
                  <a:pt x="1273" y="303"/>
                  <a:pt x="1272" y="304"/>
                </a:cubicBezTo>
                <a:cubicBezTo>
                  <a:pt x="1271" y="305"/>
                  <a:pt x="1271" y="304"/>
                  <a:pt x="1270" y="303"/>
                </a:cubicBezTo>
                <a:cubicBezTo>
                  <a:pt x="1269" y="302"/>
                  <a:pt x="1267" y="302"/>
                  <a:pt x="1266" y="301"/>
                </a:cubicBezTo>
                <a:cubicBezTo>
                  <a:pt x="1265" y="300"/>
                  <a:pt x="1265" y="300"/>
                  <a:pt x="1264" y="300"/>
                </a:cubicBezTo>
                <a:cubicBezTo>
                  <a:pt x="1261" y="300"/>
                  <a:pt x="1257" y="302"/>
                  <a:pt x="1255" y="303"/>
                </a:cubicBezTo>
                <a:cubicBezTo>
                  <a:pt x="1252" y="305"/>
                  <a:pt x="1251" y="306"/>
                  <a:pt x="1249" y="308"/>
                </a:cubicBezTo>
                <a:cubicBezTo>
                  <a:pt x="1247" y="310"/>
                  <a:pt x="1246" y="313"/>
                  <a:pt x="1244" y="315"/>
                </a:cubicBezTo>
                <a:cubicBezTo>
                  <a:pt x="1243" y="318"/>
                  <a:pt x="1242" y="320"/>
                  <a:pt x="1240" y="322"/>
                </a:cubicBezTo>
                <a:cubicBezTo>
                  <a:pt x="1238" y="324"/>
                  <a:pt x="1236" y="325"/>
                  <a:pt x="1234" y="327"/>
                </a:cubicBezTo>
                <a:cubicBezTo>
                  <a:pt x="1232" y="329"/>
                  <a:pt x="1229" y="330"/>
                  <a:pt x="1227" y="333"/>
                </a:cubicBezTo>
                <a:cubicBezTo>
                  <a:pt x="1226" y="335"/>
                  <a:pt x="1224" y="337"/>
                  <a:pt x="1223" y="339"/>
                </a:cubicBezTo>
                <a:cubicBezTo>
                  <a:pt x="1222" y="340"/>
                  <a:pt x="1222" y="342"/>
                  <a:pt x="1220" y="342"/>
                </a:cubicBezTo>
                <a:cubicBezTo>
                  <a:pt x="1219" y="342"/>
                  <a:pt x="1219" y="341"/>
                  <a:pt x="1218" y="341"/>
                </a:cubicBezTo>
                <a:cubicBezTo>
                  <a:pt x="1214" y="340"/>
                  <a:pt x="1215" y="343"/>
                  <a:pt x="1215" y="345"/>
                </a:cubicBezTo>
                <a:cubicBezTo>
                  <a:pt x="1215" y="348"/>
                  <a:pt x="1212" y="347"/>
                  <a:pt x="1211" y="348"/>
                </a:cubicBezTo>
                <a:cubicBezTo>
                  <a:pt x="1209" y="349"/>
                  <a:pt x="1207" y="351"/>
                  <a:pt x="1206" y="353"/>
                </a:cubicBezTo>
                <a:cubicBezTo>
                  <a:pt x="1204" y="354"/>
                  <a:pt x="1203" y="357"/>
                  <a:pt x="1201" y="358"/>
                </a:cubicBezTo>
                <a:cubicBezTo>
                  <a:pt x="1199" y="359"/>
                  <a:pt x="1197" y="359"/>
                  <a:pt x="1195" y="360"/>
                </a:cubicBezTo>
                <a:cubicBezTo>
                  <a:pt x="1193" y="361"/>
                  <a:pt x="1190" y="361"/>
                  <a:pt x="1188" y="362"/>
                </a:cubicBezTo>
                <a:cubicBezTo>
                  <a:pt x="1186" y="363"/>
                  <a:pt x="1184" y="364"/>
                  <a:pt x="1183" y="366"/>
                </a:cubicBezTo>
                <a:cubicBezTo>
                  <a:pt x="1181" y="368"/>
                  <a:pt x="1182" y="369"/>
                  <a:pt x="1183" y="371"/>
                </a:cubicBezTo>
                <a:cubicBezTo>
                  <a:pt x="1184" y="372"/>
                  <a:pt x="1184" y="376"/>
                  <a:pt x="1183" y="377"/>
                </a:cubicBezTo>
                <a:cubicBezTo>
                  <a:pt x="1182" y="378"/>
                  <a:pt x="1179" y="379"/>
                  <a:pt x="1178" y="380"/>
                </a:cubicBezTo>
                <a:cubicBezTo>
                  <a:pt x="1177" y="380"/>
                  <a:pt x="1175" y="384"/>
                  <a:pt x="1174" y="381"/>
                </a:cubicBezTo>
                <a:cubicBezTo>
                  <a:pt x="1173" y="380"/>
                  <a:pt x="1174" y="379"/>
                  <a:pt x="1173" y="378"/>
                </a:cubicBezTo>
                <a:cubicBezTo>
                  <a:pt x="1172" y="378"/>
                  <a:pt x="1171" y="378"/>
                  <a:pt x="1170" y="378"/>
                </a:cubicBezTo>
                <a:cubicBezTo>
                  <a:pt x="1167" y="378"/>
                  <a:pt x="1165" y="379"/>
                  <a:pt x="1163" y="381"/>
                </a:cubicBezTo>
                <a:cubicBezTo>
                  <a:pt x="1162" y="382"/>
                  <a:pt x="1160" y="382"/>
                  <a:pt x="1161" y="384"/>
                </a:cubicBezTo>
                <a:cubicBezTo>
                  <a:pt x="1162" y="384"/>
                  <a:pt x="1163" y="384"/>
                  <a:pt x="1163" y="385"/>
                </a:cubicBezTo>
                <a:cubicBezTo>
                  <a:pt x="1164" y="386"/>
                  <a:pt x="1164" y="388"/>
                  <a:pt x="1164" y="388"/>
                </a:cubicBezTo>
                <a:cubicBezTo>
                  <a:pt x="1163" y="389"/>
                  <a:pt x="1162" y="389"/>
                  <a:pt x="1161" y="389"/>
                </a:cubicBezTo>
                <a:cubicBezTo>
                  <a:pt x="1159" y="390"/>
                  <a:pt x="1157" y="391"/>
                  <a:pt x="1156" y="392"/>
                </a:cubicBezTo>
                <a:cubicBezTo>
                  <a:pt x="1152" y="395"/>
                  <a:pt x="1151" y="400"/>
                  <a:pt x="1149" y="403"/>
                </a:cubicBezTo>
                <a:cubicBezTo>
                  <a:pt x="1148" y="405"/>
                  <a:pt x="1148" y="408"/>
                  <a:pt x="1148" y="410"/>
                </a:cubicBezTo>
                <a:cubicBezTo>
                  <a:pt x="1148" y="411"/>
                  <a:pt x="1148" y="412"/>
                  <a:pt x="1149" y="413"/>
                </a:cubicBezTo>
                <a:cubicBezTo>
                  <a:pt x="1149" y="414"/>
                  <a:pt x="1149" y="415"/>
                  <a:pt x="1150" y="417"/>
                </a:cubicBezTo>
                <a:cubicBezTo>
                  <a:pt x="1150" y="419"/>
                  <a:pt x="1151" y="420"/>
                  <a:pt x="1153" y="421"/>
                </a:cubicBezTo>
                <a:cubicBezTo>
                  <a:pt x="1155" y="423"/>
                  <a:pt x="1156" y="424"/>
                  <a:pt x="1157" y="426"/>
                </a:cubicBezTo>
                <a:cubicBezTo>
                  <a:pt x="1157" y="427"/>
                  <a:pt x="1157" y="428"/>
                  <a:pt x="1157" y="429"/>
                </a:cubicBezTo>
                <a:cubicBezTo>
                  <a:pt x="1157" y="431"/>
                  <a:pt x="1155" y="433"/>
                  <a:pt x="1154" y="435"/>
                </a:cubicBezTo>
                <a:cubicBezTo>
                  <a:pt x="1154" y="438"/>
                  <a:pt x="1154" y="440"/>
                  <a:pt x="1155" y="442"/>
                </a:cubicBezTo>
                <a:cubicBezTo>
                  <a:pt x="1157" y="444"/>
                  <a:pt x="1158" y="446"/>
                  <a:pt x="1159" y="448"/>
                </a:cubicBezTo>
                <a:cubicBezTo>
                  <a:pt x="1160" y="450"/>
                  <a:pt x="1162" y="450"/>
                  <a:pt x="1163" y="452"/>
                </a:cubicBezTo>
                <a:cubicBezTo>
                  <a:pt x="1163" y="453"/>
                  <a:pt x="1164" y="454"/>
                  <a:pt x="1164" y="455"/>
                </a:cubicBezTo>
                <a:cubicBezTo>
                  <a:pt x="1164" y="456"/>
                  <a:pt x="1163" y="456"/>
                  <a:pt x="1162" y="456"/>
                </a:cubicBezTo>
                <a:cubicBezTo>
                  <a:pt x="1161" y="456"/>
                  <a:pt x="1160" y="456"/>
                  <a:pt x="1159" y="456"/>
                </a:cubicBezTo>
                <a:cubicBezTo>
                  <a:pt x="1157" y="456"/>
                  <a:pt x="1157" y="457"/>
                  <a:pt x="1158" y="458"/>
                </a:cubicBezTo>
                <a:cubicBezTo>
                  <a:pt x="1159" y="460"/>
                  <a:pt x="1158" y="462"/>
                  <a:pt x="1158" y="465"/>
                </a:cubicBezTo>
                <a:cubicBezTo>
                  <a:pt x="1159" y="466"/>
                  <a:pt x="1160" y="466"/>
                  <a:pt x="1160" y="468"/>
                </a:cubicBezTo>
                <a:cubicBezTo>
                  <a:pt x="1160" y="469"/>
                  <a:pt x="1161" y="469"/>
                  <a:pt x="1160" y="470"/>
                </a:cubicBezTo>
                <a:cubicBezTo>
                  <a:pt x="1160" y="472"/>
                  <a:pt x="1159" y="474"/>
                  <a:pt x="1157" y="475"/>
                </a:cubicBezTo>
                <a:cubicBezTo>
                  <a:pt x="1156" y="476"/>
                  <a:pt x="1154" y="478"/>
                  <a:pt x="1154" y="480"/>
                </a:cubicBezTo>
                <a:cubicBezTo>
                  <a:pt x="1154" y="482"/>
                  <a:pt x="1156" y="484"/>
                  <a:pt x="1156" y="486"/>
                </a:cubicBezTo>
                <a:cubicBezTo>
                  <a:pt x="1157" y="488"/>
                  <a:pt x="1157" y="490"/>
                  <a:pt x="1157" y="493"/>
                </a:cubicBezTo>
                <a:cubicBezTo>
                  <a:pt x="1157" y="495"/>
                  <a:pt x="1157" y="498"/>
                  <a:pt x="1157" y="500"/>
                </a:cubicBezTo>
                <a:cubicBezTo>
                  <a:pt x="1158" y="501"/>
                  <a:pt x="1158" y="501"/>
                  <a:pt x="1159" y="502"/>
                </a:cubicBezTo>
                <a:cubicBezTo>
                  <a:pt x="1160" y="503"/>
                  <a:pt x="1160" y="503"/>
                  <a:pt x="1161" y="504"/>
                </a:cubicBezTo>
                <a:cubicBezTo>
                  <a:pt x="1162" y="507"/>
                  <a:pt x="1165" y="505"/>
                  <a:pt x="1165" y="503"/>
                </a:cubicBezTo>
                <a:cubicBezTo>
                  <a:pt x="1165" y="500"/>
                  <a:pt x="1166" y="499"/>
                  <a:pt x="1168" y="501"/>
                </a:cubicBezTo>
                <a:cubicBezTo>
                  <a:pt x="1170" y="502"/>
                  <a:pt x="1172" y="503"/>
                  <a:pt x="1173" y="505"/>
                </a:cubicBezTo>
                <a:cubicBezTo>
                  <a:pt x="1175" y="506"/>
                  <a:pt x="1177" y="507"/>
                  <a:pt x="1179" y="507"/>
                </a:cubicBezTo>
                <a:cubicBezTo>
                  <a:pt x="1181" y="508"/>
                  <a:pt x="1182" y="509"/>
                  <a:pt x="1184" y="509"/>
                </a:cubicBezTo>
                <a:cubicBezTo>
                  <a:pt x="1185" y="510"/>
                  <a:pt x="1187" y="509"/>
                  <a:pt x="1188" y="510"/>
                </a:cubicBezTo>
                <a:cubicBezTo>
                  <a:pt x="1189" y="510"/>
                  <a:pt x="1189" y="511"/>
                  <a:pt x="1190" y="511"/>
                </a:cubicBezTo>
                <a:cubicBezTo>
                  <a:pt x="1191" y="512"/>
                  <a:pt x="1191" y="512"/>
                  <a:pt x="1191" y="513"/>
                </a:cubicBezTo>
                <a:cubicBezTo>
                  <a:pt x="1192" y="514"/>
                  <a:pt x="1191" y="515"/>
                  <a:pt x="1191" y="516"/>
                </a:cubicBezTo>
                <a:cubicBezTo>
                  <a:pt x="1190" y="517"/>
                  <a:pt x="1187" y="518"/>
                  <a:pt x="1187" y="519"/>
                </a:cubicBezTo>
                <a:cubicBezTo>
                  <a:pt x="1187" y="520"/>
                  <a:pt x="1187" y="521"/>
                  <a:pt x="1187" y="522"/>
                </a:cubicBezTo>
                <a:cubicBezTo>
                  <a:pt x="1187" y="523"/>
                  <a:pt x="1186" y="524"/>
                  <a:pt x="1186" y="524"/>
                </a:cubicBezTo>
                <a:cubicBezTo>
                  <a:pt x="1184" y="528"/>
                  <a:pt x="1189" y="527"/>
                  <a:pt x="1191" y="527"/>
                </a:cubicBezTo>
                <a:cubicBezTo>
                  <a:pt x="1193" y="527"/>
                  <a:pt x="1195" y="528"/>
                  <a:pt x="1197" y="526"/>
                </a:cubicBezTo>
                <a:cubicBezTo>
                  <a:pt x="1198" y="525"/>
                  <a:pt x="1198" y="523"/>
                  <a:pt x="1199" y="522"/>
                </a:cubicBezTo>
                <a:cubicBezTo>
                  <a:pt x="1200" y="521"/>
                  <a:pt x="1201" y="521"/>
                  <a:pt x="1202" y="521"/>
                </a:cubicBezTo>
                <a:cubicBezTo>
                  <a:pt x="1203" y="522"/>
                  <a:pt x="1202" y="523"/>
                  <a:pt x="1204" y="523"/>
                </a:cubicBezTo>
                <a:cubicBezTo>
                  <a:pt x="1206" y="524"/>
                  <a:pt x="1208" y="523"/>
                  <a:pt x="1209" y="525"/>
                </a:cubicBezTo>
                <a:cubicBezTo>
                  <a:pt x="1210" y="528"/>
                  <a:pt x="1208" y="529"/>
                  <a:pt x="1208" y="531"/>
                </a:cubicBezTo>
                <a:cubicBezTo>
                  <a:pt x="1209" y="534"/>
                  <a:pt x="1212" y="531"/>
                  <a:pt x="1213" y="531"/>
                </a:cubicBezTo>
                <a:cubicBezTo>
                  <a:pt x="1214" y="530"/>
                  <a:pt x="1214" y="529"/>
                  <a:pt x="1215" y="529"/>
                </a:cubicBezTo>
                <a:cubicBezTo>
                  <a:pt x="1216" y="528"/>
                  <a:pt x="1218" y="528"/>
                  <a:pt x="1219" y="528"/>
                </a:cubicBezTo>
                <a:cubicBezTo>
                  <a:pt x="1222" y="528"/>
                  <a:pt x="1225" y="529"/>
                  <a:pt x="1228" y="528"/>
                </a:cubicBezTo>
                <a:cubicBezTo>
                  <a:pt x="1230" y="528"/>
                  <a:pt x="1232" y="527"/>
                  <a:pt x="1234" y="527"/>
                </a:cubicBezTo>
                <a:cubicBezTo>
                  <a:pt x="1236" y="526"/>
                  <a:pt x="1239" y="527"/>
                  <a:pt x="1240" y="525"/>
                </a:cubicBezTo>
                <a:cubicBezTo>
                  <a:pt x="1241" y="525"/>
                  <a:pt x="1242" y="524"/>
                  <a:pt x="1243" y="524"/>
                </a:cubicBezTo>
                <a:cubicBezTo>
                  <a:pt x="1243" y="525"/>
                  <a:pt x="1244" y="525"/>
                  <a:pt x="1244" y="525"/>
                </a:cubicBezTo>
                <a:cubicBezTo>
                  <a:pt x="1244" y="526"/>
                  <a:pt x="1245" y="526"/>
                  <a:pt x="1245" y="526"/>
                </a:cubicBezTo>
                <a:cubicBezTo>
                  <a:pt x="1246" y="526"/>
                  <a:pt x="1246" y="528"/>
                  <a:pt x="1247" y="528"/>
                </a:cubicBezTo>
                <a:cubicBezTo>
                  <a:pt x="1249" y="529"/>
                  <a:pt x="1248" y="527"/>
                  <a:pt x="1249" y="526"/>
                </a:cubicBezTo>
                <a:cubicBezTo>
                  <a:pt x="1249" y="525"/>
                  <a:pt x="1250" y="525"/>
                  <a:pt x="1250" y="524"/>
                </a:cubicBezTo>
                <a:cubicBezTo>
                  <a:pt x="1250" y="523"/>
                  <a:pt x="1250" y="522"/>
                  <a:pt x="1250" y="521"/>
                </a:cubicBezTo>
                <a:cubicBezTo>
                  <a:pt x="1251" y="519"/>
                  <a:pt x="1253" y="519"/>
                  <a:pt x="1255" y="519"/>
                </a:cubicBezTo>
                <a:cubicBezTo>
                  <a:pt x="1258" y="519"/>
                  <a:pt x="1260" y="518"/>
                  <a:pt x="1262" y="518"/>
                </a:cubicBezTo>
                <a:cubicBezTo>
                  <a:pt x="1264" y="518"/>
                  <a:pt x="1266" y="519"/>
                  <a:pt x="1269" y="518"/>
                </a:cubicBezTo>
                <a:cubicBezTo>
                  <a:pt x="1271" y="517"/>
                  <a:pt x="1273" y="517"/>
                  <a:pt x="1275" y="517"/>
                </a:cubicBezTo>
                <a:cubicBezTo>
                  <a:pt x="1278" y="517"/>
                  <a:pt x="1280" y="516"/>
                  <a:pt x="1280" y="513"/>
                </a:cubicBezTo>
                <a:cubicBezTo>
                  <a:pt x="1281" y="511"/>
                  <a:pt x="1283" y="511"/>
                  <a:pt x="1285" y="513"/>
                </a:cubicBezTo>
                <a:cubicBezTo>
                  <a:pt x="1285" y="514"/>
                  <a:pt x="1286" y="514"/>
                  <a:pt x="1287" y="514"/>
                </a:cubicBezTo>
                <a:cubicBezTo>
                  <a:pt x="1288" y="514"/>
                  <a:pt x="1288" y="514"/>
                  <a:pt x="1289" y="515"/>
                </a:cubicBezTo>
                <a:cubicBezTo>
                  <a:pt x="1289" y="515"/>
                  <a:pt x="1289" y="516"/>
                  <a:pt x="1290" y="516"/>
                </a:cubicBezTo>
                <a:cubicBezTo>
                  <a:pt x="1292" y="517"/>
                  <a:pt x="1290" y="510"/>
                  <a:pt x="1292" y="511"/>
                </a:cubicBezTo>
                <a:cubicBezTo>
                  <a:pt x="1293" y="513"/>
                  <a:pt x="1297" y="513"/>
                  <a:pt x="1295" y="511"/>
                </a:cubicBezTo>
                <a:cubicBezTo>
                  <a:pt x="1295" y="510"/>
                  <a:pt x="1294" y="509"/>
                  <a:pt x="1294" y="508"/>
                </a:cubicBezTo>
                <a:cubicBezTo>
                  <a:pt x="1293" y="506"/>
                  <a:pt x="1295" y="507"/>
                  <a:pt x="1296" y="508"/>
                </a:cubicBezTo>
                <a:cubicBezTo>
                  <a:pt x="1297" y="509"/>
                  <a:pt x="1297" y="509"/>
                  <a:pt x="1298" y="509"/>
                </a:cubicBezTo>
                <a:cubicBezTo>
                  <a:pt x="1300" y="509"/>
                  <a:pt x="1301" y="508"/>
                  <a:pt x="1302" y="508"/>
                </a:cubicBezTo>
                <a:cubicBezTo>
                  <a:pt x="1304" y="508"/>
                  <a:pt x="1305" y="507"/>
                  <a:pt x="1308" y="505"/>
                </a:cubicBezTo>
                <a:cubicBezTo>
                  <a:pt x="1310" y="504"/>
                  <a:pt x="1312" y="504"/>
                  <a:pt x="1315" y="504"/>
                </a:cubicBezTo>
                <a:cubicBezTo>
                  <a:pt x="1318" y="504"/>
                  <a:pt x="1321" y="504"/>
                  <a:pt x="1325" y="504"/>
                </a:cubicBezTo>
                <a:cubicBezTo>
                  <a:pt x="1329" y="505"/>
                  <a:pt x="1334" y="505"/>
                  <a:pt x="1338" y="505"/>
                </a:cubicBezTo>
                <a:cubicBezTo>
                  <a:pt x="1339" y="505"/>
                  <a:pt x="1341" y="505"/>
                  <a:pt x="1342" y="505"/>
                </a:cubicBezTo>
                <a:cubicBezTo>
                  <a:pt x="1344" y="504"/>
                  <a:pt x="1345" y="503"/>
                  <a:pt x="1346" y="503"/>
                </a:cubicBezTo>
                <a:cubicBezTo>
                  <a:pt x="1349" y="502"/>
                  <a:pt x="1352" y="502"/>
                  <a:pt x="1355" y="501"/>
                </a:cubicBezTo>
                <a:cubicBezTo>
                  <a:pt x="1357" y="501"/>
                  <a:pt x="1359" y="501"/>
                  <a:pt x="1361" y="500"/>
                </a:cubicBezTo>
                <a:cubicBezTo>
                  <a:pt x="1363" y="499"/>
                  <a:pt x="1364" y="498"/>
                  <a:pt x="1366" y="497"/>
                </a:cubicBezTo>
                <a:cubicBezTo>
                  <a:pt x="1367" y="497"/>
                  <a:pt x="1369" y="497"/>
                  <a:pt x="1370" y="496"/>
                </a:cubicBezTo>
                <a:cubicBezTo>
                  <a:pt x="1370" y="496"/>
                  <a:pt x="1371" y="495"/>
                  <a:pt x="1372" y="494"/>
                </a:cubicBezTo>
                <a:cubicBezTo>
                  <a:pt x="1373" y="497"/>
                  <a:pt x="1371" y="498"/>
                  <a:pt x="1369" y="499"/>
                </a:cubicBezTo>
                <a:cubicBezTo>
                  <a:pt x="1368" y="499"/>
                  <a:pt x="1368" y="500"/>
                  <a:pt x="1368" y="500"/>
                </a:cubicBezTo>
                <a:cubicBezTo>
                  <a:pt x="1368" y="501"/>
                  <a:pt x="1369" y="501"/>
                  <a:pt x="1369" y="501"/>
                </a:cubicBezTo>
                <a:cubicBezTo>
                  <a:pt x="1369" y="502"/>
                  <a:pt x="1369" y="502"/>
                  <a:pt x="1369" y="502"/>
                </a:cubicBezTo>
                <a:cubicBezTo>
                  <a:pt x="1370" y="503"/>
                  <a:pt x="1370" y="505"/>
                  <a:pt x="1370" y="505"/>
                </a:cubicBezTo>
                <a:cubicBezTo>
                  <a:pt x="1369" y="506"/>
                  <a:pt x="1369" y="504"/>
                  <a:pt x="1368" y="504"/>
                </a:cubicBezTo>
                <a:cubicBezTo>
                  <a:pt x="1367" y="503"/>
                  <a:pt x="1367" y="503"/>
                  <a:pt x="1366" y="502"/>
                </a:cubicBezTo>
                <a:cubicBezTo>
                  <a:pt x="1365" y="502"/>
                  <a:pt x="1365" y="501"/>
                  <a:pt x="1364" y="501"/>
                </a:cubicBezTo>
                <a:cubicBezTo>
                  <a:pt x="1364" y="502"/>
                  <a:pt x="1365" y="502"/>
                  <a:pt x="1366" y="503"/>
                </a:cubicBezTo>
                <a:cubicBezTo>
                  <a:pt x="1366" y="504"/>
                  <a:pt x="1366" y="505"/>
                  <a:pt x="1367" y="506"/>
                </a:cubicBezTo>
                <a:cubicBezTo>
                  <a:pt x="1367" y="507"/>
                  <a:pt x="1368" y="506"/>
                  <a:pt x="1369" y="507"/>
                </a:cubicBezTo>
                <a:cubicBezTo>
                  <a:pt x="1370" y="508"/>
                  <a:pt x="1370" y="509"/>
                  <a:pt x="1371" y="510"/>
                </a:cubicBezTo>
                <a:cubicBezTo>
                  <a:pt x="1372" y="511"/>
                  <a:pt x="1374" y="511"/>
                  <a:pt x="1376" y="512"/>
                </a:cubicBezTo>
                <a:cubicBezTo>
                  <a:pt x="1378" y="513"/>
                  <a:pt x="1379" y="515"/>
                  <a:pt x="1381" y="515"/>
                </a:cubicBezTo>
                <a:cubicBezTo>
                  <a:pt x="1383" y="516"/>
                  <a:pt x="1385" y="516"/>
                  <a:pt x="1387" y="517"/>
                </a:cubicBezTo>
                <a:cubicBezTo>
                  <a:pt x="1389" y="518"/>
                  <a:pt x="1390" y="519"/>
                  <a:pt x="1393" y="519"/>
                </a:cubicBezTo>
                <a:cubicBezTo>
                  <a:pt x="1395" y="519"/>
                  <a:pt x="1397" y="521"/>
                  <a:pt x="1400" y="522"/>
                </a:cubicBezTo>
                <a:cubicBezTo>
                  <a:pt x="1401" y="522"/>
                  <a:pt x="1402" y="523"/>
                  <a:pt x="1403" y="523"/>
                </a:cubicBezTo>
                <a:cubicBezTo>
                  <a:pt x="1406" y="523"/>
                  <a:pt x="1408" y="524"/>
                  <a:pt x="1410" y="526"/>
                </a:cubicBezTo>
                <a:cubicBezTo>
                  <a:pt x="1411" y="526"/>
                  <a:pt x="1412" y="527"/>
                  <a:pt x="1413" y="527"/>
                </a:cubicBezTo>
                <a:cubicBezTo>
                  <a:pt x="1414" y="528"/>
                  <a:pt x="1414" y="528"/>
                  <a:pt x="1415" y="529"/>
                </a:cubicBezTo>
                <a:cubicBezTo>
                  <a:pt x="1416" y="530"/>
                  <a:pt x="1417" y="533"/>
                  <a:pt x="1414" y="532"/>
                </a:cubicBezTo>
                <a:cubicBezTo>
                  <a:pt x="1413" y="532"/>
                  <a:pt x="1412" y="532"/>
                  <a:pt x="1412" y="531"/>
                </a:cubicBezTo>
                <a:cubicBezTo>
                  <a:pt x="1411" y="531"/>
                  <a:pt x="1410" y="531"/>
                  <a:pt x="1409" y="531"/>
                </a:cubicBezTo>
                <a:cubicBezTo>
                  <a:pt x="1407" y="530"/>
                  <a:pt x="1406" y="529"/>
                  <a:pt x="1404" y="529"/>
                </a:cubicBezTo>
                <a:cubicBezTo>
                  <a:pt x="1403" y="529"/>
                  <a:pt x="1402" y="529"/>
                  <a:pt x="1401" y="529"/>
                </a:cubicBezTo>
                <a:cubicBezTo>
                  <a:pt x="1400" y="529"/>
                  <a:pt x="1400" y="529"/>
                  <a:pt x="1399" y="528"/>
                </a:cubicBezTo>
                <a:cubicBezTo>
                  <a:pt x="1398" y="528"/>
                  <a:pt x="1397" y="528"/>
                  <a:pt x="1396" y="528"/>
                </a:cubicBezTo>
                <a:cubicBezTo>
                  <a:pt x="1395" y="528"/>
                  <a:pt x="1394" y="527"/>
                  <a:pt x="1394" y="527"/>
                </a:cubicBezTo>
                <a:cubicBezTo>
                  <a:pt x="1388" y="525"/>
                  <a:pt x="1382" y="529"/>
                  <a:pt x="1379" y="534"/>
                </a:cubicBezTo>
                <a:cubicBezTo>
                  <a:pt x="1377" y="535"/>
                  <a:pt x="1376" y="536"/>
                  <a:pt x="1374" y="536"/>
                </a:cubicBezTo>
                <a:cubicBezTo>
                  <a:pt x="1372" y="535"/>
                  <a:pt x="1370" y="534"/>
                  <a:pt x="1368" y="534"/>
                </a:cubicBezTo>
                <a:cubicBezTo>
                  <a:pt x="1366" y="533"/>
                  <a:pt x="1365" y="534"/>
                  <a:pt x="1363" y="535"/>
                </a:cubicBezTo>
                <a:cubicBezTo>
                  <a:pt x="1362" y="535"/>
                  <a:pt x="1361" y="536"/>
                  <a:pt x="1359" y="537"/>
                </a:cubicBezTo>
                <a:cubicBezTo>
                  <a:pt x="1358" y="538"/>
                  <a:pt x="1357" y="537"/>
                  <a:pt x="1355" y="536"/>
                </a:cubicBezTo>
                <a:cubicBezTo>
                  <a:pt x="1353" y="536"/>
                  <a:pt x="1353" y="538"/>
                  <a:pt x="1353" y="539"/>
                </a:cubicBezTo>
                <a:cubicBezTo>
                  <a:pt x="1352" y="541"/>
                  <a:pt x="1352" y="543"/>
                  <a:pt x="1352" y="545"/>
                </a:cubicBezTo>
                <a:cubicBezTo>
                  <a:pt x="1352" y="546"/>
                  <a:pt x="1352" y="547"/>
                  <a:pt x="1351" y="548"/>
                </a:cubicBezTo>
                <a:cubicBezTo>
                  <a:pt x="1351" y="548"/>
                  <a:pt x="1352" y="550"/>
                  <a:pt x="1351" y="550"/>
                </a:cubicBezTo>
                <a:cubicBezTo>
                  <a:pt x="1350" y="551"/>
                  <a:pt x="1349" y="551"/>
                  <a:pt x="1348" y="552"/>
                </a:cubicBezTo>
                <a:cubicBezTo>
                  <a:pt x="1347" y="552"/>
                  <a:pt x="1347" y="553"/>
                  <a:pt x="1346" y="553"/>
                </a:cubicBezTo>
                <a:cubicBezTo>
                  <a:pt x="1344" y="553"/>
                  <a:pt x="1341" y="552"/>
                  <a:pt x="1340" y="551"/>
                </a:cubicBezTo>
                <a:cubicBezTo>
                  <a:pt x="1335" y="550"/>
                  <a:pt x="1330" y="552"/>
                  <a:pt x="1325" y="552"/>
                </a:cubicBezTo>
                <a:cubicBezTo>
                  <a:pt x="1323" y="552"/>
                  <a:pt x="1321" y="552"/>
                  <a:pt x="1319" y="551"/>
                </a:cubicBezTo>
                <a:cubicBezTo>
                  <a:pt x="1317" y="550"/>
                  <a:pt x="1315" y="549"/>
                  <a:pt x="1313" y="548"/>
                </a:cubicBezTo>
                <a:cubicBezTo>
                  <a:pt x="1311" y="548"/>
                  <a:pt x="1309" y="548"/>
                  <a:pt x="1307" y="548"/>
                </a:cubicBezTo>
                <a:cubicBezTo>
                  <a:pt x="1305" y="548"/>
                  <a:pt x="1303" y="547"/>
                  <a:pt x="1300" y="547"/>
                </a:cubicBezTo>
                <a:cubicBezTo>
                  <a:pt x="1298" y="546"/>
                  <a:pt x="1296" y="546"/>
                  <a:pt x="1294" y="546"/>
                </a:cubicBezTo>
                <a:cubicBezTo>
                  <a:pt x="1292" y="546"/>
                  <a:pt x="1290" y="546"/>
                  <a:pt x="1287" y="546"/>
                </a:cubicBezTo>
                <a:cubicBezTo>
                  <a:pt x="1285" y="545"/>
                  <a:pt x="1284" y="546"/>
                  <a:pt x="1282" y="545"/>
                </a:cubicBezTo>
                <a:cubicBezTo>
                  <a:pt x="1280" y="545"/>
                  <a:pt x="1279" y="543"/>
                  <a:pt x="1278" y="542"/>
                </a:cubicBezTo>
                <a:cubicBezTo>
                  <a:pt x="1276" y="540"/>
                  <a:pt x="1276" y="541"/>
                  <a:pt x="1276" y="543"/>
                </a:cubicBezTo>
                <a:cubicBezTo>
                  <a:pt x="1277" y="543"/>
                  <a:pt x="1276" y="544"/>
                  <a:pt x="1277" y="544"/>
                </a:cubicBezTo>
                <a:cubicBezTo>
                  <a:pt x="1277" y="545"/>
                  <a:pt x="1278" y="545"/>
                  <a:pt x="1278" y="546"/>
                </a:cubicBezTo>
                <a:cubicBezTo>
                  <a:pt x="1278" y="547"/>
                  <a:pt x="1277" y="547"/>
                  <a:pt x="1276" y="548"/>
                </a:cubicBezTo>
                <a:cubicBezTo>
                  <a:pt x="1274" y="548"/>
                  <a:pt x="1273" y="549"/>
                  <a:pt x="1272" y="549"/>
                </a:cubicBezTo>
                <a:cubicBezTo>
                  <a:pt x="1271" y="550"/>
                  <a:pt x="1269" y="549"/>
                  <a:pt x="1268" y="549"/>
                </a:cubicBezTo>
                <a:cubicBezTo>
                  <a:pt x="1266" y="549"/>
                  <a:pt x="1265" y="549"/>
                  <a:pt x="1263" y="549"/>
                </a:cubicBezTo>
                <a:cubicBezTo>
                  <a:pt x="1261" y="549"/>
                  <a:pt x="1258" y="549"/>
                  <a:pt x="1256" y="549"/>
                </a:cubicBezTo>
                <a:cubicBezTo>
                  <a:pt x="1254" y="550"/>
                  <a:pt x="1252" y="550"/>
                  <a:pt x="1249" y="550"/>
                </a:cubicBezTo>
                <a:cubicBezTo>
                  <a:pt x="1247" y="551"/>
                  <a:pt x="1245" y="552"/>
                  <a:pt x="1243" y="553"/>
                </a:cubicBezTo>
                <a:cubicBezTo>
                  <a:pt x="1241" y="553"/>
                  <a:pt x="1239" y="554"/>
                  <a:pt x="1237" y="556"/>
                </a:cubicBezTo>
                <a:cubicBezTo>
                  <a:pt x="1235" y="557"/>
                  <a:pt x="1233" y="558"/>
                  <a:pt x="1231" y="559"/>
                </a:cubicBezTo>
                <a:cubicBezTo>
                  <a:pt x="1229" y="560"/>
                  <a:pt x="1227" y="560"/>
                  <a:pt x="1225" y="560"/>
                </a:cubicBezTo>
                <a:cubicBezTo>
                  <a:pt x="1223" y="560"/>
                  <a:pt x="1221" y="561"/>
                  <a:pt x="1219" y="562"/>
                </a:cubicBezTo>
                <a:cubicBezTo>
                  <a:pt x="1218" y="563"/>
                  <a:pt x="1217" y="563"/>
                  <a:pt x="1216" y="564"/>
                </a:cubicBezTo>
                <a:cubicBezTo>
                  <a:pt x="1215" y="565"/>
                  <a:pt x="1216" y="566"/>
                  <a:pt x="1216" y="567"/>
                </a:cubicBezTo>
                <a:cubicBezTo>
                  <a:pt x="1215" y="567"/>
                  <a:pt x="1215" y="569"/>
                  <a:pt x="1215" y="570"/>
                </a:cubicBezTo>
                <a:cubicBezTo>
                  <a:pt x="1215" y="570"/>
                  <a:pt x="1217" y="571"/>
                  <a:pt x="1218" y="570"/>
                </a:cubicBezTo>
                <a:cubicBezTo>
                  <a:pt x="1218" y="570"/>
                  <a:pt x="1221" y="570"/>
                  <a:pt x="1221" y="571"/>
                </a:cubicBezTo>
                <a:cubicBezTo>
                  <a:pt x="1221" y="572"/>
                  <a:pt x="1219" y="573"/>
                  <a:pt x="1218" y="574"/>
                </a:cubicBezTo>
                <a:cubicBezTo>
                  <a:pt x="1218" y="575"/>
                  <a:pt x="1218" y="577"/>
                  <a:pt x="1217" y="578"/>
                </a:cubicBezTo>
                <a:cubicBezTo>
                  <a:pt x="1217" y="579"/>
                  <a:pt x="1215" y="579"/>
                  <a:pt x="1216" y="581"/>
                </a:cubicBezTo>
                <a:cubicBezTo>
                  <a:pt x="1217" y="582"/>
                  <a:pt x="1220" y="581"/>
                  <a:pt x="1222" y="581"/>
                </a:cubicBezTo>
                <a:cubicBezTo>
                  <a:pt x="1223" y="581"/>
                  <a:pt x="1225" y="580"/>
                  <a:pt x="1225" y="581"/>
                </a:cubicBezTo>
                <a:cubicBezTo>
                  <a:pt x="1224" y="582"/>
                  <a:pt x="1222" y="582"/>
                  <a:pt x="1222" y="582"/>
                </a:cubicBezTo>
                <a:cubicBezTo>
                  <a:pt x="1221" y="582"/>
                  <a:pt x="1219" y="582"/>
                  <a:pt x="1218" y="582"/>
                </a:cubicBezTo>
                <a:cubicBezTo>
                  <a:pt x="1218" y="583"/>
                  <a:pt x="1219" y="584"/>
                  <a:pt x="1219" y="585"/>
                </a:cubicBezTo>
                <a:cubicBezTo>
                  <a:pt x="1219" y="587"/>
                  <a:pt x="1218" y="586"/>
                  <a:pt x="1217" y="587"/>
                </a:cubicBezTo>
                <a:cubicBezTo>
                  <a:pt x="1217" y="588"/>
                  <a:pt x="1218" y="589"/>
                  <a:pt x="1218" y="590"/>
                </a:cubicBezTo>
                <a:cubicBezTo>
                  <a:pt x="1219" y="591"/>
                  <a:pt x="1220" y="591"/>
                  <a:pt x="1221" y="593"/>
                </a:cubicBezTo>
                <a:cubicBezTo>
                  <a:pt x="1223" y="594"/>
                  <a:pt x="1223" y="595"/>
                  <a:pt x="1225" y="596"/>
                </a:cubicBezTo>
                <a:cubicBezTo>
                  <a:pt x="1226" y="597"/>
                  <a:pt x="1227" y="598"/>
                  <a:pt x="1228" y="599"/>
                </a:cubicBezTo>
                <a:cubicBezTo>
                  <a:pt x="1230" y="600"/>
                  <a:pt x="1232" y="601"/>
                  <a:pt x="1234" y="601"/>
                </a:cubicBezTo>
                <a:cubicBezTo>
                  <a:pt x="1236" y="602"/>
                  <a:pt x="1237" y="603"/>
                  <a:pt x="1240" y="602"/>
                </a:cubicBezTo>
                <a:cubicBezTo>
                  <a:pt x="1242" y="602"/>
                  <a:pt x="1243" y="601"/>
                  <a:pt x="1244" y="599"/>
                </a:cubicBezTo>
                <a:cubicBezTo>
                  <a:pt x="1246" y="598"/>
                  <a:pt x="1249" y="599"/>
                  <a:pt x="1248" y="601"/>
                </a:cubicBezTo>
                <a:cubicBezTo>
                  <a:pt x="1248" y="603"/>
                  <a:pt x="1246" y="605"/>
                  <a:pt x="1246" y="607"/>
                </a:cubicBezTo>
                <a:cubicBezTo>
                  <a:pt x="1245" y="609"/>
                  <a:pt x="1246" y="611"/>
                  <a:pt x="1245" y="613"/>
                </a:cubicBezTo>
                <a:cubicBezTo>
                  <a:pt x="1244" y="615"/>
                  <a:pt x="1243" y="617"/>
                  <a:pt x="1242" y="619"/>
                </a:cubicBezTo>
                <a:cubicBezTo>
                  <a:pt x="1242" y="622"/>
                  <a:pt x="1240" y="628"/>
                  <a:pt x="1242" y="630"/>
                </a:cubicBezTo>
                <a:cubicBezTo>
                  <a:pt x="1243" y="632"/>
                  <a:pt x="1244" y="634"/>
                  <a:pt x="1244" y="637"/>
                </a:cubicBezTo>
                <a:cubicBezTo>
                  <a:pt x="1244" y="639"/>
                  <a:pt x="1245" y="641"/>
                  <a:pt x="1244" y="643"/>
                </a:cubicBezTo>
                <a:cubicBezTo>
                  <a:pt x="1244" y="645"/>
                  <a:pt x="1242" y="647"/>
                  <a:pt x="1241" y="649"/>
                </a:cubicBezTo>
                <a:cubicBezTo>
                  <a:pt x="1239" y="650"/>
                  <a:pt x="1238" y="651"/>
                  <a:pt x="1236" y="652"/>
                </a:cubicBezTo>
                <a:cubicBezTo>
                  <a:pt x="1235" y="653"/>
                  <a:pt x="1235" y="654"/>
                  <a:pt x="1234" y="654"/>
                </a:cubicBezTo>
                <a:cubicBezTo>
                  <a:pt x="1233" y="655"/>
                  <a:pt x="1232" y="656"/>
                  <a:pt x="1231" y="656"/>
                </a:cubicBezTo>
                <a:cubicBezTo>
                  <a:pt x="1228" y="658"/>
                  <a:pt x="1221" y="657"/>
                  <a:pt x="1218" y="656"/>
                </a:cubicBezTo>
                <a:cubicBezTo>
                  <a:pt x="1216" y="655"/>
                  <a:pt x="1215" y="654"/>
                  <a:pt x="1213" y="652"/>
                </a:cubicBezTo>
                <a:cubicBezTo>
                  <a:pt x="1212" y="652"/>
                  <a:pt x="1212" y="651"/>
                  <a:pt x="1211" y="650"/>
                </a:cubicBezTo>
                <a:cubicBezTo>
                  <a:pt x="1211" y="650"/>
                  <a:pt x="1211" y="648"/>
                  <a:pt x="1210" y="647"/>
                </a:cubicBezTo>
                <a:cubicBezTo>
                  <a:pt x="1209" y="643"/>
                  <a:pt x="1205" y="640"/>
                  <a:pt x="1201" y="638"/>
                </a:cubicBezTo>
                <a:cubicBezTo>
                  <a:pt x="1200" y="637"/>
                  <a:pt x="1199" y="636"/>
                  <a:pt x="1197" y="634"/>
                </a:cubicBezTo>
                <a:cubicBezTo>
                  <a:pt x="1196" y="632"/>
                  <a:pt x="1195" y="631"/>
                  <a:pt x="1193" y="630"/>
                </a:cubicBezTo>
                <a:cubicBezTo>
                  <a:pt x="1190" y="627"/>
                  <a:pt x="1185" y="627"/>
                  <a:pt x="1181" y="629"/>
                </a:cubicBezTo>
                <a:cubicBezTo>
                  <a:pt x="1178" y="630"/>
                  <a:pt x="1175" y="630"/>
                  <a:pt x="1171" y="630"/>
                </a:cubicBezTo>
                <a:cubicBezTo>
                  <a:pt x="1169" y="631"/>
                  <a:pt x="1167" y="631"/>
                  <a:pt x="1166" y="632"/>
                </a:cubicBezTo>
                <a:cubicBezTo>
                  <a:pt x="1164" y="633"/>
                  <a:pt x="1163" y="634"/>
                  <a:pt x="1162" y="636"/>
                </a:cubicBezTo>
                <a:cubicBezTo>
                  <a:pt x="1161" y="637"/>
                  <a:pt x="1160" y="638"/>
                  <a:pt x="1159" y="640"/>
                </a:cubicBezTo>
                <a:cubicBezTo>
                  <a:pt x="1158" y="642"/>
                  <a:pt x="1156" y="644"/>
                  <a:pt x="1156" y="646"/>
                </a:cubicBezTo>
                <a:cubicBezTo>
                  <a:pt x="1156" y="648"/>
                  <a:pt x="1156" y="651"/>
                  <a:pt x="1156" y="653"/>
                </a:cubicBezTo>
                <a:cubicBezTo>
                  <a:pt x="1156" y="656"/>
                  <a:pt x="1154" y="657"/>
                  <a:pt x="1152" y="659"/>
                </a:cubicBezTo>
                <a:cubicBezTo>
                  <a:pt x="1149" y="661"/>
                  <a:pt x="1145" y="664"/>
                  <a:pt x="1145" y="668"/>
                </a:cubicBezTo>
                <a:cubicBezTo>
                  <a:pt x="1145" y="670"/>
                  <a:pt x="1145" y="673"/>
                  <a:pt x="1145" y="675"/>
                </a:cubicBezTo>
                <a:cubicBezTo>
                  <a:pt x="1145" y="678"/>
                  <a:pt x="1145" y="679"/>
                  <a:pt x="1144" y="682"/>
                </a:cubicBezTo>
                <a:cubicBezTo>
                  <a:pt x="1144" y="684"/>
                  <a:pt x="1144" y="686"/>
                  <a:pt x="1144" y="688"/>
                </a:cubicBezTo>
                <a:cubicBezTo>
                  <a:pt x="1144" y="690"/>
                  <a:pt x="1145" y="692"/>
                  <a:pt x="1145" y="694"/>
                </a:cubicBezTo>
                <a:cubicBezTo>
                  <a:pt x="1145" y="696"/>
                  <a:pt x="1145" y="699"/>
                  <a:pt x="1145" y="701"/>
                </a:cubicBezTo>
                <a:cubicBezTo>
                  <a:pt x="1145" y="704"/>
                  <a:pt x="1145" y="706"/>
                  <a:pt x="1145" y="708"/>
                </a:cubicBezTo>
                <a:cubicBezTo>
                  <a:pt x="1146" y="713"/>
                  <a:pt x="1149" y="716"/>
                  <a:pt x="1147" y="721"/>
                </a:cubicBezTo>
                <a:cubicBezTo>
                  <a:pt x="1145" y="725"/>
                  <a:pt x="1142" y="727"/>
                  <a:pt x="1139" y="730"/>
                </a:cubicBezTo>
                <a:cubicBezTo>
                  <a:pt x="1136" y="733"/>
                  <a:pt x="1133" y="736"/>
                  <a:pt x="1129" y="738"/>
                </a:cubicBezTo>
                <a:cubicBezTo>
                  <a:pt x="1126" y="741"/>
                  <a:pt x="1122" y="741"/>
                  <a:pt x="1118" y="742"/>
                </a:cubicBezTo>
                <a:cubicBezTo>
                  <a:pt x="1116" y="743"/>
                  <a:pt x="1113" y="744"/>
                  <a:pt x="1112" y="746"/>
                </a:cubicBezTo>
                <a:cubicBezTo>
                  <a:pt x="1111" y="748"/>
                  <a:pt x="1112" y="750"/>
                  <a:pt x="1111" y="752"/>
                </a:cubicBezTo>
                <a:cubicBezTo>
                  <a:pt x="1110" y="754"/>
                  <a:pt x="1108" y="756"/>
                  <a:pt x="1107" y="758"/>
                </a:cubicBezTo>
                <a:cubicBezTo>
                  <a:pt x="1106" y="759"/>
                  <a:pt x="1105" y="761"/>
                  <a:pt x="1103" y="762"/>
                </a:cubicBezTo>
                <a:cubicBezTo>
                  <a:pt x="1102" y="763"/>
                  <a:pt x="1099" y="763"/>
                  <a:pt x="1098" y="764"/>
                </a:cubicBezTo>
                <a:cubicBezTo>
                  <a:pt x="1095" y="764"/>
                  <a:pt x="1093" y="764"/>
                  <a:pt x="1091" y="765"/>
                </a:cubicBezTo>
                <a:cubicBezTo>
                  <a:pt x="1090" y="765"/>
                  <a:pt x="1089" y="765"/>
                  <a:pt x="1088" y="766"/>
                </a:cubicBezTo>
                <a:cubicBezTo>
                  <a:pt x="1087" y="766"/>
                  <a:pt x="1086" y="767"/>
                  <a:pt x="1085" y="767"/>
                </a:cubicBezTo>
                <a:cubicBezTo>
                  <a:pt x="1083" y="768"/>
                  <a:pt x="1081" y="768"/>
                  <a:pt x="1079" y="767"/>
                </a:cubicBezTo>
                <a:cubicBezTo>
                  <a:pt x="1076" y="766"/>
                  <a:pt x="1072" y="764"/>
                  <a:pt x="1071" y="761"/>
                </a:cubicBezTo>
                <a:cubicBezTo>
                  <a:pt x="1070" y="759"/>
                  <a:pt x="1070" y="757"/>
                  <a:pt x="1069" y="755"/>
                </a:cubicBezTo>
                <a:cubicBezTo>
                  <a:pt x="1068" y="754"/>
                  <a:pt x="1066" y="751"/>
                  <a:pt x="1069" y="750"/>
                </a:cubicBezTo>
                <a:cubicBezTo>
                  <a:pt x="1071" y="750"/>
                  <a:pt x="1073" y="753"/>
                  <a:pt x="1075" y="754"/>
                </a:cubicBezTo>
                <a:cubicBezTo>
                  <a:pt x="1076" y="755"/>
                  <a:pt x="1077" y="756"/>
                  <a:pt x="1078" y="756"/>
                </a:cubicBezTo>
                <a:cubicBezTo>
                  <a:pt x="1079" y="757"/>
                  <a:pt x="1078" y="755"/>
                  <a:pt x="1078" y="755"/>
                </a:cubicBezTo>
                <a:cubicBezTo>
                  <a:pt x="1076" y="753"/>
                  <a:pt x="1074" y="751"/>
                  <a:pt x="1072" y="750"/>
                </a:cubicBezTo>
                <a:cubicBezTo>
                  <a:pt x="1070" y="749"/>
                  <a:pt x="1068" y="748"/>
                  <a:pt x="1066" y="748"/>
                </a:cubicBezTo>
                <a:cubicBezTo>
                  <a:pt x="1064" y="747"/>
                  <a:pt x="1062" y="747"/>
                  <a:pt x="1060" y="747"/>
                </a:cubicBezTo>
                <a:cubicBezTo>
                  <a:pt x="1059" y="747"/>
                  <a:pt x="1058" y="747"/>
                  <a:pt x="1056" y="747"/>
                </a:cubicBezTo>
                <a:cubicBezTo>
                  <a:pt x="1054" y="747"/>
                  <a:pt x="1051" y="748"/>
                  <a:pt x="1048" y="748"/>
                </a:cubicBezTo>
                <a:cubicBezTo>
                  <a:pt x="1046" y="749"/>
                  <a:pt x="1044" y="749"/>
                  <a:pt x="1042" y="750"/>
                </a:cubicBezTo>
                <a:cubicBezTo>
                  <a:pt x="1040" y="751"/>
                  <a:pt x="1038" y="752"/>
                  <a:pt x="1036" y="753"/>
                </a:cubicBezTo>
                <a:cubicBezTo>
                  <a:pt x="1034" y="754"/>
                  <a:pt x="1031" y="754"/>
                  <a:pt x="1029" y="755"/>
                </a:cubicBezTo>
                <a:cubicBezTo>
                  <a:pt x="1027" y="755"/>
                  <a:pt x="1025" y="756"/>
                  <a:pt x="1023" y="757"/>
                </a:cubicBezTo>
                <a:cubicBezTo>
                  <a:pt x="1021" y="757"/>
                  <a:pt x="1019" y="758"/>
                  <a:pt x="1017" y="759"/>
                </a:cubicBezTo>
                <a:cubicBezTo>
                  <a:pt x="1014" y="759"/>
                  <a:pt x="1012" y="759"/>
                  <a:pt x="1010" y="760"/>
                </a:cubicBezTo>
                <a:cubicBezTo>
                  <a:pt x="1008" y="761"/>
                  <a:pt x="1007" y="763"/>
                  <a:pt x="1005" y="765"/>
                </a:cubicBezTo>
                <a:cubicBezTo>
                  <a:pt x="1004" y="767"/>
                  <a:pt x="1002" y="770"/>
                  <a:pt x="1000" y="771"/>
                </a:cubicBezTo>
                <a:cubicBezTo>
                  <a:pt x="999" y="772"/>
                  <a:pt x="997" y="773"/>
                  <a:pt x="995" y="773"/>
                </a:cubicBezTo>
                <a:cubicBezTo>
                  <a:pt x="990" y="774"/>
                  <a:pt x="986" y="774"/>
                  <a:pt x="981" y="775"/>
                </a:cubicBezTo>
                <a:cubicBezTo>
                  <a:pt x="972" y="776"/>
                  <a:pt x="964" y="779"/>
                  <a:pt x="955" y="781"/>
                </a:cubicBezTo>
                <a:cubicBezTo>
                  <a:pt x="951" y="782"/>
                  <a:pt x="947" y="784"/>
                  <a:pt x="942" y="784"/>
                </a:cubicBezTo>
                <a:cubicBezTo>
                  <a:pt x="940" y="784"/>
                  <a:pt x="939" y="784"/>
                  <a:pt x="938" y="782"/>
                </a:cubicBezTo>
                <a:cubicBezTo>
                  <a:pt x="937" y="781"/>
                  <a:pt x="936" y="780"/>
                  <a:pt x="935" y="781"/>
                </a:cubicBezTo>
                <a:cubicBezTo>
                  <a:pt x="935" y="782"/>
                  <a:pt x="935" y="782"/>
                  <a:pt x="935" y="783"/>
                </a:cubicBezTo>
                <a:cubicBezTo>
                  <a:pt x="935" y="783"/>
                  <a:pt x="934" y="784"/>
                  <a:pt x="934" y="784"/>
                </a:cubicBezTo>
                <a:cubicBezTo>
                  <a:pt x="933" y="784"/>
                  <a:pt x="932" y="786"/>
                  <a:pt x="931" y="786"/>
                </a:cubicBezTo>
                <a:cubicBezTo>
                  <a:pt x="930" y="786"/>
                  <a:pt x="930" y="785"/>
                  <a:pt x="930" y="784"/>
                </a:cubicBezTo>
                <a:cubicBezTo>
                  <a:pt x="930" y="782"/>
                  <a:pt x="931" y="782"/>
                  <a:pt x="930" y="781"/>
                </a:cubicBezTo>
                <a:cubicBezTo>
                  <a:pt x="929" y="778"/>
                  <a:pt x="930" y="776"/>
                  <a:pt x="927" y="776"/>
                </a:cubicBezTo>
                <a:cubicBezTo>
                  <a:pt x="925" y="776"/>
                  <a:pt x="924" y="776"/>
                  <a:pt x="922" y="776"/>
                </a:cubicBezTo>
                <a:cubicBezTo>
                  <a:pt x="921" y="775"/>
                  <a:pt x="920" y="776"/>
                  <a:pt x="919" y="775"/>
                </a:cubicBezTo>
                <a:cubicBezTo>
                  <a:pt x="918" y="775"/>
                  <a:pt x="918" y="774"/>
                  <a:pt x="917" y="774"/>
                </a:cubicBezTo>
                <a:cubicBezTo>
                  <a:pt x="915" y="774"/>
                  <a:pt x="915" y="774"/>
                  <a:pt x="915" y="773"/>
                </a:cubicBezTo>
                <a:cubicBezTo>
                  <a:pt x="915" y="772"/>
                  <a:pt x="914" y="772"/>
                  <a:pt x="914" y="771"/>
                </a:cubicBezTo>
                <a:cubicBezTo>
                  <a:pt x="915" y="770"/>
                  <a:pt x="916" y="774"/>
                  <a:pt x="919" y="773"/>
                </a:cubicBezTo>
                <a:cubicBezTo>
                  <a:pt x="920" y="772"/>
                  <a:pt x="919" y="771"/>
                  <a:pt x="919" y="770"/>
                </a:cubicBezTo>
                <a:cubicBezTo>
                  <a:pt x="920" y="769"/>
                  <a:pt x="921" y="770"/>
                  <a:pt x="922" y="770"/>
                </a:cubicBezTo>
                <a:cubicBezTo>
                  <a:pt x="923" y="769"/>
                  <a:pt x="924" y="768"/>
                  <a:pt x="925" y="768"/>
                </a:cubicBezTo>
                <a:cubicBezTo>
                  <a:pt x="926" y="768"/>
                  <a:pt x="926" y="768"/>
                  <a:pt x="927" y="769"/>
                </a:cubicBezTo>
                <a:cubicBezTo>
                  <a:pt x="927" y="770"/>
                  <a:pt x="928" y="772"/>
                  <a:pt x="929" y="770"/>
                </a:cubicBezTo>
                <a:cubicBezTo>
                  <a:pt x="929" y="769"/>
                  <a:pt x="928" y="769"/>
                  <a:pt x="928" y="768"/>
                </a:cubicBezTo>
                <a:cubicBezTo>
                  <a:pt x="927" y="767"/>
                  <a:pt x="927" y="767"/>
                  <a:pt x="926" y="766"/>
                </a:cubicBezTo>
                <a:cubicBezTo>
                  <a:pt x="926" y="765"/>
                  <a:pt x="924" y="765"/>
                  <a:pt x="924" y="764"/>
                </a:cubicBezTo>
                <a:cubicBezTo>
                  <a:pt x="923" y="763"/>
                  <a:pt x="924" y="762"/>
                  <a:pt x="925" y="761"/>
                </a:cubicBezTo>
                <a:cubicBezTo>
                  <a:pt x="926" y="761"/>
                  <a:pt x="927" y="761"/>
                  <a:pt x="927" y="760"/>
                </a:cubicBezTo>
                <a:cubicBezTo>
                  <a:pt x="926" y="758"/>
                  <a:pt x="923" y="759"/>
                  <a:pt x="921" y="759"/>
                </a:cubicBezTo>
                <a:cubicBezTo>
                  <a:pt x="921" y="759"/>
                  <a:pt x="920" y="759"/>
                  <a:pt x="920" y="759"/>
                </a:cubicBezTo>
                <a:cubicBezTo>
                  <a:pt x="919" y="759"/>
                  <a:pt x="919" y="759"/>
                  <a:pt x="918" y="759"/>
                </a:cubicBezTo>
                <a:cubicBezTo>
                  <a:pt x="917" y="760"/>
                  <a:pt x="917" y="759"/>
                  <a:pt x="917" y="757"/>
                </a:cubicBezTo>
                <a:cubicBezTo>
                  <a:pt x="917" y="756"/>
                  <a:pt x="918" y="755"/>
                  <a:pt x="919" y="755"/>
                </a:cubicBezTo>
                <a:cubicBezTo>
                  <a:pt x="919" y="755"/>
                  <a:pt x="920" y="755"/>
                  <a:pt x="920" y="755"/>
                </a:cubicBezTo>
                <a:cubicBezTo>
                  <a:pt x="921" y="754"/>
                  <a:pt x="920" y="754"/>
                  <a:pt x="919" y="754"/>
                </a:cubicBezTo>
                <a:cubicBezTo>
                  <a:pt x="918" y="754"/>
                  <a:pt x="918" y="754"/>
                  <a:pt x="917" y="754"/>
                </a:cubicBezTo>
                <a:cubicBezTo>
                  <a:pt x="916" y="754"/>
                  <a:pt x="916" y="754"/>
                  <a:pt x="915" y="754"/>
                </a:cubicBezTo>
                <a:cubicBezTo>
                  <a:pt x="914" y="755"/>
                  <a:pt x="913" y="755"/>
                  <a:pt x="913" y="756"/>
                </a:cubicBezTo>
                <a:cubicBezTo>
                  <a:pt x="913" y="756"/>
                  <a:pt x="915" y="757"/>
                  <a:pt x="915" y="757"/>
                </a:cubicBezTo>
                <a:cubicBezTo>
                  <a:pt x="916" y="758"/>
                  <a:pt x="916" y="759"/>
                  <a:pt x="915" y="760"/>
                </a:cubicBezTo>
                <a:cubicBezTo>
                  <a:pt x="913" y="760"/>
                  <a:pt x="913" y="758"/>
                  <a:pt x="912" y="759"/>
                </a:cubicBezTo>
                <a:cubicBezTo>
                  <a:pt x="910" y="759"/>
                  <a:pt x="910" y="760"/>
                  <a:pt x="911" y="761"/>
                </a:cubicBezTo>
                <a:cubicBezTo>
                  <a:pt x="911" y="762"/>
                  <a:pt x="911" y="763"/>
                  <a:pt x="910" y="764"/>
                </a:cubicBezTo>
                <a:cubicBezTo>
                  <a:pt x="910" y="765"/>
                  <a:pt x="910" y="764"/>
                  <a:pt x="910" y="765"/>
                </a:cubicBezTo>
                <a:cubicBezTo>
                  <a:pt x="910" y="766"/>
                  <a:pt x="910" y="766"/>
                  <a:pt x="910" y="766"/>
                </a:cubicBezTo>
                <a:cubicBezTo>
                  <a:pt x="911" y="768"/>
                  <a:pt x="909" y="767"/>
                  <a:pt x="909" y="766"/>
                </a:cubicBezTo>
                <a:cubicBezTo>
                  <a:pt x="908" y="765"/>
                  <a:pt x="908" y="763"/>
                  <a:pt x="907" y="764"/>
                </a:cubicBezTo>
                <a:cubicBezTo>
                  <a:pt x="906" y="764"/>
                  <a:pt x="905" y="765"/>
                  <a:pt x="905" y="765"/>
                </a:cubicBezTo>
                <a:cubicBezTo>
                  <a:pt x="904" y="766"/>
                  <a:pt x="903" y="766"/>
                  <a:pt x="902" y="766"/>
                </a:cubicBezTo>
                <a:cubicBezTo>
                  <a:pt x="900" y="766"/>
                  <a:pt x="900" y="767"/>
                  <a:pt x="899" y="767"/>
                </a:cubicBezTo>
                <a:cubicBezTo>
                  <a:pt x="898" y="768"/>
                  <a:pt x="896" y="768"/>
                  <a:pt x="895" y="767"/>
                </a:cubicBezTo>
                <a:cubicBezTo>
                  <a:pt x="893" y="767"/>
                  <a:pt x="892" y="768"/>
                  <a:pt x="891" y="768"/>
                </a:cubicBezTo>
                <a:cubicBezTo>
                  <a:pt x="890" y="766"/>
                  <a:pt x="892" y="766"/>
                  <a:pt x="893" y="766"/>
                </a:cubicBezTo>
                <a:cubicBezTo>
                  <a:pt x="894" y="766"/>
                  <a:pt x="894" y="766"/>
                  <a:pt x="895" y="766"/>
                </a:cubicBezTo>
                <a:cubicBezTo>
                  <a:pt x="896" y="765"/>
                  <a:pt x="897" y="765"/>
                  <a:pt x="898" y="765"/>
                </a:cubicBezTo>
                <a:cubicBezTo>
                  <a:pt x="899" y="765"/>
                  <a:pt x="900" y="765"/>
                  <a:pt x="901" y="764"/>
                </a:cubicBezTo>
                <a:cubicBezTo>
                  <a:pt x="902" y="764"/>
                  <a:pt x="902" y="763"/>
                  <a:pt x="901" y="763"/>
                </a:cubicBezTo>
                <a:cubicBezTo>
                  <a:pt x="900" y="763"/>
                  <a:pt x="899" y="764"/>
                  <a:pt x="898" y="764"/>
                </a:cubicBezTo>
                <a:cubicBezTo>
                  <a:pt x="896" y="763"/>
                  <a:pt x="894" y="761"/>
                  <a:pt x="892" y="763"/>
                </a:cubicBezTo>
                <a:cubicBezTo>
                  <a:pt x="891" y="763"/>
                  <a:pt x="891" y="764"/>
                  <a:pt x="891" y="765"/>
                </a:cubicBezTo>
                <a:cubicBezTo>
                  <a:pt x="890" y="765"/>
                  <a:pt x="889" y="766"/>
                  <a:pt x="888" y="766"/>
                </a:cubicBezTo>
                <a:cubicBezTo>
                  <a:pt x="887" y="767"/>
                  <a:pt x="887" y="769"/>
                  <a:pt x="885" y="771"/>
                </a:cubicBezTo>
                <a:cubicBezTo>
                  <a:pt x="884" y="772"/>
                  <a:pt x="883" y="774"/>
                  <a:pt x="882" y="775"/>
                </a:cubicBezTo>
                <a:cubicBezTo>
                  <a:pt x="882" y="776"/>
                  <a:pt x="881" y="777"/>
                  <a:pt x="880" y="777"/>
                </a:cubicBezTo>
                <a:cubicBezTo>
                  <a:pt x="880" y="777"/>
                  <a:pt x="878" y="778"/>
                  <a:pt x="878" y="777"/>
                </a:cubicBezTo>
                <a:cubicBezTo>
                  <a:pt x="877" y="777"/>
                  <a:pt x="877" y="777"/>
                  <a:pt x="876" y="776"/>
                </a:cubicBezTo>
                <a:cubicBezTo>
                  <a:pt x="875" y="775"/>
                  <a:pt x="873" y="776"/>
                  <a:pt x="871" y="776"/>
                </a:cubicBezTo>
                <a:cubicBezTo>
                  <a:pt x="870" y="777"/>
                  <a:pt x="870" y="778"/>
                  <a:pt x="869" y="778"/>
                </a:cubicBezTo>
                <a:cubicBezTo>
                  <a:pt x="867" y="779"/>
                  <a:pt x="865" y="780"/>
                  <a:pt x="863" y="781"/>
                </a:cubicBezTo>
                <a:cubicBezTo>
                  <a:pt x="861" y="782"/>
                  <a:pt x="860" y="783"/>
                  <a:pt x="857" y="784"/>
                </a:cubicBezTo>
                <a:cubicBezTo>
                  <a:pt x="856" y="785"/>
                  <a:pt x="853" y="785"/>
                  <a:pt x="851" y="784"/>
                </a:cubicBezTo>
                <a:cubicBezTo>
                  <a:pt x="850" y="784"/>
                  <a:pt x="844" y="785"/>
                  <a:pt x="845" y="783"/>
                </a:cubicBezTo>
                <a:cubicBezTo>
                  <a:pt x="842" y="782"/>
                  <a:pt x="844" y="779"/>
                  <a:pt x="845" y="778"/>
                </a:cubicBezTo>
                <a:cubicBezTo>
                  <a:pt x="847" y="776"/>
                  <a:pt x="847" y="775"/>
                  <a:pt x="847" y="773"/>
                </a:cubicBezTo>
                <a:cubicBezTo>
                  <a:pt x="848" y="772"/>
                  <a:pt x="848" y="771"/>
                  <a:pt x="849" y="771"/>
                </a:cubicBezTo>
                <a:cubicBezTo>
                  <a:pt x="849" y="770"/>
                  <a:pt x="850" y="769"/>
                  <a:pt x="851" y="769"/>
                </a:cubicBezTo>
                <a:cubicBezTo>
                  <a:pt x="853" y="766"/>
                  <a:pt x="847" y="767"/>
                  <a:pt x="845" y="766"/>
                </a:cubicBezTo>
                <a:cubicBezTo>
                  <a:pt x="844" y="766"/>
                  <a:pt x="843" y="767"/>
                  <a:pt x="843" y="767"/>
                </a:cubicBezTo>
                <a:cubicBezTo>
                  <a:pt x="841" y="769"/>
                  <a:pt x="839" y="770"/>
                  <a:pt x="837" y="769"/>
                </a:cubicBezTo>
                <a:cubicBezTo>
                  <a:pt x="836" y="769"/>
                  <a:pt x="835" y="768"/>
                  <a:pt x="834" y="768"/>
                </a:cubicBezTo>
                <a:cubicBezTo>
                  <a:pt x="833" y="768"/>
                  <a:pt x="833" y="767"/>
                  <a:pt x="832" y="767"/>
                </a:cubicBezTo>
                <a:cubicBezTo>
                  <a:pt x="831" y="766"/>
                  <a:pt x="828" y="763"/>
                  <a:pt x="827" y="763"/>
                </a:cubicBezTo>
                <a:cubicBezTo>
                  <a:pt x="826" y="764"/>
                  <a:pt x="825" y="766"/>
                  <a:pt x="824" y="766"/>
                </a:cubicBezTo>
                <a:cubicBezTo>
                  <a:pt x="822" y="766"/>
                  <a:pt x="823" y="765"/>
                  <a:pt x="822" y="764"/>
                </a:cubicBezTo>
                <a:cubicBezTo>
                  <a:pt x="821" y="763"/>
                  <a:pt x="818" y="764"/>
                  <a:pt x="817" y="763"/>
                </a:cubicBezTo>
                <a:cubicBezTo>
                  <a:pt x="815" y="761"/>
                  <a:pt x="818" y="759"/>
                  <a:pt x="818" y="758"/>
                </a:cubicBezTo>
                <a:cubicBezTo>
                  <a:pt x="818" y="756"/>
                  <a:pt x="816" y="755"/>
                  <a:pt x="817" y="753"/>
                </a:cubicBezTo>
                <a:cubicBezTo>
                  <a:pt x="817" y="752"/>
                  <a:pt x="818" y="751"/>
                  <a:pt x="817" y="750"/>
                </a:cubicBezTo>
                <a:cubicBezTo>
                  <a:pt x="816" y="748"/>
                  <a:pt x="816" y="750"/>
                  <a:pt x="815" y="751"/>
                </a:cubicBezTo>
                <a:cubicBezTo>
                  <a:pt x="813" y="752"/>
                  <a:pt x="813" y="750"/>
                  <a:pt x="812" y="749"/>
                </a:cubicBezTo>
                <a:cubicBezTo>
                  <a:pt x="810" y="748"/>
                  <a:pt x="806" y="750"/>
                  <a:pt x="804" y="749"/>
                </a:cubicBezTo>
                <a:cubicBezTo>
                  <a:pt x="803" y="749"/>
                  <a:pt x="804" y="748"/>
                  <a:pt x="804" y="748"/>
                </a:cubicBezTo>
                <a:cubicBezTo>
                  <a:pt x="805" y="747"/>
                  <a:pt x="804" y="747"/>
                  <a:pt x="805" y="746"/>
                </a:cubicBezTo>
                <a:cubicBezTo>
                  <a:pt x="805" y="745"/>
                  <a:pt x="807" y="744"/>
                  <a:pt x="808" y="744"/>
                </a:cubicBezTo>
                <a:cubicBezTo>
                  <a:pt x="809" y="747"/>
                  <a:pt x="811" y="744"/>
                  <a:pt x="809" y="742"/>
                </a:cubicBezTo>
                <a:cubicBezTo>
                  <a:pt x="809" y="742"/>
                  <a:pt x="807" y="742"/>
                  <a:pt x="807" y="741"/>
                </a:cubicBezTo>
                <a:cubicBezTo>
                  <a:pt x="807" y="740"/>
                  <a:pt x="809" y="739"/>
                  <a:pt x="809" y="739"/>
                </a:cubicBezTo>
                <a:cubicBezTo>
                  <a:pt x="810" y="740"/>
                  <a:pt x="810" y="741"/>
                  <a:pt x="811" y="742"/>
                </a:cubicBezTo>
                <a:cubicBezTo>
                  <a:pt x="812" y="742"/>
                  <a:pt x="813" y="743"/>
                  <a:pt x="813" y="744"/>
                </a:cubicBezTo>
                <a:cubicBezTo>
                  <a:pt x="814" y="745"/>
                  <a:pt x="815" y="748"/>
                  <a:pt x="817" y="747"/>
                </a:cubicBezTo>
                <a:cubicBezTo>
                  <a:pt x="817" y="746"/>
                  <a:pt x="817" y="746"/>
                  <a:pt x="817" y="746"/>
                </a:cubicBezTo>
                <a:cubicBezTo>
                  <a:pt x="817" y="745"/>
                  <a:pt x="817" y="744"/>
                  <a:pt x="818" y="744"/>
                </a:cubicBezTo>
                <a:cubicBezTo>
                  <a:pt x="818" y="743"/>
                  <a:pt x="819" y="743"/>
                  <a:pt x="818" y="742"/>
                </a:cubicBezTo>
                <a:cubicBezTo>
                  <a:pt x="818" y="741"/>
                  <a:pt x="816" y="741"/>
                  <a:pt x="815" y="741"/>
                </a:cubicBezTo>
                <a:cubicBezTo>
                  <a:pt x="815" y="740"/>
                  <a:pt x="815" y="739"/>
                  <a:pt x="814" y="739"/>
                </a:cubicBezTo>
                <a:cubicBezTo>
                  <a:pt x="813" y="738"/>
                  <a:pt x="812" y="738"/>
                  <a:pt x="811" y="738"/>
                </a:cubicBezTo>
                <a:cubicBezTo>
                  <a:pt x="810" y="738"/>
                  <a:pt x="809" y="737"/>
                  <a:pt x="808" y="738"/>
                </a:cubicBezTo>
                <a:cubicBezTo>
                  <a:pt x="807" y="738"/>
                  <a:pt x="807" y="739"/>
                  <a:pt x="806" y="739"/>
                </a:cubicBezTo>
                <a:cubicBezTo>
                  <a:pt x="805" y="741"/>
                  <a:pt x="805" y="740"/>
                  <a:pt x="804" y="739"/>
                </a:cubicBezTo>
                <a:cubicBezTo>
                  <a:pt x="803" y="739"/>
                  <a:pt x="802" y="739"/>
                  <a:pt x="802" y="738"/>
                </a:cubicBezTo>
                <a:cubicBezTo>
                  <a:pt x="801" y="737"/>
                  <a:pt x="802" y="736"/>
                  <a:pt x="803" y="735"/>
                </a:cubicBezTo>
                <a:cubicBezTo>
                  <a:pt x="804" y="735"/>
                  <a:pt x="804" y="734"/>
                  <a:pt x="805" y="734"/>
                </a:cubicBezTo>
                <a:cubicBezTo>
                  <a:pt x="806" y="734"/>
                  <a:pt x="807" y="735"/>
                  <a:pt x="808" y="734"/>
                </a:cubicBezTo>
                <a:cubicBezTo>
                  <a:pt x="810" y="733"/>
                  <a:pt x="809" y="731"/>
                  <a:pt x="808" y="729"/>
                </a:cubicBezTo>
                <a:cubicBezTo>
                  <a:pt x="807" y="729"/>
                  <a:pt x="807" y="728"/>
                  <a:pt x="806" y="727"/>
                </a:cubicBezTo>
                <a:cubicBezTo>
                  <a:pt x="805" y="726"/>
                  <a:pt x="806" y="724"/>
                  <a:pt x="805" y="722"/>
                </a:cubicBezTo>
                <a:cubicBezTo>
                  <a:pt x="805" y="721"/>
                  <a:pt x="804" y="720"/>
                  <a:pt x="805" y="719"/>
                </a:cubicBezTo>
                <a:cubicBezTo>
                  <a:pt x="806" y="718"/>
                  <a:pt x="807" y="718"/>
                  <a:pt x="807" y="718"/>
                </a:cubicBezTo>
                <a:cubicBezTo>
                  <a:pt x="808" y="717"/>
                  <a:pt x="809" y="716"/>
                  <a:pt x="809" y="715"/>
                </a:cubicBezTo>
                <a:cubicBezTo>
                  <a:pt x="810" y="714"/>
                  <a:pt x="809" y="714"/>
                  <a:pt x="808" y="713"/>
                </a:cubicBezTo>
                <a:cubicBezTo>
                  <a:pt x="807" y="713"/>
                  <a:pt x="806" y="712"/>
                  <a:pt x="808" y="712"/>
                </a:cubicBezTo>
                <a:cubicBezTo>
                  <a:pt x="809" y="711"/>
                  <a:pt x="810" y="712"/>
                  <a:pt x="811" y="712"/>
                </a:cubicBezTo>
                <a:cubicBezTo>
                  <a:pt x="812" y="712"/>
                  <a:pt x="813" y="712"/>
                  <a:pt x="814" y="712"/>
                </a:cubicBezTo>
                <a:cubicBezTo>
                  <a:pt x="817" y="712"/>
                  <a:pt x="819" y="712"/>
                  <a:pt x="818" y="709"/>
                </a:cubicBezTo>
                <a:cubicBezTo>
                  <a:pt x="818" y="707"/>
                  <a:pt x="816" y="703"/>
                  <a:pt x="819" y="705"/>
                </a:cubicBezTo>
                <a:cubicBezTo>
                  <a:pt x="821" y="706"/>
                  <a:pt x="822" y="708"/>
                  <a:pt x="824" y="705"/>
                </a:cubicBezTo>
                <a:cubicBezTo>
                  <a:pt x="825" y="704"/>
                  <a:pt x="824" y="703"/>
                  <a:pt x="824" y="702"/>
                </a:cubicBezTo>
                <a:cubicBezTo>
                  <a:pt x="824" y="701"/>
                  <a:pt x="825" y="700"/>
                  <a:pt x="825" y="699"/>
                </a:cubicBezTo>
                <a:cubicBezTo>
                  <a:pt x="827" y="697"/>
                  <a:pt x="826" y="695"/>
                  <a:pt x="826" y="693"/>
                </a:cubicBezTo>
                <a:cubicBezTo>
                  <a:pt x="827" y="692"/>
                  <a:pt x="827" y="691"/>
                  <a:pt x="828" y="691"/>
                </a:cubicBezTo>
                <a:cubicBezTo>
                  <a:pt x="828" y="690"/>
                  <a:pt x="828" y="688"/>
                  <a:pt x="829" y="688"/>
                </a:cubicBezTo>
                <a:cubicBezTo>
                  <a:pt x="830" y="688"/>
                  <a:pt x="832" y="688"/>
                  <a:pt x="831" y="689"/>
                </a:cubicBezTo>
                <a:cubicBezTo>
                  <a:pt x="830" y="690"/>
                  <a:pt x="829" y="690"/>
                  <a:pt x="829" y="691"/>
                </a:cubicBezTo>
                <a:cubicBezTo>
                  <a:pt x="829" y="692"/>
                  <a:pt x="830" y="693"/>
                  <a:pt x="831" y="693"/>
                </a:cubicBezTo>
                <a:cubicBezTo>
                  <a:pt x="832" y="694"/>
                  <a:pt x="832" y="695"/>
                  <a:pt x="832" y="695"/>
                </a:cubicBezTo>
                <a:cubicBezTo>
                  <a:pt x="834" y="697"/>
                  <a:pt x="836" y="694"/>
                  <a:pt x="836" y="692"/>
                </a:cubicBezTo>
                <a:cubicBezTo>
                  <a:pt x="838" y="691"/>
                  <a:pt x="840" y="690"/>
                  <a:pt x="842" y="688"/>
                </a:cubicBezTo>
                <a:cubicBezTo>
                  <a:pt x="842" y="687"/>
                  <a:pt x="842" y="686"/>
                  <a:pt x="843" y="685"/>
                </a:cubicBezTo>
                <a:cubicBezTo>
                  <a:pt x="843" y="684"/>
                  <a:pt x="844" y="684"/>
                  <a:pt x="844" y="683"/>
                </a:cubicBezTo>
                <a:cubicBezTo>
                  <a:pt x="846" y="680"/>
                  <a:pt x="843" y="680"/>
                  <a:pt x="841" y="679"/>
                </a:cubicBezTo>
                <a:cubicBezTo>
                  <a:pt x="840" y="678"/>
                  <a:pt x="839" y="678"/>
                  <a:pt x="838" y="677"/>
                </a:cubicBezTo>
                <a:cubicBezTo>
                  <a:pt x="836" y="677"/>
                  <a:pt x="833" y="679"/>
                  <a:pt x="832" y="677"/>
                </a:cubicBezTo>
                <a:cubicBezTo>
                  <a:pt x="831" y="675"/>
                  <a:pt x="831" y="675"/>
                  <a:pt x="829" y="675"/>
                </a:cubicBezTo>
                <a:cubicBezTo>
                  <a:pt x="828" y="675"/>
                  <a:pt x="827" y="676"/>
                  <a:pt x="827" y="675"/>
                </a:cubicBezTo>
                <a:cubicBezTo>
                  <a:pt x="826" y="673"/>
                  <a:pt x="827" y="672"/>
                  <a:pt x="827" y="671"/>
                </a:cubicBezTo>
                <a:cubicBezTo>
                  <a:pt x="826" y="670"/>
                  <a:pt x="825" y="671"/>
                  <a:pt x="824" y="670"/>
                </a:cubicBezTo>
                <a:cubicBezTo>
                  <a:pt x="823" y="669"/>
                  <a:pt x="825" y="669"/>
                  <a:pt x="826" y="668"/>
                </a:cubicBezTo>
                <a:cubicBezTo>
                  <a:pt x="827" y="667"/>
                  <a:pt x="827" y="664"/>
                  <a:pt x="827" y="663"/>
                </a:cubicBezTo>
                <a:cubicBezTo>
                  <a:pt x="827" y="661"/>
                  <a:pt x="827" y="659"/>
                  <a:pt x="826" y="657"/>
                </a:cubicBezTo>
                <a:cubicBezTo>
                  <a:pt x="825" y="657"/>
                  <a:pt x="824" y="657"/>
                  <a:pt x="823" y="657"/>
                </a:cubicBezTo>
                <a:cubicBezTo>
                  <a:pt x="820" y="656"/>
                  <a:pt x="817" y="656"/>
                  <a:pt x="815" y="656"/>
                </a:cubicBezTo>
                <a:cubicBezTo>
                  <a:pt x="813" y="656"/>
                  <a:pt x="812" y="656"/>
                  <a:pt x="811" y="656"/>
                </a:cubicBezTo>
                <a:cubicBezTo>
                  <a:pt x="810" y="657"/>
                  <a:pt x="810" y="657"/>
                  <a:pt x="808" y="657"/>
                </a:cubicBezTo>
                <a:cubicBezTo>
                  <a:pt x="807" y="657"/>
                  <a:pt x="805" y="657"/>
                  <a:pt x="804" y="655"/>
                </a:cubicBezTo>
                <a:cubicBezTo>
                  <a:pt x="802" y="653"/>
                  <a:pt x="807" y="655"/>
                  <a:pt x="808" y="655"/>
                </a:cubicBezTo>
                <a:cubicBezTo>
                  <a:pt x="810" y="655"/>
                  <a:pt x="812" y="655"/>
                  <a:pt x="814" y="655"/>
                </a:cubicBezTo>
                <a:cubicBezTo>
                  <a:pt x="816" y="654"/>
                  <a:pt x="818" y="654"/>
                  <a:pt x="821" y="654"/>
                </a:cubicBezTo>
                <a:cubicBezTo>
                  <a:pt x="823" y="654"/>
                  <a:pt x="825" y="655"/>
                  <a:pt x="827" y="654"/>
                </a:cubicBezTo>
                <a:cubicBezTo>
                  <a:pt x="829" y="654"/>
                  <a:pt x="830" y="651"/>
                  <a:pt x="831" y="649"/>
                </a:cubicBezTo>
                <a:cubicBezTo>
                  <a:pt x="831" y="648"/>
                  <a:pt x="833" y="646"/>
                  <a:pt x="833" y="644"/>
                </a:cubicBezTo>
                <a:cubicBezTo>
                  <a:pt x="833" y="641"/>
                  <a:pt x="833" y="639"/>
                  <a:pt x="832" y="637"/>
                </a:cubicBezTo>
                <a:cubicBezTo>
                  <a:pt x="831" y="635"/>
                  <a:pt x="829" y="633"/>
                  <a:pt x="831" y="631"/>
                </a:cubicBezTo>
                <a:cubicBezTo>
                  <a:pt x="832" y="631"/>
                  <a:pt x="833" y="631"/>
                  <a:pt x="834" y="630"/>
                </a:cubicBezTo>
                <a:cubicBezTo>
                  <a:pt x="834" y="629"/>
                  <a:pt x="834" y="628"/>
                  <a:pt x="835" y="628"/>
                </a:cubicBezTo>
                <a:cubicBezTo>
                  <a:pt x="836" y="627"/>
                  <a:pt x="837" y="627"/>
                  <a:pt x="837" y="626"/>
                </a:cubicBezTo>
                <a:cubicBezTo>
                  <a:pt x="836" y="624"/>
                  <a:pt x="835" y="626"/>
                  <a:pt x="834" y="626"/>
                </a:cubicBezTo>
                <a:cubicBezTo>
                  <a:pt x="832" y="627"/>
                  <a:pt x="831" y="629"/>
                  <a:pt x="829" y="630"/>
                </a:cubicBezTo>
                <a:cubicBezTo>
                  <a:pt x="827" y="631"/>
                  <a:pt x="825" y="631"/>
                  <a:pt x="823" y="632"/>
                </a:cubicBezTo>
                <a:cubicBezTo>
                  <a:pt x="821" y="633"/>
                  <a:pt x="819" y="634"/>
                  <a:pt x="817" y="634"/>
                </a:cubicBezTo>
                <a:cubicBezTo>
                  <a:pt x="816" y="635"/>
                  <a:pt x="814" y="635"/>
                  <a:pt x="813" y="635"/>
                </a:cubicBezTo>
                <a:cubicBezTo>
                  <a:pt x="811" y="636"/>
                  <a:pt x="810" y="638"/>
                  <a:pt x="808" y="640"/>
                </a:cubicBezTo>
                <a:cubicBezTo>
                  <a:pt x="807" y="642"/>
                  <a:pt x="807" y="644"/>
                  <a:pt x="805" y="646"/>
                </a:cubicBezTo>
                <a:cubicBezTo>
                  <a:pt x="804" y="647"/>
                  <a:pt x="803" y="649"/>
                  <a:pt x="801" y="650"/>
                </a:cubicBezTo>
                <a:cubicBezTo>
                  <a:pt x="800" y="651"/>
                  <a:pt x="798" y="651"/>
                  <a:pt x="797" y="651"/>
                </a:cubicBezTo>
                <a:cubicBezTo>
                  <a:pt x="796" y="651"/>
                  <a:pt x="795" y="651"/>
                  <a:pt x="794" y="651"/>
                </a:cubicBezTo>
                <a:cubicBezTo>
                  <a:pt x="791" y="651"/>
                  <a:pt x="788" y="652"/>
                  <a:pt x="786" y="651"/>
                </a:cubicBezTo>
                <a:cubicBezTo>
                  <a:pt x="783" y="651"/>
                  <a:pt x="780" y="650"/>
                  <a:pt x="777" y="652"/>
                </a:cubicBezTo>
                <a:cubicBezTo>
                  <a:pt x="774" y="654"/>
                  <a:pt x="771" y="658"/>
                  <a:pt x="769" y="661"/>
                </a:cubicBezTo>
                <a:cubicBezTo>
                  <a:pt x="767" y="663"/>
                  <a:pt x="767" y="665"/>
                  <a:pt x="766" y="667"/>
                </a:cubicBezTo>
                <a:cubicBezTo>
                  <a:pt x="765" y="669"/>
                  <a:pt x="766" y="670"/>
                  <a:pt x="768" y="671"/>
                </a:cubicBezTo>
                <a:cubicBezTo>
                  <a:pt x="769" y="671"/>
                  <a:pt x="770" y="672"/>
                  <a:pt x="770" y="673"/>
                </a:cubicBezTo>
                <a:cubicBezTo>
                  <a:pt x="771" y="673"/>
                  <a:pt x="772" y="673"/>
                  <a:pt x="773" y="674"/>
                </a:cubicBezTo>
                <a:cubicBezTo>
                  <a:pt x="774" y="674"/>
                  <a:pt x="775" y="675"/>
                  <a:pt x="776" y="675"/>
                </a:cubicBezTo>
                <a:cubicBezTo>
                  <a:pt x="777" y="674"/>
                  <a:pt x="774" y="673"/>
                  <a:pt x="774" y="673"/>
                </a:cubicBezTo>
                <a:cubicBezTo>
                  <a:pt x="772" y="672"/>
                  <a:pt x="771" y="670"/>
                  <a:pt x="772" y="668"/>
                </a:cubicBezTo>
                <a:cubicBezTo>
                  <a:pt x="773" y="668"/>
                  <a:pt x="774" y="667"/>
                  <a:pt x="775" y="667"/>
                </a:cubicBezTo>
                <a:cubicBezTo>
                  <a:pt x="776" y="668"/>
                  <a:pt x="776" y="669"/>
                  <a:pt x="776" y="670"/>
                </a:cubicBezTo>
                <a:cubicBezTo>
                  <a:pt x="777" y="671"/>
                  <a:pt x="778" y="670"/>
                  <a:pt x="779" y="670"/>
                </a:cubicBezTo>
                <a:cubicBezTo>
                  <a:pt x="780" y="670"/>
                  <a:pt x="781" y="671"/>
                  <a:pt x="782" y="670"/>
                </a:cubicBezTo>
                <a:cubicBezTo>
                  <a:pt x="783" y="670"/>
                  <a:pt x="783" y="669"/>
                  <a:pt x="783" y="668"/>
                </a:cubicBezTo>
                <a:cubicBezTo>
                  <a:pt x="783" y="667"/>
                  <a:pt x="784" y="666"/>
                  <a:pt x="784" y="665"/>
                </a:cubicBezTo>
                <a:cubicBezTo>
                  <a:pt x="785" y="664"/>
                  <a:pt x="784" y="663"/>
                  <a:pt x="784" y="662"/>
                </a:cubicBezTo>
                <a:cubicBezTo>
                  <a:pt x="784" y="661"/>
                  <a:pt x="785" y="661"/>
                  <a:pt x="786" y="660"/>
                </a:cubicBezTo>
                <a:cubicBezTo>
                  <a:pt x="787" y="660"/>
                  <a:pt x="787" y="659"/>
                  <a:pt x="788" y="658"/>
                </a:cubicBezTo>
                <a:cubicBezTo>
                  <a:pt x="788" y="657"/>
                  <a:pt x="789" y="656"/>
                  <a:pt x="790" y="656"/>
                </a:cubicBezTo>
                <a:cubicBezTo>
                  <a:pt x="791" y="656"/>
                  <a:pt x="792" y="656"/>
                  <a:pt x="793" y="656"/>
                </a:cubicBezTo>
                <a:cubicBezTo>
                  <a:pt x="794" y="656"/>
                  <a:pt x="795" y="656"/>
                  <a:pt x="796" y="656"/>
                </a:cubicBezTo>
                <a:cubicBezTo>
                  <a:pt x="797" y="656"/>
                  <a:pt x="798" y="655"/>
                  <a:pt x="799" y="656"/>
                </a:cubicBezTo>
                <a:cubicBezTo>
                  <a:pt x="800" y="657"/>
                  <a:pt x="799" y="658"/>
                  <a:pt x="799" y="659"/>
                </a:cubicBezTo>
                <a:cubicBezTo>
                  <a:pt x="798" y="659"/>
                  <a:pt x="797" y="660"/>
                  <a:pt x="796" y="660"/>
                </a:cubicBezTo>
                <a:cubicBezTo>
                  <a:pt x="795" y="661"/>
                  <a:pt x="795" y="662"/>
                  <a:pt x="795" y="663"/>
                </a:cubicBezTo>
                <a:cubicBezTo>
                  <a:pt x="794" y="664"/>
                  <a:pt x="793" y="665"/>
                  <a:pt x="793" y="666"/>
                </a:cubicBezTo>
                <a:cubicBezTo>
                  <a:pt x="792" y="667"/>
                  <a:pt x="793" y="668"/>
                  <a:pt x="793" y="669"/>
                </a:cubicBezTo>
                <a:cubicBezTo>
                  <a:pt x="793" y="670"/>
                  <a:pt x="793" y="671"/>
                  <a:pt x="794" y="671"/>
                </a:cubicBezTo>
                <a:cubicBezTo>
                  <a:pt x="796" y="671"/>
                  <a:pt x="796" y="671"/>
                  <a:pt x="797" y="672"/>
                </a:cubicBezTo>
                <a:cubicBezTo>
                  <a:pt x="798" y="673"/>
                  <a:pt x="800" y="677"/>
                  <a:pt x="798" y="677"/>
                </a:cubicBezTo>
                <a:cubicBezTo>
                  <a:pt x="797" y="677"/>
                  <a:pt x="797" y="675"/>
                  <a:pt x="796" y="675"/>
                </a:cubicBezTo>
                <a:cubicBezTo>
                  <a:pt x="795" y="674"/>
                  <a:pt x="794" y="675"/>
                  <a:pt x="793" y="675"/>
                </a:cubicBezTo>
                <a:cubicBezTo>
                  <a:pt x="792" y="674"/>
                  <a:pt x="791" y="674"/>
                  <a:pt x="791" y="673"/>
                </a:cubicBezTo>
                <a:cubicBezTo>
                  <a:pt x="790" y="672"/>
                  <a:pt x="791" y="672"/>
                  <a:pt x="792" y="671"/>
                </a:cubicBezTo>
                <a:cubicBezTo>
                  <a:pt x="792" y="671"/>
                  <a:pt x="792" y="669"/>
                  <a:pt x="792" y="669"/>
                </a:cubicBezTo>
                <a:cubicBezTo>
                  <a:pt x="791" y="668"/>
                  <a:pt x="791" y="668"/>
                  <a:pt x="790" y="668"/>
                </a:cubicBezTo>
                <a:cubicBezTo>
                  <a:pt x="790" y="667"/>
                  <a:pt x="790" y="667"/>
                  <a:pt x="789" y="667"/>
                </a:cubicBezTo>
                <a:cubicBezTo>
                  <a:pt x="789" y="666"/>
                  <a:pt x="787" y="666"/>
                  <a:pt x="786" y="666"/>
                </a:cubicBezTo>
                <a:cubicBezTo>
                  <a:pt x="785" y="667"/>
                  <a:pt x="785" y="667"/>
                  <a:pt x="785" y="668"/>
                </a:cubicBezTo>
                <a:cubicBezTo>
                  <a:pt x="784" y="670"/>
                  <a:pt x="782" y="671"/>
                  <a:pt x="780" y="672"/>
                </a:cubicBezTo>
                <a:cubicBezTo>
                  <a:pt x="779" y="672"/>
                  <a:pt x="778" y="672"/>
                  <a:pt x="778" y="673"/>
                </a:cubicBezTo>
                <a:cubicBezTo>
                  <a:pt x="778" y="674"/>
                  <a:pt x="778" y="674"/>
                  <a:pt x="779" y="674"/>
                </a:cubicBezTo>
                <a:cubicBezTo>
                  <a:pt x="779" y="675"/>
                  <a:pt x="779" y="676"/>
                  <a:pt x="779" y="676"/>
                </a:cubicBezTo>
                <a:cubicBezTo>
                  <a:pt x="779" y="677"/>
                  <a:pt x="780" y="677"/>
                  <a:pt x="780" y="677"/>
                </a:cubicBezTo>
                <a:cubicBezTo>
                  <a:pt x="781" y="680"/>
                  <a:pt x="779" y="678"/>
                  <a:pt x="778" y="678"/>
                </a:cubicBezTo>
                <a:cubicBezTo>
                  <a:pt x="777" y="677"/>
                  <a:pt x="776" y="678"/>
                  <a:pt x="774" y="678"/>
                </a:cubicBezTo>
                <a:cubicBezTo>
                  <a:pt x="773" y="677"/>
                  <a:pt x="773" y="676"/>
                  <a:pt x="772" y="675"/>
                </a:cubicBezTo>
                <a:cubicBezTo>
                  <a:pt x="771" y="674"/>
                  <a:pt x="769" y="675"/>
                  <a:pt x="768" y="674"/>
                </a:cubicBezTo>
                <a:cubicBezTo>
                  <a:pt x="768" y="674"/>
                  <a:pt x="767" y="673"/>
                  <a:pt x="766" y="672"/>
                </a:cubicBezTo>
                <a:cubicBezTo>
                  <a:pt x="766" y="672"/>
                  <a:pt x="766" y="670"/>
                  <a:pt x="765" y="670"/>
                </a:cubicBezTo>
                <a:cubicBezTo>
                  <a:pt x="764" y="670"/>
                  <a:pt x="764" y="672"/>
                  <a:pt x="764" y="673"/>
                </a:cubicBezTo>
                <a:cubicBezTo>
                  <a:pt x="764" y="674"/>
                  <a:pt x="763" y="674"/>
                  <a:pt x="762" y="675"/>
                </a:cubicBezTo>
                <a:cubicBezTo>
                  <a:pt x="761" y="676"/>
                  <a:pt x="761" y="676"/>
                  <a:pt x="761" y="677"/>
                </a:cubicBezTo>
                <a:cubicBezTo>
                  <a:pt x="761" y="678"/>
                  <a:pt x="761" y="679"/>
                  <a:pt x="761" y="680"/>
                </a:cubicBezTo>
                <a:cubicBezTo>
                  <a:pt x="762" y="683"/>
                  <a:pt x="762" y="685"/>
                  <a:pt x="762" y="687"/>
                </a:cubicBezTo>
                <a:cubicBezTo>
                  <a:pt x="762" y="688"/>
                  <a:pt x="763" y="689"/>
                  <a:pt x="762" y="690"/>
                </a:cubicBezTo>
                <a:cubicBezTo>
                  <a:pt x="762" y="691"/>
                  <a:pt x="762" y="692"/>
                  <a:pt x="761" y="693"/>
                </a:cubicBezTo>
                <a:cubicBezTo>
                  <a:pt x="761" y="694"/>
                  <a:pt x="761" y="699"/>
                  <a:pt x="762" y="699"/>
                </a:cubicBezTo>
                <a:cubicBezTo>
                  <a:pt x="764" y="699"/>
                  <a:pt x="763" y="695"/>
                  <a:pt x="766" y="696"/>
                </a:cubicBezTo>
                <a:cubicBezTo>
                  <a:pt x="767" y="697"/>
                  <a:pt x="767" y="697"/>
                  <a:pt x="767" y="698"/>
                </a:cubicBezTo>
                <a:cubicBezTo>
                  <a:pt x="767" y="699"/>
                  <a:pt x="769" y="700"/>
                  <a:pt x="768" y="701"/>
                </a:cubicBezTo>
                <a:cubicBezTo>
                  <a:pt x="768" y="702"/>
                  <a:pt x="767" y="702"/>
                  <a:pt x="766" y="702"/>
                </a:cubicBezTo>
                <a:cubicBezTo>
                  <a:pt x="765" y="703"/>
                  <a:pt x="765" y="702"/>
                  <a:pt x="763" y="702"/>
                </a:cubicBezTo>
                <a:cubicBezTo>
                  <a:pt x="761" y="700"/>
                  <a:pt x="762" y="703"/>
                  <a:pt x="763" y="705"/>
                </a:cubicBezTo>
                <a:cubicBezTo>
                  <a:pt x="764" y="707"/>
                  <a:pt x="763" y="709"/>
                  <a:pt x="763" y="712"/>
                </a:cubicBezTo>
                <a:cubicBezTo>
                  <a:pt x="763" y="713"/>
                  <a:pt x="763" y="714"/>
                  <a:pt x="763" y="715"/>
                </a:cubicBezTo>
                <a:cubicBezTo>
                  <a:pt x="762" y="716"/>
                  <a:pt x="761" y="717"/>
                  <a:pt x="762" y="718"/>
                </a:cubicBezTo>
                <a:cubicBezTo>
                  <a:pt x="762" y="719"/>
                  <a:pt x="763" y="719"/>
                  <a:pt x="764" y="720"/>
                </a:cubicBezTo>
                <a:cubicBezTo>
                  <a:pt x="764" y="721"/>
                  <a:pt x="764" y="722"/>
                  <a:pt x="765" y="722"/>
                </a:cubicBezTo>
                <a:cubicBezTo>
                  <a:pt x="767" y="723"/>
                  <a:pt x="767" y="722"/>
                  <a:pt x="767" y="721"/>
                </a:cubicBezTo>
                <a:cubicBezTo>
                  <a:pt x="767" y="720"/>
                  <a:pt x="766" y="720"/>
                  <a:pt x="766" y="718"/>
                </a:cubicBezTo>
                <a:cubicBezTo>
                  <a:pt x="766" y="717"/>
                  <a:pt x="767" y="716"/>
                  <a:pt x="768" y="717"/>
                </a:cubicBezTo>
                <a:cubicBezTo>
                  <a:pt x="769" y="717"/>
                  <a:pt x="770" y="718"/>
                  <a:pt x="770" y="719"/>
                </a:cubicBezTo>
                <a:cubicBezTo>
                  <a:pt x="771" y="720"/>
                  <a:pt x="772" y="720"/>
                  <a:pt x="773" y="720"/>
                </a:cubicBezTo>
                <a:cubicBezTo>
                  <a:pt x="776" y="722"/>
                  <a:pt x="775" y="724"/>
                  <a:pt x="776" y="726"/>
                </a:cubicBezTo>
                <a:cubicBezTo>
                  <a:pt x="777" y="727"/>
                  <a:pt x="778" y="727"/>
                  <a:pt x="778" y="728"/>
                </a:cubicBezTo>
                <a:cubicBezTo>
                  <a:pt x="779" y="729"/>
                  <a:pt x="779" y="730"/>
                  <a:pt x="778" y="731"/>
                </a:cubicBezTo>
                <a:cubicBezTo>
                  <a:pt x="778" y="732"/>
                  <a:pt x="777" y="732"/>
                  <a:pt x="777" y="733"/>
                </a:cubicBezTo>
                <a:cubicBezTo>
                  <a:pt x="777" y="733"/>
                  <a:pt x="776" y="734"/>
                  <a:pt x="776" y="734"/>
                </a:cubicBezTo>
                <a:cubicBezTo>
                  <a:pt x="774" y="736"/>
                  <a:pt x="773" y="732"/>
                  <a:pt x="772" y="733"/>
                </a:cubicBezTo>
                <a:cubicBezTo>
                  <a:pt x="771" y="733"/>
                  <a:pt x="772" y="735"/>
                  <a:pt x="772" y="736"/>
                </a:cubicBezTo>
                <a:cubicBezTo>
                  <a:pt x="772" y="736"/>
                  <a:pt x="772" y="737"/>
                  <a:pt x="772" y="737"/>
                </a:cubicBezTo>
                <a:cubicBezTo>
                  <a:pt x="773" y="737"/>
                  <a:pt x="773" y="736"/>
                  <a:pt x="774" y="736"/>
                </a:cubicBezTo>
                <a:cubicBezTo>
                  <a:pt x="774" y="737"/>
                  <a:pt x="775" y="739"/>
                  <a:pt x="776" y="737"/>
                </a:cubicBezTo>
                <a:cubicBezTo>
                  <a:pt x="778" y="735"/>
                  <a:pt x="777" y="740"/>
                  <a:pt x="776" y="741"/>
                </a:cubicBezTo>
                <a:cubicBezTo>
                  <a:pt x="776" y="742"/>
                  <a:pt x="776" y="743"/>
                  <a:pt x="776" y="744"/>
                </a:cubicBezTo>
                <a:cubicBezTo>
                  <a:pt x="776" y="745"/>
                  <a:pt x="776" y="746"/>
                  <a:pt x="774" y="746"/>
                </a:cubicBezTo>
                <a:cubicBezTo>
                  <a:pt x="773" y="746"/>
                  <a:pt x="772" y="745"/>
                  <a:pt x="771" y="746"/>
                </a:cubicBezTo>
                <a:cubicBezTo>
                  <a:pt x="767" y="746"/>
                  <a:pt x="770" y="741"/>
                  <a:pt x="771" y="740"/>
                </a:cubicBezTo>
                <a:cubicBezTo>
                  <a:pt x="772" y="739"/>
                  <a:pt x="772" y="738"/>
                  <a:pt x="770" y="738"/>
                </a:cubicBezTo>
                <a:cubicBezTo>
                  <a:pt x="769" y="738"/>
                  <a:pt x="769" y="739"/>
                  <a:pt x="769" y="740"/>
                </a:cubicBezTo>
                <a:cubicBezTo>
                  <a:pt x="768" y="742"/>
                  <a:pt x="767" y="743"/>
                  <a:pt x="767" y="745"/>
                </a:cubicBezTo>
                <a:cubicBezTo>
                  <a:pt x="766" y="747"/>
                  <a:pt x="766" y="750"/>
                  <a:pt x="767" y="751"/>
                </a:cubicBezTo>
                <a:cubicBezTo>
                  <a:pt x="768" y="754"/>
                  <a:pt x="768" y="748"/>
                  <a:pt x="768" y="748"/>
                </a:cubicBezTo>
                <a:cubicBezTo>
                  <a:pt x="769" y="746"/>
                  <a:pt x="772" y="747"/>
                  <a:pt x="773" y="747"/>
                </a:cubicBezTo>
                <a:cubicBezTo>
                  <a:pt x="775" y="747"/>
                  <a:pt x="778" y="746"/>
                  <a:pt x="779" y="748"/>
                </a:cubicBezTo>
                <a:cubicBezTo>
                  <a:pt x="779" y="749"/>
                  <a:pt x="779" y="750"/>
                  <a:pt x="780" y="751"/>
                </a:cubicBezTo>
                <a:cubicBezTo>
                  <a:pt x="781" y="752"/>
                  <a:pt x="782" y="752"/>
                  <a:pt x="782" y="753"/>
                </a:cubicBezTo>
                <a:cubicBezTo>
                  <a:pt x="783" y="754"/>
                  <a:pt x="783" y="755"/>
                  <a:pt x="783" y="756"/>
                </a:cubicBezTo>
                <a:cubicBezTo>
                  <a:pt x="784" y="757"/>
                  <a:pt x="784" y="757"/>
                  <a:pt x="785" y="758"/>
                </a:cubicBezTo>
                <a:cubicBezTo>
                  <a:pt x="787" y="759"/>
                  <a:pt x="787" y="762"/>
                  <a:pt x="786" y="764"/>
                </a:cubicBezTo>
                <a:cubicBezTo>
                  <a:pt x="785" y="765"/>
                  <a:pt x="782" y="765"/>
                  <a:pt x="780" y="765"/>
                </a:cubicBezTo>
                <a:cubicBezTo>
                  <a:pt x="779" y="765"/>
                  <a:pt x="778" y="765"/>
                  <a:pt x="778" y="766"/>
                </a:cubicBezTo>
                <a:cubicBezTo>
                  <a:pt x="777" y="767"/>
                  <a:pt x="777" y="768"/>
                  <a:pt x="777" y="769"/>
                </a:cubicBezTo>
                <a:cubicBezTo>
                  <a:pt x="778" y="770"/>
                  <a:pt x="781" y="769"/>
                  <a:pt x="782" y="769"/>
                </a:cubicBezTo>
                <a:cubicBezTo>
                  <a:pt x="785" y="770"/>
                  <a:pt x="783" y="772"/>
                  <a:pt x="782" y="773"/>
                </a:cubicBezTo>
                <a:cubicBezTo>
                  <a:pt x="782" y="775"/>
                  <a:pt x="783" y="777"/>
                  <a:pt x="784" y="778"/>
                </a:cubicBezTo>
                <a:cubicBezTo>
                  <a:pt x="784" y="779"/>
                  <a:pt x="783" y="780"/>
                  <a:pt x="784" y="781"/>
                </a:cubicBezTo>
                <a:cubicBezTo>
                  <a:pt x="784" y="782"/>
                  <a:pt x="786" y="782"/>
                  <a:pt x="787" y="783"/>
                </a:cubicBezTo>
                <a:cubicBezTo>
                  <a:pt x="788" y="785"/>
                  <a:pt x="788" y="785"/>
                  <a:pt x="789" y="785"/>
                </a:cubicBezTo>
                <a:cubicBezTo>
                  <a:pt x="790" y="785"/>
                  <a:pt x="791" y="785"/>
                  <a:pt x="792" y="786"/>
                </a:cubicBezTo>
                <a:cubicBezTo>
                  <a:pt x="793" y="787"/>
                  <a:pt x="792" y="788"/>
                  <a:pt x="791" y="788"/>
                </a:cubicBezTo>
                <a:cubicBezTo>
                  <a:pt x="790" y="789"/>
                  <a:pt x="789" y="789"/>
                  <a:pt x="788" y="788"/>
                </a:cubicBezTo>
                <a:cubicBezTo>
                  <a:pt x="787" y="788"/>
                  <a:pt x="786" y="787"/>
                  <a:pt x="785" y="787"/>
                </a:cubicBezTo>
                <a:cubicBezTo>
                  <a:pt x="783" y="787"/>
                  <a:pt x="781" y="787"/>
                  <a:pt x="778" y="787"/>
                </a:cubicBezTo>
                <a:cubicBezTo>
                  <a:pt x="778" y="787"/>
                  <a:pt x="776" y="787"/>
                  <a:pt x="775" y="787"/>
                </a:cubicBezTo>
                <a:cubicBezTo>
                  <a:pt x="774" y="788"/>
                  <a:pt x="775" y="789"/>
                  <a:pt x="774" y="790"/>
                </a:cubicBezTo>
                <a:cubicBezTo>
                  <a:pt x="774" y="792"/>
                  <a:pt x="772" y="794"/>
                  <a:pt x="773" y="796"/>
                </a:cubicBezTo>
                <a:cubicBezTo>
                  <a:pt x="774" y="797"/>
                  <a:pt x="774" y="797"/>
                  <a:pt x="774" y="799"/>
                </a:cubicBezTo>
                <a:cubicBezTo>
                  <a:pt x="774" y="799"/>
                  <a:pt x="774" y="801"/>
                  <a:pt x="773" y="801"/>
                </a:cubicBezTo>
                <a:cubicBezTo>
                  <a:pt x="772" y="801"/>
                  <a:pt x="770" y="798"/>
                  <a:pt x="769" y="798"/>
                </a:cubicBezTo>
                <a:cubicBezTo>
                  <a:pt x="768" y="797"/>
                  <a:pt x="763" y="797"/>
                  <a:pt x="764" y="800"/>
                </a:cubicBezTo>
                <a:cubicBezTo>
                  <a:pt x="765" y="801"/>
                  <a:pt x="769" y="801"/>
                  <a:pt x="767" y="803"/>
                </a:cubicBezTo>
                <a:cubicBezTo>
                  <a:pt x="766" y="804"/>
                  <a:pt x="761" y="805"/>
                  <a:pt x="762" y="803"/>
                </a:cubicBezTo>
                <a:cubicBezTo>
                  <a:pt x="762" y="802"/>
                  <a:pt x="763" y="801"/>
                  <a:pt x="763" y="800"/>
                </a:cubicBezTo>
                <a:cubicBezTo>
                  <a:pt x="763" y="799"/>
                  <a:pt x="761" y="798"/>
                  <a:pt x="760" y="798"/>
                </a:cubicBezTo>
                <a:cubicBezTo>
                  <a:pt x="758" y="797"/>
                  <a:pt x="756" y="795"/>
                  <a:pt x="754" y="795"/>
                </a:cubicBezTo>
                <a:cubicBezTo>
                  <a:pt x="750" y="794"/>
                  <a:pt x="747" y="795"/>
                  <a:pt x="743" y="795"/>
                </a:cubicBezTo>
                <a:cubicBezTo>
                  <a:pt x="741" y="795"/>
                  <a:pt x="740" y="795"/>
                  <a:pt x="738" y="795"/>
                </a:cubicBezTo>
                <a:cubicBezTo>
                  <a:pt x="738" y="795"/>
                  <a:pt x="737" y="795"/>
                  <a:pt x="737" y="795"/>
                </a:cubicBezTo>
                <a:cubicBezTo>
                  <a:pt x="736" y="795"/>
                  <a:pt x="736" y="795"/>
                  <a:pt x="735" y="796"/>
                </a:cubicBezTo>
                <a:cubicBezTo>
                  <a:pt x="734" y="796"/>
                  <a:pt x="734" y="797"/>
                  <a:pt x="733" y="798"/>
                </a:cubicBezTo>
                <a:cubicBezTo>
                  <a:pt x="733" y="799"/>
                  <a:pt x="731" y="799"/>
                  <a:pt x="731" y="800"/>
                </a:cubicBezTo>
                <a:cubicBezTo>
                  <a:pt x="730" y="800"/>
                  <a:pt x="730" y="801"/>
                  <a:pt x="730" y="802"/>
                </a:cubicBezTo>
                <a:cubicBezTo>
                  <a:pt x="729" y="803"/>
                  <a:pt x="729" y="804"/>
                  <a:pt x="728" y="805"/>
                </a:cubicBezTo>
                <a:cubicBezTo>
                  <a:pt x="728" y="807"/>
                  <a:pt x="729" y="806"/>
                  <a:pt x="730" y="807"/>
                </a:cubicBezTo>
                <a:cubicBezTo>
                  <a:pt x="731" y="808"/>
                  <a:pt x="731" y="809"/>
                  <a:pt x="732" y="809"/>
                </a:cubicBezTo>
                <a:cubicBezTo>
                  <a:pt x="733" y="809"/>
                  <a:pt x="734" y="809"/>
                  <a:pt x="735" y="810"/>
                </a:cubicBezTo>
                <a:cubicBezTo>
                  <a:pt x="737" y="811"/>
                  <a:pt x="733" y="813"/>
                  <a:pt x="732" y="812"/>
                </a:cubicBezTo>
                <a:cubicBezTo>
                  <a:pt x="732" y="812"/>
                  <a:pt x="732" y="812"/>
                  <a:pt x="731" y="811"/>
                </a:cubicBezTo>
                <a:cubicBezTo>
                  <a:pt x="731" y="811"/>
                  <a:pt x="731" y="811"/>
                  <a:pt x="730" y="811"/>
                </a:cubicBezTo>
                <a:cubicBezTo>
                  <a:pt x="729" y="810"/>
                  <a:pt x="729" y="810"/>
                  <a:pt x="728" y="809"/>
                </a:cubicBezTo>
                <a:cubicBezTo>
                  <a:pt x="728" y="808"/>
                  <a:pt x="727" y="808"/>
                  <a:pt x="726" y="807"/>
                </a:cubicBezTo>
                <a:cubicBezTo>
                  <a:pt x="725" y="807"/>
                  <a:pt x="724" y="806"/>
                  <a:pt x="723" y="806"/>
                </a:cubicBezTo>
                <a:cubicBezTo>
                  <a:pt x="722" y="806"/>
                  <a:pt x="721" y="805"/>
                  <a:pt x="720" y="805"/>
                </a:cubicBezTo>
                <a:cubicBezTo>
                  <a:pt x="719" y="805"/>
                  <a:pt x="718" y="805"/>
                  <a:pt x="717" y="805"/>
                </a:cubicBezTo>
                <a:cubicBezTo>
                  <a:pt x="716" y="805"/>
                  <a:pt x="715" y="805"/>
                  <a:pt x="714" y="805"/>
                </a:cubicBezTo>
                <a:cubicBezTo>
                  <a:pt x="711" y="805"/>
                  <a:pt x="709" y="805"/>
                  <a:pt x="707" y="806"/>
                </a:cubicBezTo>
                <a:cubicBezTo>
                  <a:pt x="705" y="806"/>
                  <a:pt x="703" y="806"/>
                  <a:pt x="700" y="806"/>
                </a:cubicBezTo>
                <a:cubicBezTo>
                  <a:pt x="698" y="806"/>
                  <a:pt x="696" y="806"/>
                  <a:pt x="694" y="807"/>
                </a:cubicBezTo>
                <a:cubicBezTo>
                  <a:pt x="692" y="808"/>
                  <a:pt x="690" y="808"/>
                  <a:pt x="688" y="809"/>
                </a:cubicBezTo>
                <a:cubicBezTo>
                  <a:pt x="686" y="810"/>
                  <a:pt x="685" y="811"/>
                  <a:pt x="684" y="813"/>
                </a:cubicBezTo>
                <a:cubicBezTo>
                  <a:pt x="682" y="814"/>
                  <a:pt x="681" y="816"/>
                  <a:pt x="679" y="817"/>
                </a:cubicBezTo>
                <a:cubicBezTo>
                  <a:pt x="678" y="818"/>
                  <a:pt x="677" y="820"/>
                  <a:pt x="676" y="821"/>
                </a:cubicBezTo>
                <a:cubicBezTo>
                  <a:pt x="675" y="822"/>
                  <a:pt x="673" y="823"/>
                  <a:pt x="672" y="824"/>
                </a:cubicBezTo>
                <a:cubicBezTo>
                  <a:pt x="670" y="825"/>
                  <a:pt x="669" y="826"/>
                  <a:pt x="667" y="826"/>
                </a:cubicBezTo>
                <a:cubicBezTo>
                  <a:pt x="666" y="826"/>
                  <a:pt x="664" y="826"/>
                  <a:pt x="664" y="826"/>
                </a:cubicBezTo>
                <a:cubicBezTo>
                  <a:pt x="663" y="826"/>
                  <a:pt x="662" y="827"/>
                  <a:pt x="662" y="828"/>
                </a:cubicBezTo>
                <a:cubicBezTo>
                  <a:pt x="660" y="829"/>
                  <a:pt x="659" y="830"/>
                  <a:pt x="658" y="832"/>
                </a:cubicBezTo>
                <a:cubicBezTo>
                  <a:pt x="658" y="833"/>
                  <a:pt x="659" y="835"/>
                  <a:pt x="659" y="837"/>
                </a:cubicBezTo>
                <a:cubicBezTo>
                  <a:pt x="658" y="838"/>
                  <a:pt x="657" y="838"/>
                  <a:pt x="657" y="839"/>
                </a:cubicBezTo>
                <a:cubicBezTo>
                  <a:pt x="657" y="840"/>
                  <a:pt x="657" y="841"/>
                  <a:pt x="657" y="842"/>
                </a:cubicBezTo>
                <a:cubicBezTo>
                  <a:pt x="656" y="845"/>
                  <a:pt x="654" y="849"/>
                  <a:pt x="653" y="851"/>
                </a:cubicBezTo>
                <a:cubicBezTo>
                  <a:pt x="652" y="853"/>
                  <a:pt x="650" y="854"/>
                  <a:pt x="649" y="856"/>
                </a:cubicBezTo>
                <a:cubicBezTo>
                  <a:pt x="648" y="858"/>
                  <a:pt x="647" y="859"/>
                  <a:pt x="645" y="861"/>
                </a:cubicBezTo>
                <a:cubicBezTo>
                  <a:pt x="643" y="862"/>
                  <a:pt x="638" y="865"/>
                  <a:pt x="642" y="869"/>
                </a:cubicBezTo>
                <a:cubicBezTo>
                  <a:pt x="643" y="869"/>
                  <a:pt x="643" y="870"/>
                  <a:pt x="644" y="870"/>
                </a:cubicBezTo>
                <a:cubicBezTo>
                  <a:pt x="645" y="871"/>
                  <a:pt x="646" y="870"/>
                  <a:pt x="647" y="871"/>
                </a:cubicBezTo>
                <a:cubicBezTo>
                  <a:pt x="647" y="871"/>
                  <a:pt x="647" y="872"/>
                  <a:pt x="648" y="873"/>
                </a:cubicBezTo>
                <a:cubicBezTo>
                  <a:pt x="649" y="873"/>
                  <a:pt x="650" y="873"/>
                  <a:pt x="651" y="873"/>
                </a:cubicBezTo>
                <a:cubicBezTo>
                  <a:pt x="653" y="875"/>
                  <a:pt x="648" y="875"/>
                  <a:pt x="647" y="876"/>
                </a:cubicBezTo>
                <a:cubicBezTo>
                  <a:pt x="647" y="876"/>
                  <a:pt x="647" y="877"/>
                  <a:pt x="647" y="877"/>
                </a:cubicBezTo>
                <a:cubicBezTo>
                  <a:pt x="646" y="877"/>
                  <a:pt x="646" y="877"/>
                  <a:pt x="645" y="877"/>
                </a:cubicBezTo>
                <a:cubicBezTo>
                  <a:pt x="644" y="877"/>
                  <a:pt x="643" y="878"/>
                  <a:pt x="642" y="878"/>
                </a:cubicBezTo>
                <a:cubicBezTo>
                  <a:pt x="641" y="878"/>
                  <a:pt x="642" y="876"/>
                  <a:pt x="641" y="876"/>
                </a:cubicBezTo>
                <a:cubicBezTo>
                  <a:pt x="641" y="875"/>
                  <a:pt x="640" y="875"/>
                  <a:pt x="639" y="874"/>
                </a:cubicBezTo>
                <a:cubicBezTo>
                  <a:pt x="637" y="874"/>
                  <a:pt x="635" y="872"/>
                  <a:pt x="633" y="873"/>
                </a:cubicBezTo>
                <a:cubicBezTo>
                  <a:pt x="631" y="873"/>
                  <a:pt x="630" y="875"/>
                  <a:pt x="633" y="875"/>
                </a:cubicBezTo>
                <a:cubicBezTo>
                  <a:pt x="634" y="875"/>
                  <a:pt x="635" y="875"/>
                  <a:pt x="636" y="875"/>
                </a:cubicBezTo>
                <a:cubicBezTo>
                  <a:pt x="637" y="876"/>
                  <a:pt x="637" y="877"/>
                  <a:pt x="638" y="877"/>
                </a:cubicBezTo>
                <a:cubicBezTo>
                  <a:pt x="638" y="878"/>
                  <a:pt x="639" y="877"/>
                  <a:pt x="639" y="878"/>
                </a:cubicBezTo>
                <a:cubicBezTo>
                  <a:pt x="639" y="878"/>
                  <a:pt x="640" y="878"/>
                  <a:pt x="640" y="879"/>
                </a:cubicBezTo>
                <a:cubicBezTo>
                  <a:pt x="641" y="879"/>
                  <a:pt x="641" y="880"/>
                  <a:pt x="642" y="880"/>
                </a:cubicBezTo>
                <a:cubicBezTo>
                  <a:pt x="644" y="880"/>
                  <a:pt x="644" y="880"/>
                  <a:pt x="645" y="881"/>
                </a:cubicBezTo>
                <a:cubicBezTo>
                  <a:pt x="646" y="882"/>
                  <a:pt x="647" y="882"/>
                  <a:pt x="647" y="884"/>
                </a:cubicBezTo>
                <a:cubicBezTo>
                  <a:pt x="646" y="884"/>
                  <a:pt x="644" y="884"/>
                  <a:pt x="643" y="883"/>
                </a:cubicBezTo>
                <a:cubicBezTo>
                  <a:pt x="642" y="883"/>
                  <a:pt x="641" y="882"/>
                  <a:pt x="639" y="881"/>
                </a:cubicBezTo>
                <a:cubicBezTo>
                  <a:pt x="639" y="881"/>
                  <a:pt x="638" y="881"/>
                  <a:pt x="637" y="881"/>
                </a:cubicBezTo>
                <a:cubicBezTo>
                  <a:pt x="637" y="880"/>
                  <a:pt x="637" y="880"/>
                  <a:pt x="636" y="879"/>
                </a:cubicBezTo>
                <a:cubicBezTo>
                  <a:pt x="634" y="878"/>
                  <a:pt x="630" y="878"/>
                  <a:pt x="627" y="879"/>
                </a:cubicBezTo>
                <a:cubicBezTo>
                  <a:pt x="626" y="879"/>
                  <a:pt x="622" y="880"/>
                  <a:pt x="623" y="882"/>
                </a:cubicBezTo>
                <a:cubicBezTo>
                  <a:pt x="624" y="882"/>
                  <a:pt x="624" y="882"/>
                  <a:pt x="625" y="882"/>
                </a:cubicBezTo>
                <a:cubicBezTo>
                  <a:pt x="625" y="883"/>
                  <a:pt x="625" y="883"/>
                  <a:pt x="626" y="884"/>
                </a:cubicBezTo>
                <a:cubicBezTo>
                  <a:pt x="627" y="884"/>
                  <a:pt x="627" y="884"/>
                  <a:pt x="628" y="884"/>
                </a:cubicBezTo>
                <a:cubicBezTo>
                  <a:pt x="631" y="883"/>
                  <a:pt x="632" y="884"/>
                  <a:pt x="634" y="884"/>
                </a:cubicBezTo>
                <a:cubicBezTo>
                  <a:pt x="635" y="884"/>
                  <a:pt x="636" y="884"/>
                  <a:pt x="637" y="884"/>
                </a:cubicBezTo>
                <a:cubicBezTo>
                  <a:pt x="638" y="884"/>
                  <a:pt x="639" y="884"/>
                  <a:pt x="640" y="885"/>
                </a:cubicBezTo>
                <a:cubicBezTo>
                  <a:pt x="641" y="885"/>
                  <a:pt x="641" y="885"/>
                  <a:pt x="642" y="886"/>
                </a:cubicBezTo>
                <a:cubicBezTo>
                  <a:pt x="643" y="887"/>
                  <a:pt x="647" y="887"/>
                  <a:pt x="647" y="889"/>
                </a:cubicBezTo>
                <a:cubicBezTo>
                  <a:pt x="646" y="887"/>
                  <a:pt x="643" y="888"/>
                  <a:pt x="641" y="888"/>
                </a:cubicBezTo>
                <a:cubicBezTo>
                  <a:pt x="639" y="888"/>
                  <a:pt x="637" y="888"/>
                  <a:pt x="635" y="887"/>
                </a:cubicBezTo>
                <a:cubicBezTo>
                  <a:pt x="633" y="887"/>
                  <a:pt x="631" y="886"/>
                  <a:pt x="629" y="886"/>
                </a:cubicBezTo>
                <a:cubicBezTo>
                  <a:pt x="628" y="886"/>
                  <a:pt x="628" y="887"/>
                  <a:pt x="626" y="887"/>
                </a:cubicBezTo>
                <a:cubicBezTo>
                  <a:pt x="625" y="887"/>
                  <a:pt x="625" y="886"/>
                  <a:pt x="624" y="886"/>
                </a:cubicBezTo>
                <a:cubicBezTo>
                  <a:pt x="623" y="886"/>
                  <a:pt x="623" y="887"/>
                  <a:pt x="622" y="887"/>
                </a:cubicBezTo>
                <a:cubicBezTo>
                  <a:pt x="621" y="887"/>
                  <a:pt x="621" y="887"/>
                  <a:pt x="620" y="887"/>
                </a:cubicBezTo>
                <a:cubicBezTo>
                  <a:pt x="619" y="887"/>
                  <a:pt x="619" y="887"/>
                  <a:pt x="618" y="887"/>
                </a:cubicBezTo>
                <a:cubicBezTo>
                  <a:pt x="617" y="888"/>
                  <a:pt x="616" y="889"/>
                  <a:pt x="615" y="889"/>
                </a:cubicBezTo>
                <a:cubicBezTo>
                  <a:pt x="614" y="890"/>
                  <a:pt x="613" y="890"/>
                  <a:pt x="611" y="890"/>
                </a:cubicBezTo>
                <a:cubicBezTo>
                  <a:pt x="609" y="891"/>
                  <a:pt x="608" y="893"/>
                  <a:pt x="606" y="894"/>
                </a:cubicBezTo>
                <a:cubicBezTo>
                  <a:pt x="604" y="895"/>
                  <a:pt x="602" y="895"/>
                  <a:pt x="600" y="896"/>
                </a:cubicBezTo>
                <a:cubicBezTo>
                  <a:pt x="598" y="897"/>
                  <a:pt x="597" y="898"/>
                  <a:pt x="595" y="899"/>
                </a:cubicBezTo>
                <a:cubicBezTo>
                  <a:pt x="593" y="899"/>
                  <a:pt x="591" y="899"/>
                  <a:pt x="588" y="900"/>
                </a:cubicBezTo>
                <a:cubicBezTo>
                  <a:pt x="587" y="901"/>
                  <a:pt x="586" y="902"/>
                  <a:pt x="585" y="902"/>
                </a:cubicBezTo>
                <a:cubicBezTo>
                  <a:pt x="583" y="903"/>
                  <a:pt x="581" y="903"/>
                  <a:pt x="580" y="903"/>
                </a:cubicBezTo>
                <a:cubicBezTo>
                  <a:pt x="578" y="903"/>
                  <a:pt x="576" y="904"/>
                  <a:pt x="574" y="905"/>
                </a:cubicBezTo>
                <a:cubicBezTo>
                  <a:pt x="573" y="906"/>
                  <a:pt x="571" y="906"/>
                  <a:pt x="569" y="907"/>
                </a:cubicBezTo>
                <a:cubicBezTo>
                  <a:pt x="567" y="908"/>
                  <a:pt x="567" y="910"/>
                  <a:pt x="567" y="913"/>
                </a:cubicBezTo>
                <a:cubicBezTo>
                  <a:pt x="567" y="915"/>
                  <a:pt x="566" y="917"/>
                  <a:pt x="567" y="919"/>
                </a:cubicBezTo>
                <a:cubicBezTo>
                  <a:pt x="568" y="920"/>
                  <a:pt x="568" y="921"/>
                  <a:pt x="569" y="922"/>
                </a:cubicBezTo>
                <a:cubicBezTo>
                  <a:pt x="569" y="923"/>
                  <a:pt x="568" y="924"/>
                  <a:pt x="568" y="925"/>
                </a:cubicBezTo>
                <a:cubicBezTo>
                  <a:pt x="568" y="926"/>
                  <a:pt x="568" y="927"/>
                  <a:pt x="568" y="928"/>
                </a:cubicBezTo>
                <a:cubicBezTo>
                  <a:pt x="568" y="929"/>
                  <a:pt x="569" y="930"/>
                  <a:pt x="569" y="931"/>
                </a:cubicBezTo>
                <a:cubicBezTo>
                  <a:pt x="570" y="933"/>
                  <a:pt x="569" y="934"/>
                  <a:pt x="567" y="935"/>
                </a:cubicBezTo>
                <a:cubicBezTo>
                  <a:pt x="566" y="936"/>
                  <a:pt x="564" y="936"/>
                  <a:pt x="563" y="937"/>
                </a:cubicBezTo>
                <a:cubicBezTo>
                  <a:pt x="562" y="937"/>
                  <a:pt x="561" y="938"/>
                  <a:pt x="560" y="939"/>
                </a:cubicBezTo>
                <a:cubicBezTo>
                  <a:pt x="558" y="941"/>
                  <a:pt x="555" y="942"/>
                  <a:pt x="553" y="943"/>
                </a:cubicBezTo>
                <a:cubicBezTo>
                  <a:pt x="552" y="944"/>
                  <a:pt x="551" y="944"/>
                  <a:pt x="550" y="944"/>
                </a:cubicBezTo>
                <a:cubicBezTo>
                  <a:pt x="548" y="944"/>
                  <a:pt x="546" y="945"/>
                  <a:pt x="544" y="946"/>
                </a:cubicBezTo>
                <a:cubicBezTo>
                  <a:pt x="542" y="947"/>
                  <a:pt x="539" y="947"/>
                  <a:pt x="537" y="947"/>
                </a:cubicBezTo>
                <a:cubicBezTo>
                  <a:pt x="536" y="948"/>
                  <a:pt x="534" y="949"/>
                  <a:pt x="532" y="950"/>
                </a:cubicBezTo>
                <a:cubicBezTo>
                  <a:pt x="530" y="951"/>
                  <a:pt x="528" y="951"/>
                  <a:pt x="526" y="953"/>
                </a:cubicBezTo>
                <a:cubicBezTo>
                  <a:pt x="525" y="955"/>
                  <a:pt x="524" y="957"/>
                  <a:pt x="523" y="958"/>
                </a:cubicBezTo>
                <a:cubicBezTo>
                  <a:pt x="520" y="964"/>
                  <a:pt x="532" y="959"/>
                  <a:pt x="532" y="962"/>
                </a:cubicBezTo>
                <a:cubicBezTo>
                  <a:pt x="532" y="964"/>
                  <a:pt x="530" y="963"/>
                  <a:pt x="529" y="963"/>
                </a:cubicBezTo>
                <a:cubicBezTo>
                  <a:pt x="528" y="963"/>
                  <a:pt x="527" y="964"/>
                  <a:pt x="526" y="964"/>
                </a:cubicBezTo>
                <a:cubicBezTo>
                  <a:pt x="521" y="967"/>
                  <a:pt x="515" y="971"/>
                  <a:pt x="509" y="969"/>
                </a:cubicBezTo>
                <a:cubicBezTo>
                  <a:pt x="507" y="968"/>
                  <a:pt x="505" y="967"/>
                  <a:pt x="503" y="967"/>
                </a:cubicBezTo>
                <a:cubicBezTo>
                  <a:pt x="500" y="967"/>
                  <a:pt x="498" y="968"/>
                  <a:pt x="496" y="967"/>
                </a:cubicBezTo>
                <a:cubicBezTo>
                  <a:pt x="494" y="967"/>
                  <a:pt x="492" y="967"/>
                  <a:pt x="490" y="966"/>
                </a:cubicBezTo>
                <a:cubicBezTo>
                  <a:pt x="488" y="966"/>
                  <a:pt x="487" y="966"/>
                  <a:pt x="487" y="965"/>
                </a:cubicBezTo>
                <a:cubicBezTo>
                  <a:pt x="486" y="964"/>
                  <a:pt x="486" y="963"/>
                  <a:pt x="485" y="962"/>
                </a:cubicBezTo>
                <a:cubicBezTo>
                  <a:pt x="484" y="961"/>
                  <a:pt x="482" y="960"/>
                  <a:pt x="481" y="958"/>
                </a:cubicBezTo>
                <a:cubicBezTo>
                  <a:pt x="481" y="957"/>
                  <a:pt x="481" y="956"/>
                  <a:pt x="482" y="956"/>
                </a:cubicBezTo>
                <a:cubicBezTo>
                  <a:pt x="483" y="955"/>
                  <a:pt x="485" y="955"/>
                  <a:pt x="484" y="954"/>
                </a:cubicBezTo>
                <a:cubicBezTo>
                  <a:pt x="483" y="953"/>
                  <a:pt x="481" y="953"/>
                  <a:pt x="481" y="953"/>
                </a:cubicBezTo>
                <a:cubicBezTo>
                  <a:pt x="480" y="952"/>
                  <a:pt x="479" y="952"/>
                  <a:pt x="478" y="952"/>
                </a:cubicBezTo>
                <a:cubicBezTo>
                  <a:pt x="476" y="952"/>
                  <a:pt x="475" y="955"/>
                  <a:pt x="473" y="955"/>
                </a:cubicBezTo>
                <a:cubicBezTo>
                  <a:pt x="472" y="955"/>
                  <a:pt x="472" y="954"/>
                  <a:pt x="471" y="954"/>
                </a:cubicBezTo>
                <a:cubicBezTo>
                  <a:pt x="470" y="953"/>
                  <a:pt x="469" y="954"/>
                  <a:pt x="468" y="953"/>
                </a:cubicBezTo>
                <a:cubicBezTo>
                  <a:pt x="467" y="953"/>
                  <a:pt x="464" y="951"/>
                  <a:pt x="463" y="952"/>
                </a:cubicBezTo>
                <a:cubicBezTo>
                  <a:pt x="461" y="953"/>
                  <a:pt x="463" y="954"/>
                  <a:pt x="464" y="954"/>
                </a:cubicBezTo>
                <a:cubicBezTo>
                  <a:pt x="465" y="955"/>
                  <a:pt x="465" y="955"/>
                  <a:pt x="466" y="956"/>
                </a:cubicBezTo>
                <a:cubicBezTo>
                  <a:pt x="466" y="957"/>
                  <a:pt x="466" y="958"/>
                  <a:pt x="466" y="959"/>
                </a:cubicBezTo>
                <a:cubicBezTo>
                  <a:pt x="467" y="960"/>
                  <a:pt x="468" y="961"/>
                  <a:pt x="468" y="962"/>
                </a:cubicBezTo>
                <a:cubicBezTo>
                  <a:pt x="469" y="963"/>
                  <a:pt x="469" y="964"/>
                  <a:pt x="469" y="965"/>
                </a:cubicBezTo>
                <a:cubicBezTo>
                  <a:pt x="470" y="966"/>
                  <a:pt x="470" y="966"/>
                  <a:pt x="471" y="967"/>
                </a:cubicBezTo>
                <a:cubicBezTo>
                  <a:pt x="472" y="969"/>
                  <a:pt x="472" y="971"/>
                  <a:pt x="474" y="972"/>
                </a:cubicBezTo>
                <a:cubicBezTo>
                  <a:pt x="476" y="974"/>
                  <a:pt x="476" y="975"/>
                  <a:pt x="476" y="978"/>
                </a:cubicBezTo>
                <a:cubicBezTo>
                  <a:pt x="476" y="980"/>
                  <a:pt x="476" y="982"/>
                  <a:pt x="476" y="984"/>
                </a:cubicBezTo>
                <a:cubicBezTo>
                  <a:pt x="476" y="985"/>
                  <a:pt x="476" y="986"/>
                  <a:pt x="476" y="987"/>
                </a:cubicBezTo>
                <a:cubicBezTo>
                  <a:pt x="476" y="989"/>
                  <a:pt x="477" y="989"/>
                  <a:pt x="477" y="989"/>
                </a:cubicBezTo>
                <a:cubicBezTo>
                  <a:pt x="478" y="990"/>
                  <a:pt x="480" y="994"/>
                  <a:pt x="477" y="993"/>
                </a:cubicBezTo>
                <a:cubicBezTo>
                  <a:pt x="476" y="992"/>
                  <a:pt x="476" y="992"/>
                  <a:pt x="474" y="992"/>
                </a:cubicBezTo>
                <a:cubicBezTo>
                  <a:pt x="473" y="993"/>
                  <a:pt x="473" y="993"/>
                  <a:pt x="471" y="992"/>
                </a:cubicBezTo>
                <a:cubicBezTo>
                  <a:pt x="469" y="991"/>
                  <a:pt x="465" y="989"/>
                  <a:pt x="463" y="991"/>
                </a:cubicBezTo>
                <a:cubicBezTo>
                  <a:pt x="463" y="992"/>
                  <a:pt x="463" y="994"/>
                  <a:pt x="462" y="994"/>
                </a:cubicBezTo>
                <a:cubicBezTo>
                  <a:pt x="460" y="996"/>
                  <a:pt x="458" y="994"/>
                  <a:pt x="457" y="994"/>
                </a:cubicBezTo>
                <a:cubicBezTo>
                  <a:pt x="456" y="994"/>
                  <a:pt x="455" y="994"/>
                  <a:pt x="454" y="995"/>
                </a:cubicBezTo>
                <a:cubicBezTo>
                  <a:pt x="453" y="995"/>
                  <a:pt x="452" y="995"/>
                  <a:pt x="451" y="995"/>
                </a:cubicBezTo>
                <a:cubicBezTo>
                  <a:pt x="450" y="996"/>
                  <a:pt x="449" y="996"/>
                  <a:pt x="448" y="997"/>
                </a:cubicBezTo>
                <a:cubicBezTo>
                  <a:pt x="447" y="997"/>
                  <a:pt x="446" y="997"/>
                  <a:pt x="445" y="997"/>
                </a:cubicBezTo>
                <a:cubicBezTo>
                  <a:pt x="443" y="997"/>
                  <a:pt x="441" y="999"/>
                  <a:pt x="440" y="997"/>
                </a:cubicBezTo>
                <a:cubicBezTo>
                  <a:pt x="438" y="995"/>
                  <a:pt x="438" y="993"/>
                  <a:pt x="436" y="991"/>
                </a:cubicBezTo>
                <a:cubicBezTo>
                  <a:pt x="435" y="990"/>
                  <a:pt x="433" y="990"/>
                  <a:pt x="432" y="988"/>
                </a:cubicBezTo>
                <a:cubicBezTo>
                  <a:pt x="430" y="987"/>
                  <a:pt x="430" y="984"/>
                  <a:pt x="428" y="985"/>
                </a:cubicBezTo>
                <a:cubicBezTo>
                  <a:pt x="426" y="985"/>
                  <a:pt x="425" y="987"/>
                  <a:pt x="423" y="988"/>
                </a:cubicBezTo>
                <a:cubicBezTo>
                  <a:pt x="422" y="988"/>
                  <a:pt x="421" y="988"/>
                  <a:pt x="420" y="988"/>
                </a:cubicBezTo>
                <a:cubicBezTo>
                  <a:pt x="419" y="988"/>
                  <a:pt x="418" y="989"/>
                  <a:pt x="417" y="989"/>
                </a:cubicBezTo>
                <a:cubicBezTo>
                  <a:pt x="416" y="990"/>
                  <a:pt x="415" y="990"/>
                  <a:pt x="414" y="991"/>
                </a:cubicBezTo>
                <a:cubicBezTo>
                  <a:pt x="413" y="991"/>
                  <a:pt x="412" y="992"/>
                  <a:pt x="411" y="992"/>
                </a:cubicBezTo>
                <a:cubicBezTo>
                  <a:pt x="409" y="993"/>
                  <a:pt x="407" y="993"/>
                  <a:pt x="405" y="993"/>
                </a:cubicBezTo>
                <a:cubicBezTo>
                  <a:pt x="401" y="993"/>
                  <a:pt x="396" y="994"/>
                  <a:pt x="393" y="996"/>
                </a:cubicBezTo>
                <a:cubicBezTo>
                  <a:pt x="391" y="997"/>
                  <a:pt x="389" y="997"/>
                  <a:pt x="387" y="997"/>
                </a:cubicBezTo>
                <a:cubicBezTo>
                  <a:pt x="385" y="997"/>
                  <a:pt x="383" y="998"/>
                  <a:pt x="380" y="999"/>
                </a:cubicBezTo>
                <a:cubicBezTo>
                  <a:pt x="377" y="999"/>
                  <a:pt x="380" y="1001"/>
                  <a:pt x="380" y="1003"/>
                </a:cubicBezTo>
                <a:cubicBezTo>
                  <a:pt x="380" y="1004"/>
                  <a:pt x="379" y="1004"/>
                  <a:pt x="380" y="1005"/>
                </a:cubicBezTo>
                <a:cubicBezTo>
                  <a:pt x="381" y="1006"/>
                  <a:pt x="382" y="1005"/>
                  <a:pt x="383" y="1005"/>
                </a:cubicBezTo>
                <a:cubicBezTo>
                  <a:pt x="385" y="1005"/>
                  <a:pt x="385" y="1005"/>
                  <a:pt x="387" y="1005"/>
                </a:cubicBezTo>
                <a:cubicBezTo>
                  <a:pt x="387" y="1005"/>
                  <a:pt x="388" y="1004"/>
                  <a:pt x="389" y="1003"/>
                </a:cubicBezTo>
                <a:cubicBezTo>
                  <a:pt x="390" y="1003"/>
                  <a:pt x="390" y="1004"/>
                  <a:pt x="391" y="1005"/>
                </a:cubicBezTo>
                <a:cubicBezTo>
                  <a:pt x="391" y="1005"/>
                  <a:pt x="392" y="1005"/>
                  <a:pt x="391" y="1007"/>
                </a:cubicBezTo>
                <a:cubicBezTo>
                  <a:pt x="391" y="1007"/>
                  <a:pt x="390" y="1008"/>
                  <a:pt x="389" y="1007"/>
                </a:cubicBezTo>
                <a:cubicBezTo>
                  <a:pt x="388" y="1007"/>
                  <a:pt x="388" y="1006"/>
                  <a:pt x="387" y="1006"/>
                </a:cubicBezTo>
                <a:cubicBezTo>
                  <a:pt x="386" y="1006"/>
                  <a:pt x="384" y="1007"/>
                  <a:pt x="384" y="1008"/>
                </a:cubicBezTo>
                <a:cubicBezTo>
                  <a:pt x="384" y="1009"/>
                  <a:pt x="385" y="1009"/>
                  <a:pt x="385" y="1009"/>
                </a:cubicBezTo>
                <a:cubicBezTo>
                  <a:pt x="385" y="1010"/>
                  <a:pt x="385" y="1010"/>
                  <a:pt x="385" y="1011"/>
                </a:cubicBezTo>
                <a:cubicBezTo>
                  <a:pt x="385" y="1012"/>
                  <a:pt x="386" y="1013"/>
                  <a:pt x="387" y="1011"/>
                </a:cubicBezTo>
                <a:cubicBezTo>
                  <a:pt x="388" y="1010"/>
                  <a:pt x="390" y="1007"/>
                  <a:pt x="391" y="1010"/>
                </a:cubicBezTo>
                <a:cubicBezTo>
                  <a:pt x="392" y="1012"/>
                  <a:pt x="392" y="1014"/>
                  <a:pt x="389" y="1014"/>
                </a:cubicBezTo>
                <a:cubicBezTo>
                  <a:pt x="388" y="1014"/>
                  <a:pt x="387" y="1013"/>
                  <a:pt x="386" y="1014"/>
                </a:cubicBezTo>
                <a:cubicBezTo>
                  <a:pt x="385" y="1014"/>
                  <a:pt x="385" y="1014"/>
                  <a:pt x="384" y="1015"/>
                </a:cubicBezTo>
                <a:cubicBezTo>
                  <a:pt x="383" y="1015"/>
                  <a:pt x="381" y="1014"/>
                  <a:pt x="380" y="1015"/>
                </a:cubicBezTo>
                <a:cubicBezTo>
                  <a:pt x="379" y="1016"/>
                  <a:pt x="382" y="1017"/>
                  <a:pt x="382" y="1017"/>
                </a:cubicBezTo>
                <a:cubicBezTo>
                  <a:pt x="384" y="1018"/>
                  <a:pt x="385" y="1020"/>
                  <a:pt x="386" y="1021"/>
                </a:cubicBezTo>
                <a:cubicBezTo>
                  <a:pt x="388" y="1022"/>
                  <a:pt x="390" y="1022"/>
                  <a:pt x="391" y="1024"/>
                </a:cubicBezTo>
                <a:cubicBezTo>
                  <a:pt x="391" y="1025"/>
                  <a:pt x="391" y="1025"/>
                  <a:pt x="393" y="1025"/>
                </a:cubicBezTo>
                <a:cubicBezTo>
                  <a:pt x="394" y="1025"/>
                  <a:pt x="394" y="1024"/>
                  <a:pt x="395" y="1023"/>
                </a:cubicBezTo>
                <a:cubicBezTo>
                  <a:pt x="397" y="1021"/>
                  <a:pt x="398" y="1021"/>
                  <a:pt x="400" y="1022"/>
                </a:cubicBezTo>
                <a:cubicBezTo>
                  <a:pt x="402" y="1022"/>
                  <a:pt x="405" y="1022"/>
                  <a:pt x="407" y="1022"/>
                </a:cubicBezTo>
                <a:cubicBezTo>
                  <a:pt x="408" y="1022"/>
                  <a:pt x="408" y="1023"/>
                  <a:pt x="409" y="1023"/>
                </a:cubicBezTo>
                <a:cubicBezTo>
                  <a:pt x="410" y="1024"/>
                  <a:pt x="411" y="1024"/>
                  <a:pt x="412" y="1024"/>
                </a:cubicBezTo>
                <a:cubicBezTo>
                  <a:pt x="415" y="1025"/>
                  <a:pt x="416" y="1027"/>
                  <a:pt x="418" y="1028"/>
                </a:cubicBezTo>
                <a:cubicBezTo>
                  <a:pt x="419" y="1030"/>
                  <a:pt x="422" y="1030"/>
                  <a:pt x="423" y="1031"/>
                </a:cubicBezTo>
                <a:cubicBezTo>
                  <a:pt x="425" y="1032"/>
                  <a:pt x="426" y="1033"/>
                  <a:pt x="427" y="1036"/>
                </a:cubicBezTo>
                <a:cubicBezTo>
                  <a:pt x="428" y="1038"/>
                  <a:pt x="429" y="1034"/>
                  <a:pt x="430" y="1034"/>
                </a:cubicBezTo>
                <a:cubicBezTo>
                  <a:pt x="431" y="1033"/>
                  <a:pt x="432" y="1033"/>
                  <a:pt x="433" y="1033"/>
                </a:cubicBezTo>
                <a:cubicBezTo>
                  <a:pt x="434" y="1032"/>
                  <a:pt x="435" y="1032"/>
                  <a:pt x="436" y="1033"/>
                </a:cubicBezTo>
                <a:cubicBezTo>
                  <a:pt x="438" y="1033"/>
                  <a:pt x="439" y="1035"/>
                  <a:pt x="441" y="1035"/>
                </a:cubicBezTo>
                <a:cubicBezTo>
                  <a:pt x="442" y="1036"/>
                  <a:pt x="444" y="1036"/>
                  <a:pt x="446" y="1038"/>
                </a:cubicBezTo>
                <a:cubicBezTo>
                  <a:pt x="448" y="1039"/>
                  <a:pt x="445" y="1041"/>
                  <a:pt x="447" y="1043"/>
                </a:cubicBezTo>
                <a:cubicBezTo>
                  <a:pt x="447" y="1043"/>
                  <a:pt x="448" y="1044"/>
                  <a:pt x="448" y="1044"/>
                </a:cubicBezTo>
                <a:cubicBezTo>
                  <a:pt x="450" y="1047"/>
                  <a:pt x="453" y="1045"/>
                  <a:pt x="455" y="1046"/>
                </a:cubicBezTo>
                <a:cubicBezTo>
                  <a:pt x="458" y="1048"/>
                  <a:pt x="453" y="1049"/>
                  <a:pt x="455" y="1050"/>
                </a:cubicBezTo>
                <a:cubicBezTo>
                  <a:pt x="455" y="1051"/>
                  <a:pt x="456" y="1051"/>
                  <a:pt x="456" y="1051"/>
                </a:cubicBezTo>
                <a:cubicBezTo>
                  <a:pt x="456" y="1051"/>
                  <a:pt x="457" y="1052"/>
                  <a:pt x="457" y="1052"/>
                </a:cubicBezTo>
                <a:cubicBezTo>
                  <a:pt x="458" y="1053"/>
                  <a:pt x="459" y="1053"/>
                  <a:pt x="460" y="1053"/>
                </a:cubicBezTo>
                <a:cubicBezTo>
                  <a:pt x="461" y="1053"/>
                  <a:pt x="461" y="1054"/>
                  <a:pt x="461" y="1055"/>
                </a:cubicBezTo>
                <a:cubicBezTo>
                  <a:pt x="461" y="1056"/>
                  <a:pt x="460" y="1056"/>
                  <a:pt x="460" y="1056"/>
                </a:cubicBezTo>
                <a:cubicBezTo>
                  <a:pt x="460" y="1057"/>
                  <a:pt x="460" y="1057"/>
                  <a:pt x="460" y="1058"/>
                </a:cubicBezTo>
                <a:cubicBezTo>
                  <a:pt x="459" y="1059"/>
                  <a:pt x="455" y="1059"/>
                  <a:pt x="458" y="1062"/>
                </a:cubicBezTo>
                <a:cubicBezTo>
                  <a:pt x="459" y="1062"/>
                  <a:pt x="459" y="1063"/>
                  <a:pt x="460" y="1064"/>
                </a:cubicBezTo>
                <a:cubicBezTo>
                  <a:pt x="460" y="1065"/>
                  <a:pt x="460" y="1066"/>
                  <a:pt x="461" y="1066"/>
                </a:cubicBezTo>
                <a:cubicBezTo>
                  <a:pt x="463" y="1068"/>
                  <a:pt x="464" y="1068"/>
                  <a:pt x="465" y="1070"/>
                </a:cubicBezTo>
                <a:cubicBezTo>
                  <a:pt x="466" y="1072"/>
                  <a:pt x="466" y="1074"/>
                  <a:pt x="468" y="1075"/>
                </a:cubicBezTo>
                <a:cubicBezTo>
                  <a:pt x="469" y="1076"/>
                  <a:pt x="470" y="1076"/>
                  <a:pt x="471" y="1077"/>
                </a:cubicBezTo>
                <a:cubicBezTo>
                  <a:pt x="472" y="1077"/>
                  <a:pt x="473" y="1078"/>
                  <a:pt x="474" y="1078"/>
                </a:cubicBezTo>
                <a:cubicBezTo>
                  <a:pt x="475" y="1078"/>
                  <a:pt x="477" y="1078"/>
                  <a:pt x="478" y="1078"/>
                </a:cubicBezTo>
                <a:cubicBezTo>
                  <a:pt x="479" y="1079"/>
                  <a:pt x="479" y="1080"/>
                  <a:pt x="480" y="1080"/>
                </a:cubicBezTo>
                <a:cubicBezTo>
                  <a:pt x="482" y="1081"/>
                  <a:pt x="485" y="1080"/>
                  <a:pt x="486" y="1081"/>
                </a:cubicBezTo>
                <a:cubicBezTo>
                  <a:pt x="487" y="1082"/>
                  <a:pt x="487" y="1083"/>
                  <a:pt x="486" y="1083"/>
                </a:cubicBezTo>
                <a:cubicBezTo>
                  <a:pt x="486" y="1084"/>
                  <a:pt x="486" y="1085"/>
                  <a:pt x="485" y="1086"/>
                </a:cubicBezTo>
                <a:cubicBezTo>
                  <a:pt x="485" y="1087"/>
                  <a:pt x="485" y="1088"/>
                  <a:pt x="486" y="1089"/>
                </a:cubicBezTo>
                <a:cubicBezTo>
                  <a:pt x="486" y="1090"/>
                  <a:pt x="486" y="1091"/>
                  <a:pt x="487" y="1092"/>
                </a:cubicBezTo>
                <a:cubicBezTo>
                  <a:pt x="487" y="1093"/>
                  <a:pt x="488" y="1099"/>
                  <a:pt x="487" y="1100"/>
                </a:cubicBezTo>
                <a:cubicBezTo>
                  <a:pt x="485" y="1099"/>
                  <a:pt x="487" y="1096"/>
                  <a:pt x="485" y="1094"/>
                </a:cubicBezTo>
                <a:cubicBezTo>
                  <a:pt x="485" y="1094"/>
                  <a:pt x="484" y="1094"/>
                  <a:pt x="483" y="1093"/>
                </a:cubicBezTo>
                <a:cubicBezTo>
                  <a:pt x="482" y="1093"/>
                  <a:pt x="482" y="1092"/>
                  <a:pt x="481" y="1092"/>
                </a:cubicBezTo>
                <a:cubicBezTo>
                  <a:pt x="480" y="1091"/>
                  <a:pt x="479" y="1091"/>
                  <a:pt x="479" y="1092"/>
                </a:cubicBezTo>
                <a:cubicBezTo>
                  <a:pt x="479" y="1093"/>
                  <a:pt x="481" y="1093"/>
                  <a:pt x="481" y="1094"/>
                </a:cubicBezTo>
                <a:cubicBezTo>
                  <a:pt x="483" y="1095"/>
                  <a:pt x="483" y="1097"/>
                  <a:pt x="483" y="1099"/>
                </a:cubicBezTo>
                <a:cubicBezTo>
                  <a:pt x="484" y="1101"/>
                  <a:pt x="484" y="1102"/>
                  <a:pt x="484" y="1104"/>
                </a:cubicBezTo>
                <a:cubicBezTo>
                  <a:pt x="484" y="1105"/>
                  <a:pt x="486" y="1106"/>
                  <a:pt x="487" y="1107"/>
                </a:cubicBezTo>
                <a:cubicBezTo>
                  <a:pt x="489" y="1109"/>
                  <a:pt x="487" y="1111"/>
                  <a:pt x="486" y="1113"/>
                </a:cubicBezTo>
                <a:cubicBezTo>
                  <a:pt x="486" y="1115"/>
                  <a:pt x="486" y="1117"/>
                  <a:pt x="486" y="1119"/>
                </a:cubicBezTo>
                <a:cubicBezTo>
                  <a:pt x="487" y="1122"/>
                  <a:pt x="487" y="1124"/>
                  <a:pt x="487" y="1126"/>
                </a:cubicBezTo>
                <a:cubicBezTo>
                  <a:pt x="487" y="1129"/>
                  <a:pt x="487" y="1131"/>
                  <a:pt x="487" y="1133"/>
                </a:cubicBezTo>
                <a:cubicBezTo>
                  <a:pt x="487" y="1135"/>
                  <a:pt x="486" y="1136"/>
                  <a:pt x="488" y="1138"/>
                </a:cubicBezTo>
                <a:cubicBezTo>
                  <a:pt x="489" y="1138"/>
                  <a:pt x="489" y="1139"/>
                  <a:pt x="489" y="1140"/>
                </a:cubicBezTo>
                <a:cubicBezTo>
                  <a:pt x="489" y="1141"/>
                  <a:pt x="490" y="1142"/>
                  <a:pt x="489" y="1143"/>
                </a:cubicBezTo>
                <a:cubicBezTo>
                  <a:pt x="489" y="1144"/>
                  <a:pt x="488" y="1144"/>
                  <a:pt x="487" y="1145"/>
                </a:cubicBezTo>
                <a:cubicBezTo>
                  <a:pt x="483" y="1147"/>
                  <a:pt x="482" y="1153"/>
                  <a:pt x="482" y="1157"/>
                </a:cubicBezTo>
                <a:cubicBezTo>
                  <a:pt x="482" y="1159"/>
                  <a:pt x="481" y="1161"/>
                  <a:pt x="480" y="1162"/>
                </a:cubicBezTo>
                <a:cubicBezTo>
                  <a:pt x="480" y="1164"/>
                  <a:pt x="480" y="1165"/>
                  <a:pt x="480" y="1166"/>
                </a:cubicBezTo>
                <a:cubicBezTo>
                  <a:pt x="480" y="1168"/>
                  <a:pt x="479" y="1168"/>
                  <a:pt x="478" y="1169"/>
                </a:cubicBezTo>
                <a:cubicBezTo>
                  <a:pt x="478" y="1170"/>
                  <a:pt x="478" y="1171"/>
                  <a:pt x="479" y="1172"/>
                </a:cubicBezTo>
                <a:cubicBezTo>
                  <a:pt x="479" y="1174"/>
                  <a:pt x="479" y="1177"/>
                  <a:pt x="478" y="1179"/>
                </a:cubicBezTo>
                <a:cubicBezTo>
                  <a:pt x="477" y="1181"/>
                  <a:pt x="475" y="1182"/>
                  <a:pt x="474" y="1184"/>
                </a:cubicBezTo>
                <a:cubicBezTo>
                  <a:pt x="473" y="1186"/>
                  <a:pt x="472" y="1188"/>
                  <a:pt x="470" y="1189"/>
                </a:cubicBezTo>
                <a:cubicBezTo>
                  <a:pt x="466" y="1191"/>
                  <a:pt x="460" y="1188"/>
                  <a:pt x="456" y="1190"/>
                </a:cubicBezTo>
                <a:cubicBezTo>
                  <a:pt x="454" y="1191"/>
                  <a:pt x="452" y="1192"/>
                  <a:pt x="450" y="1192"/>
                </a:cubicBezTo>
                <a:cubicBezTo>
                  <a:pt x="448" y="1191"/>
                  <a:pt x="446" y="1190"/>
                  <a:pt x="444" y="1189"/>
                </a:cubicBezTo>
                <a:cubicBezTo>
                  <a:pt x="442" y="1188"/>
                  <a:pt x="440" y="1187"/>
                  <a:pt x="438" y="1187"/>
                </a:cubicBezTo>
                <a:cubicBezTo>
                  <a:pt x="436" y="1187"/>
                  <a:pt x="434" y="1187"/>
                  <a:pt x="432" y="1188"/>
                </a:cubicBezTo>
                <a:cubicBezTo>
                  <a:pt x="430" y="1189"/>
                  <a:pt x="428" y="1190"/>
                  <a:pt x="426" y="1189"/>
                </a:cubicBezTo>
                <a:cubicBezTo>
                  <a:pt x="425" y="1189"/>
                  <a:pt x="425" y="1188"/>
                  <a:pt x="424" y="1188"/>
                </a:cubicBezTo>
                <a:cubicBezTo>
                  <a:pt x="423" y="1187"/>
                  <a:pt x="422" y="1187"/>
                  <a:pt x="421" y="1187"/>
                </a:cubicBezTo>
                <a:cubicBezTo>
                  <a:pt x="419" y="1186"/>
                  <a:pt x="418" y="1184"/>
                  <a:pt x="416" y="1184"/>
                </a:cubicBezTo>
                <a:cubicBezTo>
                  <a:pt x="411" y="1184"/>
                  <a:pt x="406" y="1184"/>
                  <a:pt x="402" y="1185"/>
                </a:cubicBezTo>
                <a:cubicBezTo>
                  <a:pt x="400" y="1186"/>
                  <a:pt x="399" y="1186"/>
                  <a:pt x="396" y="1187"/>
                </a:cubicBezTo>
                <a:cubicBezTo>
                  <a:pt x="394" y="1187"/>
                  <a:pt x="392" y="1188"/>
                  <a:pt x="390" y="1188"/>
                </a:cubicBezTo>
                <a:cubicBezTo>
                  <a:pt x="385" y="1188"/>
                  <a:pt x="381" y="1187"/>
                  <a:pt x="377" y="1186"/>
                </a:cubicBezTo>
                <a:cubicBezTo>
                  <a:pt x="374" y="1185"/>
                  <a:pt x="371" y="1185"/>
                  <a:pt x="368" y="1184"/>
                </a:cubicBezTo>
                <a:cubicBezTo>
                  <a:pt x="366" y="1183"/>
                  <a:pt x="364" y="1183"/>
                  <a:pt x="361" y="1183"/>
                </a:cubicBezTo>
                <a:cubicBezTo>
                  <a:pt x="359" y="1183"/>
                  <a:pt x="357" y="1182"/>
                  <a:pt x="355" y="1182"/>
                </a:cubicBezTo>
                <a:cubicBezTo>
                  <a:pt x="354" y="1182"/>
                  <a:pt x="353" y="1182"/>
                  <a:pt x="352" y="1182"/>
                </a:cubicBezTo>
                <a:cubicBezTo>
                  <a:pt x="351" y="1181"/>
                  <a:pt x="350" y="1181"/>
                  <a:pt x="349" y="1180"/>
                </a:cubicBezTo>
                <a:cubicBezTo>
                  <a:pt x="348" y="1179"/>
                  <a:pt x="345" y="1179"/>
                  <a:pt x="343" y="1179"/>
                </a:cubicBezTo>
                <a:cubicBezTo>
                  <a:pt x="341" y="1180"/>
                  <a:pt x="339" y="1180"/>
                  <a:pt x="337" y="1180"/>
                </a:cubicBezTo>
                <a:cubicBezTo>
                  <a:pt x="334" y="1180"/>
                  <a:pt x="332" y="1181"/>
                  <a:pt x="330" y="1182"/>
                </a:cubicBezTo>
                <a:cubicBezTo>
                  <a:pt x="328" y="1183"/>
                  <a:pt x="326" y="1182"/>
                  <a:pt x="324" y="1182"/>
                </a:cubicBezTo>
                <a:cubicBezTo>
                  <a:pt x="322" y="1183"/>
                  <a:pt x="320" y="1184"/>
                  <a:pt x="318" y="1184"/>
                </a:cubicBezTo>
                <a:cubicBezTo>
                  <a:pt x="316" y="1185"/>
                  <a:pt x="314" y="1186"/>
                  <a:pt x="311" y="1185"/>
                </a:cubicBezTo>
                <a:cubicBezTo>
                  <a:pt x="311" y="1185"/>
                  <a:pt x="310" y="1185"/>
                  <a:pt x="309" y="1184"/>
                </a:cubicBezTo>
                <a:cubicBezTo>
                  <a:pt x="308" y="1183"/>
                  <a:pt x="308" y="1182"/>
                  <a:pt x="307" y="1182"/>
                </a:cubicBezTo>
                <a:cubicBezTo>
                  <a:pt x="305" y="1181"/>
                  <a:pt x="304" y="1181"/>
                  <a:pt x="302" y="1179"/>
                </a:cubicBezTo>
                <a:cubicBezTo>
                  <a:pt x="301" y="1178"/>
                  <a:pt x="300" y="1177"/>
                  <a:pt x="298" y="1177"/>
                </a:cubicBezTo>
                <a:cubicBezTo>
                  <a:pt x="296" y="1177"/>
                  <a:pt x="294" y="1175"/>
                  <a:pt x="292" y="1176"/>
                </a:cubicBezTo>
                <a:cubicBezTo>
                  <a:pt x="291" y="1176"/>
                  <a:pt x="288" y="1179"/>
                  <a:pt x="287" y="1178"/>
                </a:cubicBezTo>
                <a:cubicBezTo>
                  <a:pt x="287" y="1178"/>
                  <a:pt x="289" y="1172"/>
                  <a:pt x="286" y="1175"/>
                </a:cubicBezTo>
                <a:cubicBezTo>
                  <a:pt x="285" y="1176"/>
                  <a:pt x="284" y="1176"/>
                  <a:pt x="283" y="1177"/>
                </a:cubicBezTo>
                <a:cubicBezTo>
                  <a:pt x="282" y="1177"/>
                  <a:pt x="281" y="1177"/>
                  <a:pt x="281" y="1178"/>
                </a:cubicBezTo>
                <a:cubicBezTo>
                  <a:pt x="280" y="1179"/>
                  <a:pt x="279" y="1180"/>
                  <a:pt x="278" y="1181"/>
                </a:cubicBezTo>
                <a:cubicBezTo>
                  <a:pt x="277" y="1182"/>
                  <a:pt x="273" y="1181"/>
                  <a:pt x="273" y="1183"/>
                </a:cubicBezTo>
                <a:cubicBezTo>
                  <a:pt x="273" y="1183"/>
                  <a:pt x="276" y="1185"/>
                  <a:pt x="276" y="1185"/>
                </a:cubicBezTo>
                <a:cubicBezTo>
                  <a:pt x="277" y="1185"/>
                  <a:pt x="278" y="1185"/>
                  <a:pt x="278" y="1187"/>
                </a:cubicBezTo>
                <a:cubicBezTo>
                  <a:pt x="278" y="1188"/>
                  <a:pt x="277" y="1188"/>
                  <a:pt x="276" y="1188"/>
                </a:cubicBezTo>
                <a:cubicBezTo>
                  <a:pt x="273" y="1188"/>
                  <a:pt x="272" y="1188"/>
                  <a:pt x="270" y="1189"/>
                </a:cubicBezTo>
                <a:cubicBezTo>
                  <a:pt x="269" y="1189"/>
                  <a:pt x="268" y="1190"/>
                  <a:pt x="267" y="1190"/>
                </a:cubicBezTo>
                <a:cubicBezTo>
                  <a:pt x="266" y="1190"/>
                  <a:pt x="266" y="1191"/>
                  <a:pt x="265" y="1191"/>
                </a:cubicBezTo>
                <a:cubicBezTo>
                  <a:pt x="261" y="1192"/>
                  <a:pt x="257" y="1190"/>
                  <a:pt x="254" y="1193"/>
                </a:cubicBezTo>
                <a:cubicBezTo>
                  <a:pt x="253" y="1193"/>
                  <a:pt x="253" y="1194"/>
                  <a:pt x="252" y="1195"/>
                </a:cubicBezTo>
                <a:cubicBezTo>
                  <a:pt x="251" y="1197"/>
                  <a:pt x="249" y="1196"/>
                  <a:pt x="248" y="1198"/>
                </a:cubicBezTo>
                <a:cubicBezTo>
                  <a:pt x="247" y="1198"/>
                  <a:pt x="247" y="1199"/>
                  <a:pt x="246" y="1200"/>
                </a:cubicBezTo>
                <a:cubicBezTo>
                  <a:pt x="246" y="1201"/>
                  <a:pt x="246" y="1202"/>
                  <a:pt x="245" y="1203"/>
                </a:cubicBezTo>
                <a:cubicBezTo>
                  <a:pt x="245" y="1205"/>
                  <a:pt x="245" y="1208"/>
                  <a:pt x="247" y="1209"/>
                </a:cubicBezTo>
                <a:cubicBezTo>
                  <a:pt x="249" y="1210"/>
                  <a:pt x="250" y="1210"/>
                  <a:pt x="251" y="1211"/>
                </a:cubicBezTo>
                <a:cubicBezTo>
                  <a:pt x="251" y="1212"/>
                  <a:pt x="253" y="1214"/>
                  <a:pt x="252" y="1216"/>
                </a:cubicBezTo>
                <a:cubicBezTo>
                  <a:pt x="252" y="1217"/>
                  <a:pt x="250" y="1219"/>
                  <a:pt x="253" y="1219"/>
                </a:cubicBezTo>
                <a:cubicBezTo>
                  <a:pt x="255" y="1219"/>
                  <a:pt x="256" y="1217"/>
                  <a:pt x="258" y="1216"/>
                </a:cubicBezTo>
                <a:cubicBezTo>
                  <a:pt x="259" y="1215"/>
                  <a:pt x="259" y="1215"/>
                  <a:pt x="260" y="1216"/>
                </a:cubicBezTo>
                <a:cubicBezTo>
                  <a:pt x="261" y="1217"/>
                  <a:pt x="260" y="1218"/>
                  <a:pt x="259" y="1218"/>
                </a:cubicBezTo>
                <a:cubicBezTo>
                  <a:pt x="259" y="1219"/>
                  <a:pt x="258" y="1220"/>
                  <a:pt x="258" y="1220"/>
                </a:cubicBezTo>
                <a:cubicBezTo>
                  <a:pt x="257" y="1221"/>
                  <a:pt x="255" y="1221"/>
                  <a:pt x="256" y="1222"/>
                </a:cubicBezTo>
                <a:cubicBezTo>
                  <a:pt x="256" y="1222"/>
                  <a:pt x="257" y="1222"/>
                  <a:pt x="257" y="1223"/>
                </a:cubicBezTo>
                <a:cubicBezTo>
                  <a:pt x="257" y="1223"/>
                  <a:pt x="257" y="1224"/>
                  <a:pt x="257" y="1224"/>
                </a:cubicBezTo>
                <a:cubicBezTo>
                  <a:pt x="258" y="1225"/>
                  <a:pt x="259" y="1224"/>
                  <a:pt x="260" y="1224"/>
                </a:cubicBezTo>
                <a:cubicBezTo>
                  <a:pt x="264" y="1225"/>
                  <a:pt x="258" y="1227"/>
                  <a:pt x="258" y="1227"/>
                </a:cubicBezTo>
                <a:cubicBezTo>
                  <a:pt x="257" y="1229"/>
                  <a:pt x="258" y="1229"/>
                  <a:pt x="259" y="1230"/>
                </a:cubicBezTo>
                <a:cubicBezTo>
                  <a:pt x="260" y="1230"/>
                  <a:pt x="260" y="1231"/>
                  <a:pt x="259" y="1232"/>
                </a:cubicBezTo>
                <a:cubicBezTo>
                  <a:pt x="258" y="1233"/>
                  <a:pt x="258" y="1234"/>
                  <a:pt x="258" y="1234"/>
                </a:cubicBezTo>
                <a:cubicBezTo>
                  <a:pt x="257" y="1236"/>
                  <a:pt x="257" y="1236"/>
                  <a:pt x="257" y="1237"/>
                </a:cubicBezTo>
                <a:cubicBezTo>
                  <a:pt x="257" y="1238"/>
                  <a:pt x="257" y="1240"/>
                  <a:pt x="257" y="1241"/>
                </a:cubicBezTo>
                <a:cubicBezTo>
                  <a:pt x="258" y="1243"/>
                  <a:pt x="259" y="1241"/>
                  <a:pt x="261" y="1241"/>
                </a:cubicBezTo>
                <a:cubicBezTo>
                  <a:pt x="261" y="1241"/>
                  <a:pt x="261" y="1241"/>
                  <a:pt x="261" y="1241"/>
                </a:cubicBezTo>
                <a:cubicBezTo>
                  <a:pt x="260" y="1242"/>
                  <a:pt x="259" y="1242"/>
                  <a:pt x="258" y="1243"/>
                </a:cubicBezTo>
                <a:cubicBezTo>
                  <a:pt x="258" y="1244"/>
                  <a:pt x="258" y="1245"/>
                  <a:pt x="258" y="1246"/>
                </a:cubicBezTo>
                <a:cubicBezTo>
                  <a:pt x="258" y="1247"/>
                  <a:pt x="258" y="1248"/>
                  <a:pt x="258" y="1249"/>
                </a:cubicBezTo>
                <a:cubicBezTo>
                  <a:pt x="258" y="1250"/>
                  <a:pt x="259" y="1251"/>
                  <a:pt x="259" y="1252"/>
                </a:cubicBezTo>
                <a:cubicBezTo>
                  <a:pt x="259" y="1253"/>
                  <a:pt x="259" y="1254"/>
                  <a:pt x="259" y="1255"/>
                </a:cubicBezTo>
                <a:cubicBezTo>
                  <a:pt x="259" y="1256"/>
                  <a:pt x="260" y="1257"/>
                  <a:pt x="260" y="1258"/>
                </a:cubicBezTo>
                <a:cubicBezTo>
                  <a:pt x="261" y="1260"/>
                  <a:pt x="260" y="1262"/>
                  <a:pt x="261" y="1263"/>
                </a:cubicBezTo>
                <a:cubicBezTo>
                  <a:pt x="261" y="1265"/>
                  <a:pt x="262" y="1267"/>
                  <a:pt x="263" y="1268"/>
                </a:cubicBezTo>
                <a:cubicBezTo>
                  <a:pt x="263" y="1269"/>
                  <a:pt x="264" y="1269"/>
                  <a:pt x="264" y="1269"/>
                </a:cubicBezTo>
                <a:cubicBezTo>
                  <a:pt x="266" y="1271"/>
                  <a:pt x="264" y="1272"/>
                  <a:pt x="263" y="1274"/>
                </a:cubicBezTo>
                <a:cubicBezTo>
                  <a:pt x="263" y="1276"/>
                  <a:pt x="263" y="1277"/>
                  <a:pt x="263" y="1279"/>
                </a:cubicBezTo>
                <a:cubicBezTo>
                  <a:pt x="262" y="1280"/>
                  <a:pt x="261" y="1282"/>
                  <a:pt x="261" y="1283"/>
                </a:cubicBezTo>
                <a:cubicBezTo>
                  <a:pt x="262" y="1284"/>
                  <a:pt x="263" y="1283"/>
                  <a:pt x="264" y="1283"/>
                </a:cubicBezTo>
                <a:cubicBezTo>
                  <a:pt x="265" y="1283"/>
                  <a:pt x="265" y="1284"/>
                  <a:pt x="264" y="1285"/>
                </a:cubicBezTo>
                <a:cubicBezTo>
                  <a:pt x="263" y="1285"/>
                  <a:pt x="263" y="1286"/>
                  <a:pt x="262" y="1286"/>
                </a:cubicBezTo>
                <a:cubicBezTo>
                  <a:pt x="261" y="1287"/>
                  <a:pt x="261" y="1288"/>
                  <a:pt x="260" y="1289"/>
                </a:cubicBezTo>
                <a:cubicBezTo>
                  <a:pt x="259" y="1290"/>
                  <a:pt x="259" y="1292"/>
                  <a:pt x="258" y="1294"/>
                </a:cubicBezTo>
                <a:cubicBezTo>
                  <a:pt x="257" y="1297"/>
                  <a:pt x="258" y="1301"/>
                  <a:pt x="257" y="1305"/>
                </a:cubicBezTo>
                <a:cubicBezTo>
                  <a:pt x="256" y="1307"/>
                  <a:pt x="256" y="1309"/>
                  <a:pt x="255" y="1311"/>
                </a:cubicBezTo>
                <a:cubicBezTo>
                  <a:pt x="255" y="1314"/>
                  <a:pt x="253" y="1315"/>
                  <a:pt x="252" y="1318"/>
                </a:cubicBezTo>
                <a:cubicBezTo>
                  <a:pt x="252" y="1320"/>
                  <a:pt x="252" y="1322"/>
                  <a:pt x="251" y="1324"/>
                </a:cubicBezTo>
                <a:cubicBezTo>
                  <a:pt x="250" y="1326"/>
                  <a:pt x="250" y="1328"/>
                  <a:pt x="248" y="1330"/>
                </a:cubicBezTo>
                <a:cubicBezTo>
                  <a:pt x="246" y="1331"/>
                  <a:pt x="244" y="1332"/>
                  <a:pt x="244" y="1334"/>
                </a:cubicBezTo>
                <a:cubicBezTo>
                  <a:pt x="243" y="1336"/>
                  <a:pt x="243" y="1339"/>
                  <a:pt x="243" y="1341"/>
                </a:cubicBezTo>
                <a:cubicBezTo>
                  <a:pt x="242" y="1343"/>
                  <a:pt x="241" y="1344"/>
                  <a:pt x="241" y="1347"/>
                </a:cubicBezTo>
                <a:cubicBezTo>
                  <a:pt x="241" y="1349"/>
                  <a:pt x="240" y="1351"/>
                  <a:pt x="241" y="1353"/>
                </a:cubicBezTo>
                <a:cubicBezTo>
                  <a:pt x="241" y="1354"/>
                  <a:pt x="243" y="1354"/>
                  <a:pt x="243" y="1354"/>
                </a:cubicBezTo>
                <a:cubicBezTo>
                  <a:pt x="245" y="1354"/>
                  <a:pt x="245" y="1355"/>
                  <a:pt x="246" y="1356"/>
                </a:cubicBezTo>
                <a:cubicBezTo>
                  <a:pt x="246" y="1357"/>
                  <a:pt x="247" y="1358"/>
                  <a:pt x="248" y="1357"/>
                </a:cubicBezTo>
                <a:cubicBezTo>
                  <a:pt x="248" y="1356"/>
                  <a:pt x="248" y="1355"/>
                  <a:pt x="248" y="1354"/>
                </a:cubicBezTo>
                <a:cubicBezTo>
                  <a:pt x="248" y="1353"/>
                  <a:pt x="249" y="1353"/>
                  <a:pt x="250" y="1353"/>
                </a:cubicBezTo>
                <a:cubicBezTo>
                  <a:pt x="251" y="1352"/>
                  <a:pt x="251" y="1351"/>
                  <a:pt x="251" y="1350"/>
                </a:cubicBezTo>
                <a:cubicBezTo>
                  <a:pt x="252" y="1349"/>
                  <a:pt x="254" y="1346"/>
                  <a:pt x="255" y="1349"/>
                </a:cubicBezTo>
                <a:cubicBezTo>
                  <a:pt x="255" y="1350"/>
                  <a:pt x="255" y="1352"/>
                  <a:pt x="255" y="1352"/>
                </a:cubicBezTo>
                <a:cubicBezTo>
                  <a:pt x="254" y="1353"/>
                  <a:pt x="253" y="1354"/>
                  <a:pt x="253" y="1355"/>
                </a:cubicBezTo>
                <a:cubicBezTo>
                  <a:pt x="252" y="1357"/>
                  <a:pt x="250" y="1356"/>
                  <a:pt x="248" y="1358"/>
                </a:cubicBezTo>
                <a:cubicBezTo>
                  <a:pt x="247" y="1359"/>
                  <a:pt x="248" y="1360"/>
                  <a:pt x="248" y="1362"/>
                </a:cubicBezTo>
                <a:cubicBezTo>
                  <a:pt x="248" y="1363"/>
                  <a:pt x="248" y="1364"/>
                  <a:pt x="248" y="1365"/>
                </a:cubicBezTo>
                <a:cubicBezTo>
                  <a:pt x="249" y="1366"/>
                  <a:pt x="250" y="1364"/>
                  <a:pt x="250" y="1364"/>
                </a:cubicBezTo>
                <a:cubicBezTo>
                  <a:pt x="251" y="1363"/>
                  <a:pt x="252" y="1362"/>
                  <a:pt x="254" y="1362"/>
                </a:cubicBezTo>
                <a:cubicBezTo>
                  <a:pt x="255" y="1362"/>
                  <a:pt x="256" y="1362"/>
                  <a:pt x="257" y="1362"/>
                </a:cubicBezTo>
                <a:cubicBezTo>
                  <a:pt x="258" y="1361"/>
                  <a:pt x="259" y="1360"/>
                  <a:pt x="260" y="1360"/>
                </a:cubicBezTo>
                <a:cubicBezTo>
                  <a:pt x="262" y="1360"/>
                  <a:pt x="263" y="1361"/>
                  <a:pt x="263" y="1363"/>
                </a:cubicBezTo>
                <a:cubicBezTo>
                  <a:pt x="264" y="1366"/>
                  <a:pt x="261" y="1364"/>
                  <a:pt x="259" y="1364"/>
                </a:cubicBezTo>
                <a:cubicBezTo>
                  <a:pt x="259" y="1364"/>
                  <a:pt x="257" y="1363"/>
                  <a:pt x="257" y="1363"/>
                </a:cubicBezTo>
                <a:cubicBezTo>
                  <a:pt x="256" y="1364"/>
                  <a:pt x="258" y="1365"/>
                  <a:pt x="258" y="1365"/>
                </a:cubicBezTo>
                <a:cubicBezTo>
                  <a:pt x="259" y="1366"/>
                  <a:pt x="258" y="1367"/>
                  <a:pt x="258" y="1368"/>
                </a:cubicBezTo>
                <a:cubicBezTo>
                  <a:pt x="258" y="1369"/>
                  <a:pt x="259" y="1370"/>
                  <a:pt x="259" y="1371"/>
                </a:cubicBezTo>
                <a:cubicBezTo>
                  <a:pt x="260" y="1373"/>
                  <a:pt x="260" y="1373"/>
                  <a:pt x="260" y="1375"/>
                </a:cubicBezTo>
                <a:cubicBezTo>
                  <a:pt x="260" y="1376"/>
                  <a:pt x="259" y="1376"/>
                  <a:pt x="259" y="1377"/>
                </a:cubicBezTo>
                <a:cubicBezTo>
                  <a:pt x="258" y="1381"/>
                  <a:pt x="259" y="1383"/>
                  <a:pt x="260" y="1387"/>
                </a:cubicBezTo>
                <a:cubicBezTo>
                  <a:pt x="261" y="1389"/>
                  <a:pt x="260" y="1391"/>
                  <a:pt x="260" y="1393"/>
                </a:cubicBezTo>
                <a:cubicBezTo>
                  <a:pt x="260" y="1396"/>
                  <a:pt x="259" y="1398"/>
                  <a:pt x="259" y="1400"/>
                </a:cubicBezTo>
                <a:cubicBezTo>
                  <a:pt x="258" y="1402"/>
                  <a:pt x="258" y="1405"/>
                  <a:pt x="256" y="1408"/>
                </a:cubicBezTo>
                <a:cubicBezTo>
                  <a:pt x="256" y="1408"/>
                  <a:pt x="254" y="1411"/>
                  <a:pt x="255" y="1412"/>
                </a:cubicBezTo>
                <a:cubicBezTo>
                  <a:pt x="256" y="1412"/>
                  <a:pt x="259" y="1411"/>
                  <a:pt x="260" y="1411"/>
                </a:cubicBezTo>
                <a:cubicBezTo>
                  <a:pt x="261" y="1410"/>
                  <a:pt x="263" y="1409"/>
                  <a:pt x="265" y="1409"/>
                </a:cubicBezTo>
                <a:cubicBezTo>
                  <a:pt x="267" y="1409"/>
                  <a:pt x="269" y="1408"/>
                  <a:pt x="271" y="1409"/>
                </a:cubicBezTo>
                <a:cubicBezTo>
                  <a:pt x="273" y="1410"/>
                  <a:pt x="275" y="1410"/>
                  <a:pt x="277" y="1410"/>
                </a:cubicBezTo>
                <a:cubicBezTo>
                  <a:pt x="278" y="1410"/>
                  <a:pt x="279" y="1410"/>
                  <a:pt x="280" y="1410"/>
                </a:cubicBezTo>
                <a:cubicBezTo>
                  <a:pt x="281" y="1410"/>
                  <a:pt x="281" y="1411"/>
                  <a:pt x="282" y="1412"/>
                </a:cubicBezTo>
                <a:cubicBezTo>
                  <a:pt x="284" y="1413"/>
                  <a:pt x="286" y="1412"/>
                  <a:pt x="288" y="1412"/>
                </a:cubicBezTo>
                <a:cubicBezTo>
                  <a:pt x="289" y="1412"/>
                  <a:pt x="290" y="1412"/>
                  <a:pt x="291" y="1412"/>
                </a:cubicBezTo>
                <a:cubicBezTo>
                  <a:pt x="292" y="1411"/>
                  <a:pt x="292" y="1410"/>
                  <a:pt x="293" y="1410"/>
                </a:cubicBezTo>
                <a:cubicBezTo>
                  <a:pt x="295" y="1409"/>
                  <a:pt x="297" y="1409"/>
                  <a:pt x="299" y="1408"/>
                </a:cubicBezTo>
                <a:cubicBezTo>
                  <a:pt x="300" y="1407"/>
                  <a:pt x="300" y="1404"/>
                  <a:pt x="303" y="1405"/>
                </a:cubicBezTo>
                <a:cubicBezTo>
                  <a:pt x="304" y="1405"/>
                  <a:pt x="304" y="1405"/>
                  <a:pt x="305" y="1405"/>
                </a:cubicBezTo>
                <a:cubicBezTo>
                  <a:pt x="307" y="1405"/>
                  <a:pt x="308" y="1405"/>
                  <a:pt x="309" y="1405"/>
                </a:cubicBezTo>
                <a:cubicBezTo>
                  <a:pt x="310" y="1405"/>
                  <a:pt x="311" y="1405"/>
                  <a:pt x="312" y="1405"/>
                </a:cubicBezTo>
                <a:cubicBezTo>
                  <a:pt x="313" y="1405"/>
                  <a:pt x="314" y="1405"/>
                  <a:pt x="315" y="1405"/>
                </a:cubicBezTo>
                <a:cubicBezTo>
                  <a:pt x="317" y="1406"/>
                  <a:pt x="316" y="1408"/>
                  <a:pt x="318" y="1409"/>
                </a:cubicBezTo>
                <a:cubicBezTo>
                  <a:pt x="319" y="1410"/>
                  <a:pt x="321" y="1411"/>
                  <a:pt x="322" y="1412"/>
                </a:cubicBezTo>
                <a:cubicBezTo>
                  <a:pt x="323" y="1413"/>
                  <a:pt x="323" y="1414"/>
                  <a:pt x="324" y="1414"/>
                </a:cubicBezTo>
                <a:cubicBezTo>
                  <a:pt x="324" y="1415"/>
                  <a:pt x="325" y="1415"/>
                  <a:pt x="326" y="1416"/>
                </a:cubicBezTo>
                <a:cubicBezTo>
                  <a:pt x="327" y="1417"/>
                  <a:pt x="327" y="1417"/>
                  <a:pt x="328" y="1418"/>
                </a:cubicBezTo>
                <a:cubicBezTo>
                  <a:pt x="329" y="1419"/>
                  <a:pt x="330" y="1419"/>
                  <a:pt x="331" y="1420"/>
                </a:cubicBezTo>
                <a:cubicBezTo>
                  <a:pt x="332" y="1421"/>
                  <a:pt x="330" y="1421"/>
                  <a:pt x="330" y="1422"/>
                </a:cubicBezTo>
                <a:cubicBezTo>
                  <a:pt x="328" y="1423"/>
                  <a:pt x="329" y="1423"/>
                  <a:pt x="330" y="1424"/>
                </a:cubicBezTo>
                <a:cubicBezTo>
                  <a:pt x="331" y="1425"/>
                  <a:pt x="331" y="1425"/>
                  <a:pt x="332" y="1427"/>
                </a:cubicBezTo>
                <a:cubicBezTo>
                  <a:pt x="332" y="1428"/>
                  <a:pt x="332" y="1428"/>
                  <a:pt x="334" y="1429"/>
                </a:cubicBezTo>
                <a:cubicBezTo>
                  <a:pt x="334" y="1429"/>
                  <a:pt x="335" y="1430"/>
                  <a:pt x="335" y="1431"/>
                </a:cubicBezTo>
                <a:cubicBezTo>
                  <a:pt x="336" y="1432"/>
                  <a:pt x="337" y="1433"/>
                  <a:pt x="338" y="1434"/>
                </a:cubicBezTo>
                <a:cubicBezTo>
                  <a:pt x="338" y="1435"/>
                  <a:pt x="338" y="1435"/>
                  <a:pt x="339" y="1436"/>
                </a:cubicBezTo>
                <a:cubicBezTo>
                  <a:pt x="340" y="1439"/>
                  <a:pt x="341" y="1439"/>
                  <a:pt x="343" y="1441"/>
                </a:cubicBezTo>
                <a:cubicBezTo>
                  <a:pt x="345" y="1442"/>
                  <a:pt x="346" y="1444"/>
                  <a:pt x="347" y="1445"/>
                </a:cubicBezTo>
                <a:cubicBezTo>
                  <a:pt x="348" y="1445"/>
                  <a:pt x="349" y="1445"/>
                  <a:pt x="350" y="1446"/>
                </a:cubicBezTo>
                <a:cubicBezTo>
                  <a:pt x="351" y="1446"/>
                  <a:pt x="352" y="1447"/>
                  <a:pt x="353" y="1447"/>
                </a:cubicBezTo>
                <a:cubicBezTo>
                  <a:pt x="354" y="1448"/>
                  <a:pt x="357" y="1447"/>
                  <a:pt x="358" y="1446"/>
                </a:cubicBezTo>
                <a:cubicBezTo>
                  <a:pt x="359" y="1445"/>
                  <a:pt x="359" y="1444"/>
                  <a:pt x="360" y="1444"/>
                </a:cubicBezTo>
                <a:cubicBezTo>
                  <a:pt x="361" y="1444"/>
                  <a:pt x="362" y="1444"/>
                  <a:pt x="363" y="1443"/>
                </a:cubicBezTo>
                <a:cubicBezTo>
                  <a:pt x="365" y="1442"/>
                  <a:pt x="364" y="1440"/>
                  <a:pt x="366" y="1438"/>
                </a:cubicBezTo>
                <a:cubicBezTo>
                  <a:pt x="367" y="1436"/>
                  <a:pt x="368" y="1435"/>
                  <a:pt x="371" y="1434"/>
                </a:cubicBezTo>
                <a:cubicBezTo>
                  <a:pt x="373" y="1434"/>
                  <a:pt x="374" y="1432"/>
                  <a:pt x="376" y="1431"/>
                </a:cubicBezTo>
                <a:cubicBezTo>
                  <a:pt x="378" y="1431"/>
                  <a:pt x="380" y="1430"/>
                  <a:pt x="382" y="1429"/>
                </a:cubicBezTo>
                <a:cubicBezTo>
                  <a:pt x="383" y="1428"/>
                  <a:pt x="383" y="1427"/>
                  <a:pt x="384" y="1427"/>
                </a:cubicBezTo>
                <a:cubicBezTo>
                  <a:pt x="385" y="1426"/>
                  <a:pt x="386" y="1426"/>
                  <a:pt x="387" y="1425"/>
                </a:cubicBezTo>
                <a:cubicBezTo>
                  <a:pt x="389" y="1425"/>
                  <a:pt x="390" y="1423"/>
                  <a:pt x="392" y="1422"/>
                </a:cubicBezTo>
                <a:cubicBezTo>
                  <a:pt x="395" y="1422"/>
                  <a:pt x="399" y="1422"/>
                  <a:pt x="403" y="1422"/>
                </a:cubicBezTo>
                <a:cubicBezTo>
                  <a:pt x="408" y="1422"/>
                  <a:pt x="413" y="1422"/>
                  <a:pt x="418" y="1422"/>
                </a:cubicBezTo>
                <a:cubicBezTo>
                  <a:pt x="420" y="1422"/>
                  <a:pt x="422" y="1421"/>
                  <a:pt x="425" y="1421"/>
                </a:cubicBezTo>
                <a:cubicBezTo>
                  <a:pt x="427" y="1421"/>
                  <a:pt x="429" y="1422"/>
                  <a:pt x="431" y="1422"/>
                </a:cubicBezTo>
                <a:cubicBezTo>
                  <a:pt x="433" y="1422"/>
                  <a:pt x="435" y="1424"/>
                  <a:pt x="437" y="1424"/>
                </a:cubicBezTo>
                <a:cubicBezTo>
                  <a:pt x="438" y="1424"/>
                  <a:pt x="441" y="1424"/>
                  <a:pt x="443" y="1423"/>
                </a:cubicBezTo>
                <a:cubicBezTo>
                  <a:pt x="445" y="1422"/>
                  <a:pt x="446" y="1421"/>
                  <a:pt x="448" y="1420"/>
                </a:cubicBezTo>
                <a:cubicBezTo>
                  <a:pt x="450" y="1420"/>
                  <a:pt x="452" y="1420"/>
                  <a:pt x="454" y="1421"/>
                </a:cubicBezTo>
                <a:cubicBezTo>
                  <a:pt x="455" y="1422"/>
                  <a:pt x="458" y="1423"/>
                  <a:pt x="459" y="1421"/>
                </a:cubicBezTo>
                <a:cubicBezTo>
                  <a:pt x="461" y="1420"/>
                  <a:pt x="461" y="1417"/>
                  <a:pt x="462" y="1415"/>
                </a:cubicBezTo>
                <a:cubicBezTo>
                  <a:pt x="464" y="1413"/>
                  <a:pt x="465" y="1412"/>
                  <a:pt x="467" y="1410"/>
                </a:cubicBezTo>
                <a:cubicBezTo>
                  <a:pt x="469" y="1408"/>
                  <a:pt x="469" y="1406"/>
                  <a:pt x="470" y="1404"/>
                </a:cubicBezTo>
                <a:cubicBezTo>
                  <a:pt x="471" y="1402"/>
                  <a:pt x="473" y="1401"/>
                  <a:pt x="474" y="1400"/>
                </a:cubicBezTo>
                <a:cubicBezTo>
                  <a:pt x="476" y="1398"/>
                  <a:pt x="478" y="1398"/>
                  <a:pt x="481" y="1398"/>
                </a:cubicBezTo>
                <a:cubicBezTo>
                  <a:pt x="483" y="1397"/>
                  <a:pt x="484" y="1397"/>
                  <a:pt x="486" y="1396"/>
                </a:cubicBezTo>
                <a:cubicBezTo>
                  <a:pt x="487" y="1395"/>
                  <a:pt x="489" y="1393"/>
                  <a:pt x="491" y="1394"/>
                </a:cubicBezTo>
                <a:cubicBezTo>
                  <a:pt x="492" y="1394"/>
                  <a:pt x="492" y="1395"/>
                  <a:pt x="493" y="1395"/>
                </a:cubicBezTo>
                <a:cubicBezTo>
                  <a:pt x="494" y="1395"/>
                  <a:pt x="495" y="1395"/>
                  <a:pt x="496" y="1394"/>
                </a:cubicBezTo>
                <a:cubicBezTo>
                  <a:pt x="497" y="1394"/>
                  <a:pt x="497" y="1393"/>
                  <a:pt x="498" y="1393"/>
                </a:cubicBezTo>
                <a:cubicBezTo>
                  <a:pt x="499" y="1393"/>
                  <a:pt x="500" y="1393"/>
                  <a:pt x="500" y="1393"/>
                </a:cubicBezTo>
                <a:cubicBezTo>
                  <a:pt x="500" y="1392"/>
                  <a:pt x="498" y="1391"/>
                  <a:pt x="497" y="1390"/>
                </a:cubicBezTo>
                <a:cubicBezTo>
                  <a:pt x="494" y="1387"/>
                  <a:pt x="499" y="1383"/>
                  <a:pt x="500" y="1380"/>
                </a:cubicBezTo>
                <a:cubicBezTo>
                  <a:pt x="501" y="1379"/>
                  <a:pt x="501" y="1378"/>
                  <a:pt x="502" y="1377"/>
                </a:cubicBezTo>
                <a:cubicBezTo>
                  <a:pt x="503" y="1374"/>
                  <a:pt x="503" y="1372"/>
                  <a:pt x="504" y="1370"/>
                </a:cubicBezTo>
                <a:cubicBezTo>
                  <a:pt x="506" y="1368"/>
                  <a:pt x="507" y="1367"/>
                  <a:pt x="509" y="1365"/>
                </a:cubicBezTo>
                <a:cubicBezTo>
                  <a:pt x="511" y="1364"/>
                  <a:pt x="513" y="1363"/>
                  <a:pt x="515" y="1361"/>
                </a:cubicBezTo>
                <a:cubicBezTo>
                  <a:pt x="517" y="1361"/>
                  <a:pt x="519" y="1360"/>
                  <a:pt x="521" y="1358"/>
                </a:cubicBezTo>
                <a:cubicBezTo>
                  <a:pt x="522" y="1356"/>
                  <a:pt x="524" y="1355"/>
                  <a:pt x="526" y="1354"/>
                </a:cubicBezTo>
                <a:cubicBezTo>
                  <a:pt x="529" y="1354"/>
                  <a:pt x="528" y="1352"/>
                  <a:pt x="526" y="1351"/>
                </a:cubicBezTo>
                <a:cubicBezTo>
                  <a:pt x="525" y="1351"/>
                  <a:pt x="523" y="1349"/>
                  <a:pt x="522" y="1348"/>
                </a:cubicBezTo>
                <a:cubicBezTo>
                  <a:pt x="519" y="1346"/>
                  <a:pt x="516" y="1344"/>
                  <a:pt x="515" y="1341"/>
                </a:cubicBezTo>
                <a:cubicBezTo>
                  <a:pt x="514" y="1339"/>
                  <a:pt x="514" y="1338"/>
                  <a:pt x="513" y="1337"/>
                </a:cubicBezTo>
                <a:cubicBezTo>
                  <a:pt x="512" y="1335"/>
                  <a:pt x="512" y="1333"/>
                  <a:pt x="512" y="1331"/>
                </a:cubicBezTo>
                <a:cubicBezTo>
                  <a:pt x="512" y="1329"/>
                  <a:pt x="511" y="1326"/>
                  <a:pt x="512" y="1324"/>
                </a:cubicBezTo>
                <a:cubicBezTo>
                  <a:pt x="513" y="1321"/>
                  <a:pt x="515" y="1319"/>
                  <a:pt x="516" y="1317"/>
                </a:cubicBezTo>
                <a:cubicBezTo>
                  <a:pt x="519" y="1313"/>
                  <a:pt x="523" y="1310"/>
                  <a:pt x="526" y="1306"/>
                </a:cubicBezTo>
                <a:cubicBezTo>
                  <a:pt x="527" y="1304"/>
                  <a:pt x="528" y="1302"/>
                  <a:pt x="529" y="1300"/>
                </a:cubicBezTo>
                <a:cubicBezTo>
                  <a:pt x="531" y="1298"/>
                  <a:pt x="533" y="1297"/>
                  <a:pt x="534" y="1296"/>
                </a:cubicBezTo>
                <a:cubicBezTo>
                  <a:pt x="537" y="1294"/>
                  <a:pt x="539" y="1289"/>
                  <a:pt x="540" y="1286"/>
                </a:cubicBezTo>
                <a:cubicBezTo>
                  <a:pt x="541" y="1284"/>
                  <a:pt x="542" y="1282"/>
                  <a:pt x="543" y="1280"/>
                </a:cubicBezTo>
                <a:cubicBezTo>
                  <a:pt x="544" y="1278"/>
                  <a:pt x="546" y="1277"/>
                  <a:pt x="548" y="1276"/>
                </a:cubicBezTo>
                <a:cubicBezTo>
                  <a:pt x="548" y="1275"/>
                  <a:pt x="549" y="1274"/>
                  <a:pt x="550" y="1273"/>
                </a:cubicBezTo>
                <a:cubicBezTo>
                  <a:pt x="552" y="1272"/>
                  <a:pt x="554" y="1271"/>
                  <a:pt x="557" y="1271"/>
                </a:cubicBezTo>
                <a:cubicBezTo>
                  <a:pt x="559" y="1270"/>
                  <a:pt x="562" y="1269"/>
                  <a:pt x="564" y="1269"/>
                </a:cubicBezTo>
                <a:cubicBezTo>
                  <a:pt x="566" y="1269"/>
                  <a:pt x="568" y="1268"/>
                  <a:pt x="570" y="1267"/>
                </a:cubicBezTo>
                <a:cubicBezTo>
                  <a:pt x="573" y="1267"/>
                  <a:pt x="577" y="1265"/>
                  <a:pt x="580" y="1264"/>
                </a:cubicBezTo>
                <a:cubicBezTo>
                  <a:pt x="582" y="1263"/>
                  <a:pt x="584" y="1261"/>
                  <a:pt x="586" y="1259"/>
                </a:cubicBezTo>
                <a:cubicBezTo>
                  <a:pt x="588" y="1258"/>
                  <a:pt x="591" y="1257"/>
                  <a:pt x="594" y="1256"/>
                </a:cubicBezTo>
                <a:cubicBezTo>
                  <a:pt x="596" y="1255"/>
                  <a:pt x="598" y="1253"/>
                  <a:pt x="601" y="1252"/>
                </a:cubicBezTo>
                <a:cubicBezTo>
                  <a:pt x="603" y="1251"/>
                  <a:pt x="606" y="1251"/>
                  <a:pt x="608" y="1250"/>
                </a:cubicBezTo>
                <a:cubicBezTo>
                  <a:pt x="610" y="1248"/>
                  <a:pt x="612" y="1247"/>
                  <a:pt x="613" y="1246"/>
                </a:cubicBezTo>
                <a:cubicBezTo>
                  <a:pt x="615" y="1244"/>
                  <a:pt x="616" y="1242"/>
                  <a:pt x="616" y="1240"/>
                </a:cubicBezTo>
                <a:cubicBezTo>
                  <a:pt x="615" y="1238"/>
                  <a:pt x="614" y="1237"/>
                  <a:pt x="613" y="1235"/>
                </a:cubicBezTo>
                <a:cubicBezTo>
                  <a:pt x="612" y="1232"/>
                  <a:pt x="614" y="1231"/>
                  <a:pt x="616" y="1230"/>
                </a:cubicBezTo>
                <a:cubicBezTo>
                  <a:pt x="616" y="1229"/>
                  <a:pt x="617" y="1229"/>
                  <a:pt x="618" y="1228"/>
                </a:cubicBezTo>
                <a:cubicBezTo>
                  <a:pt x="619" y="1228"/>
                  <a:pt x="620" y="1228"/>
                  <a:pt x="620" y="1227"/>
                </a:cubicBezTo>
                <a:cubicBezTo>
                  <a:pt x="619" y="1226"/>
                  <a:pt x="618" y="1226"/>
                  <a:pt x="617" y="1225"/>
                </a:cubicBezTo>
                <a:cubicBezTo>
                  <a:pt x="617" y="1225"/>
                  <a:pt x="616" y="1224"/>
                  <a:pt x="616" y="1223"/>
                </a:cubicBezTo>
                <a:cubicBezTo>
                  <a:pt x="615" y="1222"/>
                  <a:pt x="616" y="1221"/>
                  <a:pt x="615" y="1220"/>
                </a:cubicBezTo>
                <a:cubicBezTo>
                  <a:pt x="615" y="1219"/>
                  <a:pt x="614" y="1219"/>
                  <a:pt x="614" y="1218"/>
                </a:cubicBezTo>
                <a:cubicBezTo>
                  <a:pt x="613" y="1216"/>
                  <a:pt x="614" y="1215"/>
                  <a:pt x="613" y="1214"/>
                </a:cubicBezTo>
                <a:cubicBezTo>
                  <a:pt x="613" y="1212"/>
                  <a:pt x="612" y="1211"/>
                  <a:pt x="612" y="1210"/>
                </a:cubicBezTo>
                <a:cubicBezTo>
                  <a:pt x="611" y="1209"/>
                  <a:pt x="610" y="1208"/>
                  <a:pt x="610" y="1207"/>
                </a:cubicBezTo>
                <a:cubicBezTo>
                  <a:pt x="610" y="1205"/>
                  <a:pt x="613" y="1204"/>
                  <a:pt x="614" y="1202"/>
                </a:cubicBezTo>
                <a:cubicBezTo>
                  <a:pt x="614" y="1201"/>
                  <a:pt x="615" y="1200"/>
                  <a:pt x="615" y="1199"/>
                </a:cubicBezTo>
                <a:cubicBezTo>
                  <a:pt x="616" y="1198"/>
                  <a:pt x="618" y="1195"/>
                  <a:pt x="619" y="1195"/>
                </a:cubicBezTo>
                <a:cubicBezTo>
                  <a:pt x="621" y="1194"/>
                  <a:pt x="621" y="1194"/>
                  <a:pt x="622" y="1193"/>
                </a:cubicBezTo>
                <a:cubicBezTo>
                  <a:pt x="623" y="1192"/>
                  <a:pt x="624" y="1191"/>
                  <a:pt x="625" y="1191"/>
                </a:cubicBezTo>
                <a:cubicBezTo>
                  <a:pt x="627" y="1190"/>
                  <a:pt x="629" y="1190"/>
                  <a:pt x="631" y="1189"/>
                </a:cubicBezTo>
                <a:cubicBezTo>
                  <a:pt x="635" y="1187"/>
                  <a:pt x="638" y="1183"/>
                  <a:pt x="643" y="1183"/>
                </a:cubicBezTo>
                <a:cubicBezTo>
                  <a:pt x="645" y="1184"/>
                  <a:pt x="647" y="1185"/>
                  <a:pt x="649" y="1186"/>
                </a:cubicBezTo>
                <a:cubicBezTo>
                  <a:pt x="652" y="1186"/>
                  <a:pt x="655" y="1186"/>
                  <a:pt x="658" y="1186"/>
                </a:cubicBezTo>
                <a:cubicBezTo>
                  <a:pt x="660" y="1186"/>
                  <a:pt x="662" y="1187"/>
                  <a:pt x="664" y="1187"/>
                </a:cubicBezTo>
                <a:cubicBezTo>
                  <a:pt x="665" y="1188"/>
                  <a:pt x="666" y="1187"/>
                  <a:pt x="667" y="1188"/>
                </a:cubicBezTo>
                <a:cubicBezTo>
                  <a:pt x="668" y="1188"/>
                  <a:pt x="669" y="1189"/>
                  <a:pt x="670" y="1189"/>
                </a:cubicBezTo>
                <a:cubicBezTo>
                  <a:pt x="671" y="1190"/>
                  <a:pt x="674" y="1190"/>
                  <a:pt x="676" y="1190"/>
                </a:cubicBezTo>
                <a:cubicBezTo>
                  <a:pt x="678" y="1189"/>
                  <a:pt x="679" y="1190"/>
                  <a:pt x="679" y="1193"/>
                </a:cubicBezTo>
                <a:cubicBezTo>
                  <a:pt x="678" y="1194"/>
                  <a:pt x="678" y="1194"/>
                  <a:pt x="680" y="1195"/>
                </a:cubicBezTo>
                <a:cubicBezTo>
                  <a:pt x="681" y="1195"/>
                  <a:pt x="682" y="1196"/>
                  <a:pt x="683" y="1196"/>
                </a:cubicBezTo>
                <a:cubicBezTo>
                  <a:pt x="684" y="1196"/>
                  <a:pt x="685" y="1196"/>
                  <a:pt x="686" y="1196"/>
                </a:cubicBezTo>
                <a:cubicBezTo>
                  <a:pt x="688" y="1196"/>
                  <a:pt x="690" y="1197"/>
                  <a:pt x="691" y="1198"/>
                </a:cubicBezTo>
                <a:cubicBezTo>
                  <a:pt x="693" y="1200"/>
                  <a:pt x="694" y="1201"/>
                  <a:pt x="697" y="1200"/>
                </a:cubicBezTo>
                <a:cubicBezTo>
                  <a:pt x="698" y="1200"/>
                  <a:pt x="699" y="1199"/>
                  <a:pt x="699" y="1199"/>
                </a:cubicBezTo>
                <a:cubicBezTo>
                  <a:pt x="700" y="1199"/>
                  <a:pt x="701" y="1200"/>
                  <a:pt x="702" y="1200"/>
                </a:cubicBezTo>
                <a:cubicBezTo>
                  <a:pt x="704" y="1201"/>
                  <a:pt x="707" y="1201"/>
                  <a:pt x="708" y="1201"/>
                </a:cubicBezTo>
                <a:cubicBezTo>
                  <a:pt x="710" y="1200"/>
                  <a:pt x="712" y="1198"/>
                  <a:pt x="713" y="1197"/>
                </a:cubicBezTo>
                <a:cubicBezTo>
                  <a:pt x="715" y="1195"/>
                  <a:pt x="716" y="1194"/>
                  <a:pt x="718" y="1193"/>
                </a:cubicBezTo>
                <a:cubicBezTo>
                  <a:pt x="720" y="1192"/>
                  <a:pt x="720" y="1190"/>
                  <a:pt x="722" y="1188"/>
                </a:cubicBezTo>
                <a:cubicBezTo>
                  <a:pt x="723" y="1187"/>
                  <a:pt x="725" y="1187"/>
                  <a:pt x="727" y="1185"/>
                </a:cubicBezTo>
                <a:cubicBezTo>
                  <a:pt x="727" y="1185"/>
                  <a:pt x="728" y="1184"/>
                  <a:pt x="729" y="1184"/>
                </a:cubicBezTo>
                <a:cubicBezTo>
                  <a:pt x="731" y="1183"/>
                  <a:pt x="733" y="1183"/>
                  <a:pt x="734" y="1181"/>
                </a:cubicBezTo>
                <a:cubicBezTo>
                  <a:pt x="735" y="1180"/>
                  <a:pt x="735" y="1180"/>
                  <a:pt x="736" y="1179"/>
                </a:cubicBezTo>
                <a:cubicBezTo>
                  <a:pt x="737" y="1179"/>
                  <a:pt x="738" y="1179"/>
                  <a:pt x="739" y="1178"/>
                </a:cubicBezTo>
                <a:cubicBezTo>
                  <a:pt x="740" y="1177"/>
                  <a:pt x="740" y="1177"/>
                  <a:pt x="741" y="1176"/>
                </a:cubicBezTo>
                <a:cubicBezTo>
                  <a:pt x="742" y="1176"/>
                  <a:pt x="742" y="1176"/>
                  <a:pt x="743" y="1175"/>
                </a:cubicBezTo>
                <a:cubicBezTo>
                  <a:pt x="744" y="1175"/>
                  <a:pt x="745" y="1174"/>
                  <a:pt x="746" y="1174"/>
                </a:cubicBezTo>
                <a:cubicBezTo>
                  <a:pt x="747" y="1173"/>
                  <a:pt x="748" y="1174"/>
                  <a:pt x="749" y="1174"/>
                </a:cubicBezTo>
                <a:cubicBezTo>
                  <a:pt x="751" y="1174"/>
                  <a:pt x="752" y="1172"/>
                  <a:pt x="755" y="1172"/>
                </a:cubicBezTo>
                <a:cubicBezTo>
                  <a:pt x="756" y="1172"/>
                  <a:pt x="757" y="1172"/>
                  <a:pt x="758" y="1172"/>
                </a:cubicBezTo>
                <a:cubicBezTo>
                  <a:pt x="759" y="1171"/>
                  <a:pt x="759" y="1170"/>
                  <a:pt x="760" y="1170"/>
                </a:cubicBezTo>
                <a:cubicBezTo>
                  <a:pt x="762" y="1169"/>
                  <a:pt x="763" y="1168"/>
                  <a:pt x="765" y="1167"/>
                </a:cubicBezTo>
                <a:cubicBezTo>
                  <a:pt x="766" y="1166"/>
                  <a:pt x="766" y="1165"/>
                  <a:pt x="767" y="1164"/>
                </a:cubicBezTo>
                <a:cubicBezTo>
                  <a:pt x="768" y="1162"/>
                  <a:pt x="770" y="1161"/>
                  <a:pt x="771" y="1159"/>
                </a:cubicBezTo>
                <a:cubicBezTo>
                  <a:pt x="771" y="1158"/>
                  <a:pt x="772" y="1158"/>
                  <a:pt x="773" y="1157"/>
                </a:cubicBezTo>
                <a:cubicBezTo>
                  <a:pt x="774" y="1157"/>
                  <a:pt x="775" y="1156"/>
                  <a:pt x="775" y="1155"/>
                </a:cubicBezTo>
                <a:cubicBezTo>
                  <a:pt x="776" y="1154"/>
                  <a:pt x="776" y="1154"/>
                  <a:pt x="777" y="1153"/>
                </a:cubicBezTo>
                <a:cubicBezTo>
                  <a:pt x="779" y="1153"/>
                  <a:pt x="782" y="1153"/>
                  <a:pt x="784" y="1153"/>
                </a:cubicBezTo>
                <a:cubicBezTo>
                  <a:pt x="786" y="1153"/>
                  <a:pt x="787" y="1155"/>
                  <a:pt x="790" y="1155"/>
                </a:cubicBezTo>
                <a:cubicBezTo>
                  <a:pt x="792" y="1156"/>
                  <a:pt x="794" y="1155"/>
                  <a:pt x="796" y="1156"/>
                </a:cubicBezTo>
                <a:cubicBezTo>
                  <a:pt x="797" y="1156"/>
                  <a:pt x="798" y="1157"/>
                  <a:pt x="798" y="1158"/>
                </a:cubicBezTo>
                <a:cubicBezTo>
                  <a:pt x="799" y="1158"/>
                  <a:pt x="800" y="1158"/>
                  <a:pt x="802" y="1158"/>
                </a:cubicBezTo>
                <a:cubicBezTo>
                  <a:pt x="804" y="1159"/>
                  <a:pt x="805" y="1160"/>
                  <a:pt x="807" y="1161"/>
                </a:cubicBezTo>
                <a:cubicBezTo>
                  <a:pt x="809" y="1161"/>
                  <a:pt x="811" y="1163"/>
                  <a:pt x="813" y="1163"/>
                </a:cubicBezTo>
                <a:cubicBezTo>
                  <a:pt x="814" y="1163"/>
                  <a:pt x="815" y="1163"/>
                  <a:pt x="816" y="1164"/>
                </a:cubicBezTo>
                <a:cubicBezTo>
                  <a:pt x="816" y="1164"/>
                  <a:pt x="816" y="1165"/>
                  <a:pt x="817" y="1166"/>
                </a:cubicBezTo>
                <a:cubicBezTo>
                  <a:pt x="819" y="1166"/>
                  <a:pt x="820" y="1166"/>
                  <a:pt x="821" y="1167"/>
                </a:cubicBezTo>
                <a:cubicBezTo>
                  <a:pt x="822" y="1168"/>
                  <a:pt x="822" y="1169"/>
                  <a:pt x="822" y="1169"/>
                </a:cubicBezTo>
                <a:cubicBezTo>
                  <a:pt x="823" y="1169"/>
                  <a:pt x="823" y="1169"/>
                  <a:pt x="824" y="1170"/>
                </a:cubicBezTo>
                <a:cubicBezTo>
                  <a:pt x="824" y="1170"/>
                  <a:pt x="824" y="1172"/>
                  <a:pt x="825" y="1172"/>
                </a:cubicBezTo>
                <a:cubicBezTo>
                  <a:pt x="826" y="1175"/>
                  <a:pt x="825" y="1176"/>
                  <a:pt x="825" y="1178"/>
                </a:cubicBezTo>
                <a:cubicBezTo>
                  <a:pt x="825" y="1179"/>
                  <a:pt x="825" y="1180"/>
                  <a:pt x="825" y="1181"/>
                </a:cubicBezTo>
                <a:cubicBezTo>
                  <a:pt x="826" y="1182"/>
                  <a:pt x="827" y="1183"/>
                  <a:pt x="827" y="1184"/>
                </a:cubicBezTo>
                <a:cubicBezTo>
                  <a:pt x="827" y="1185"/>
                  <a:pt x="827" y="1185"/>
                  <a:pt x="828" y="1186"/>
                </a:cubicBezTo>
                <a:cubicBezTo>
                  <a:pt x="828" y="1188"/>
                  <a:pt x="828" y="1188"/>
                  <a:pt x="829" y="1189"/>
                </a:cubicBezTo>
                <a:cubicBezTo>
                  <a:pt x="829" y="1191"/>
                  <a:pt x="829" y="1191"/>
                  <a:pt x="830" y="1192"/>
                </a:cubicBezTo>
                <a:cubicBezTo>
                  <a:pt x="831" y="1192"/>
                  <a:pt x="831" y="1193"/>
                  <a:pt x="831" y="1194"/>
                </a:cubicBezTo>
                <a:cubicBezTo>
                  <a:pt x="831" y="1195"/>
                  <a:pt x="831" y="1196"/>
                  <a:pt x="832" y="1197"/>
                </a:cubicBezTo>
                <a:cubicBezTo>
                  <a:pt x="832" y="1198"/>
                  <a:pt x="832" y="1199"/>
                  <a:pt x="832" y="1200"/>
                </a:cubicBezTo>
                <a:cubicBezTo>
                  <a:pt x="833" y="1201"/>
                  <a:pt x="833" y="1201"/>
                  <a:pt x="833" y="1202"/>
                </a:cubicBezTo>
                <a:cubicBezTo>
                  <a:pt x="833" y="1203"/>
                  <a:pt x="832" y="1203"/>
                  <a:pt x="832" y="1203"/>
                </a:cubicBezTo>
                <a:cubicBezTo>
                  <a:pt x="832" y="1204"/>
                  <a:pt x="832" y="1204"/>
                  <a:pt x="833" y="1204"/>
                </a:cubicBezTo>
                <a:cubicBezTo>
                  <a:pt x="833" y="1205"/>
                  <a:pt x="834" y="1206"/>
                  <a:pt x="835" y="1206"/>
                </a:cubicBezTo>
                <a:cubicBezTo>
                  <a:pt x="836" y="1206"/>
                  <a:pt x="837" y="1206"/>
                  <a:pt x="838" y="1206"/>
                </a:cubicBezTo>
                <a:cubicBezTo>
                  <a:pt x="839" y="1206"/>
                  <a:pt x="839" y="1206"/>
                  <a:pt x="840" y="1207"/>
                </a:cubicBezTo>
                <a:cubicBezTo>
                  <a:pt x="842" y="1208"/>
                  <a:pt x="844" y="1211"/>
                  <a:pt x="845" y="1213"/>
                </a:cubicBezTo>
                <a:cubicBezTo>
                  <a:pt x="845" y="1214"/>
                  <a:pt x="846" y="1214"/>
                  <a:pt x="847" y="1215"/>
                </a:cubicBezTo>
                <a:cubicBezTo>
                  <a:pt x="848" y="1216"/>
                  <a:pt x="848" y="1217"/>
                  <a:pt x="848" y="1218"/>
                </a:cubicBezTo>
                <a:cubicBezTo>
                  <a:pt x="849" y="1218"/>
                  <a:pt x="850" y="1218"/>
                  <a:pt x="850" y="1219"/>
                </a:cubicBezTo>
                <a:cubicBezTo>
                  <a:pt x="851" y="1220"/>
                  <a:pt x="851" y="1221"/>
                  <a:pt x="851" y="1222"/>
                </a:cubicBezTo>
                <a:cubicBezTo>
                  <a:pt x="850" y="1223"/>
                  <a:pt x="850" y="1224"/>
                  <a:pt x="850" y="1224"/>
                </a:cubicBezTo>
                <a:cubicBezTo>
                  <a:pt x="851" y="1225"/>
                  <a:pt x="853" y="1224"/>
                  <a:pt x="854" y="1224"/>
                </a:cubicBezTo>
                <a:cubicBezTo>
                  <a:pt x="855" y="1224"/>
                  <a:pt x="856" y="1225"/>
                  <a:pt x="858" y="1226"/>
                </a:cubicBezTo>
                <a:cubicBezTo>
                  <a:pt x="860" y="1226"/>
                  <a:pt x="861" y="1226"/>
                  <a:pt x="862" y="1227"/>
                </a:cubicBezTo>
                <a:cubicBezTo>
                  <a:pt x="863" y="1227"/>
                  <a:pt x="865" y="1228"/>
                  <a:pt x="866" y="1229"/>
                </a:cubicBezTo>
                <a:cubicBezTo>
                  <a:pt x="866" y="1230"/>
                  <a:pt x="867" y="1231"/>
                  <a:pt x="868" y="1231"/>
                </a:cubicBezTo>
                <a:cubicBezTo>
                  <a:pt x="869" y="1232"/>
                  <a:pt x="870" y="1233"/>
                  <a:pt x="871" y="1234"/>
                </a:cubicBezTo>
                <a:cubicBezTo>
                  <a:pt x="872" y="1236"/>
                  <a:pt x="873" y="1237"/>
                  <a:pt x="875" y="1238"/>
                </a:cubicBezTo>
                <a:cubicBezTo>
                  <a:pt x="877" y="1239"/>
                  <a:pt x="878" y="1242"/>
                  <a:pt x="880" y="1243"/>
                </a:cubicBezTo>
                <a:cubicBezTo>
                  <a:pt x="881" y="1244"/>
                  <a:pt x="883" y="1244"/>
                  <a:pt x="884" y="1246"/>
                </a:cubicBezTo>
                <a:cubicBezTo>
                  <a:pt x="885" y="1247"/>
                  <a:pt x="885" y="1247"/>
                  <a:pt x="886" y="1248"/>
                </a:cubicBezTo>
                <a:cubicBezTo>
                  <a:pt x="887" y="1249"/>
                  <a:pt x="887" y="1250"/>
                  <a:pt x="888" y="1250"/>
                </a:cubicBezTo>
                <a:cubicBezTo>
                  <a:pt x="890" y="1251"/>
                  <a:pt x="892" y="1251"/>
                  <a:pt x="893" y="1253"/>
                </a:cubicBezTo>
                <a:cubicBezTo>
                  <a:pt x="894" y="1255"/>
                  <a:pt x="895" y="1256"/>
                  <a:pt x="897" y="1257"/>
                </a:cubicBezTo>
                <a:cubicBezTo>
                  <a:pt x="899" y="1258"/>
                  <a:pt x="899" y="1259"/>
                  <a:pt x="901" y="1261"/>
                </a:cubicBezTo>
                <a:cubicBezTo>
                  <a:pt x="902" y="1262"/>
                  <a:pt x="904" y="1262"/>
                  <a:pt x="906" y="1263"/>
                </a:cubicBezTo>
                <a:cubicBezTo>
                  <a:pt x="908" y="1264"/>
                  <a:pt x="907" y="1266"/>
                  <a:pt x="910" y="1267"/>
                </a:cubicBezTo>
                <a:cubicBezTo>
                  <a:pt x="912" y="1268"/>
                  <a:pt x="914" y="1267"/>
                  <a:pt x="916" y="1267"/>
                </a:cubicBezTo>
                <a:cubicBezTo>
                  <a:pt x="917" y="1267"/>
                  <a:pt x="918" y="1267"/>
                  <a:pt x="919" y="1267"/>
                </a:cubicBezTo>
                <a:cubicBezTo>
                  <a:pt x="920" y="1266"/>
                  <a:pt x="921" y="1266"/>
                  <a:pt x="922" y="1265"/>
                </a:cubicBezTo>
                <a:cubicBezTo>
                  <a:pt x="923" y="1265"/>
                  <a:pt x="926" y="1265"/>
                  <a:pt x="927" y="1266"/>
                </a:cubicBezTo>
                <a:cubicBezTo>
                  <a:pt x="928" y="1267"/>
                  <a:pt x="928" y="1267"/>
                  <a:pt x="929" y="1268"/>
                </a:cubicBezTo>
                <a:cubicBezTo>
                  <a:pt x="930" y="1269"/>
                  <a:pt x="931" y="1269"/>
                  <a:pt x="931" y="1270"/>
                </a:cubicBezTo>
                <a:cubicBezTo>
                  <a:pt x="932" y="1270"/>
                  <a:pt x="932" y="1271"/>
                  <a:pt x="933" y="1272"/>
                </a:cubicBezTo>
                <a:cubicBezTo>
                  <a:pt x="933" y="1273"/>
                  <a:pt x="934" y="1274"/>
                  <a:pt x="935" y="1274"/>
                </a:cubicBezTo>
                <a:cubicBezTo>
                  <a:pt x="937" y="1275"/>
                  <a:pt x="938" y="1277"/>
                  <a:pt x="939" y="1278"/>
                </a:cubicBezTo>
                <a:cubicBezTo>
                  <a:pt x="941" y="1279"/>
                  <a:pt x="942" y="1279"/>
                  <a:pt x="944" y="1280"/>
                </a:cubicBezTo>
                <a:cubicBezTo>
                  <a:pt x="945" y="1281"/>
                  <a:pt x="947" y="1281"/>
                  <a:pt x="948" y="1283"/>
                </a:cubicBezTo>
                <a:cubicBezTo>
                  <a:pt x="950" y="1284"/>
                  <a:pt x="947" y="1285"/>
                  <a:pt x="947" y="1287"/>
                </a:cubicBezTo>
                <a:cubicBezTo>
                  <a:pt x="946" y="1287"/>
                  <a:pt x="946" y="1287"/>
                  <a:pt x="946" y="1288"/>
                </a:cubicBezTo>
                <a:cubicBezTo>
                  <a:pt x="946" y="1288"/>
                  <a:pt x="945" y="1288"/>
                  <a:pt x="945" y="1289"/>
                </a:cubicBezTo>
                <a:cubicBezTo>
                  <a:pt x="945" y="1291"/>
                  <a:pt x="949" y="1288"/>
                  <a:pt x="949" y="1288"/>
                </a:cubicBezTo>
                <a:cubicBezTo>
                  <a:pt x="950" y="1287"/>
                  <a:pt x="952" y="1287"/>
                  <a:pt x="953" y="1287"/>
                </a:cubicBezTo>
                <a:cubicBezTo>
                  <a:pt x="954" y="1287"/>
                  <a:pt x="955" y="1288"/>
                  <a:pt x="956" y="1288"/>
                </a:cubicBezTo>
                <a:cubicBezTo>
                  <a:pt x="957" y="1288"/>
                  <a:pt x="957" y="1287"/>
                  <a:pt x="959" y="1286"/>
                </a:cubicBezTo>
                <a:cubicBezTo>
                  <a:pt x="960" y="1286"/>
                  <a:pt x="960" y="1286"/>
                  <a:pt x="961" y="1287"/>
                </a:cubicBezTo>
                <a:cubicBezTo>
                  <a:pt x="962" y="1288"/>
                  <a:pt x="961" y="1289"/>
                  <a:pt x="962" y="1289"/>
                </a:cubicBezTo>
                <a:cubicBezTo>
                  <a:pt x="964" y="1290"/>
                  <a:pt x="964" y="1291"/>
                  <a:pt x="964" y="1292"/>
                </a:cubicBezTo>
                <a:cubicBezTo>
                  <a:pt x="964" y="1293"/>
                  <a:pt x="964" y="1294"/>
                  <a:pt x="964" y="1295"/>
                </a:cubicBezTo>
                <a:cubicBezTo>
                  <a:pt x="964" y="1296"/>
                  <a:pt x="966" y="1297"/>
                  <a:pt x="965" y="1298"/>
                </a:cubicBezTo>
                <a:cubicBezTo>
                  <a:pt x="965" y="1299"/>
                  <a:pt x="963" y="1299"/>
                  <a:pt x="963" y="1301"/>
                </a:cubicBezTo>
                <a:cubicBezTo>
                  <a:pt x="965" y="1301"/>
                  <a:pt x="966" y="1302"/>
                  <a:pt x="967" y="1303"/>
                </a:cubicBezTo>
                <a:cubicBezTo>
                  <a:pt x="967" y="1303"/>
                  <a:pt x="968" y="1304"/>
                  <a:pt x="969" y="1305"/>
                </a:cubicBezTo>
                <a:cubicBezTo>
                  <a:pt x="970" y="1306"/>
                  <a:pt x="971" y="1306"/>
                  <a:pt x="972" y="1307"/>
                </a:cubicBezTo>
                <a:cubicBezTo>
                  <a:pt x="973" y="1308"/>
                  <a:pt x="973" y="1309"/>
                  <a:pt x="974" y="1309"/>
                </a:cubicBezTo>
                <a:cubicBezTo>
                  <a:pt x="975" y="1309"/>
                  <a:pt x="976" y="1309"/>
                  <a:pt x="977" y="1309"/>
                </a:cubicBezTo>
                <a:cubicBezTo>
                  <a:pt x="978" y="1309"/>
                  <a:pt x="979" y="1309"/>
                  <a:pt x="980" y="1308"/>
                </a:cubicBezTo>
                <a:cubicBezTo>
                  <a:pt x="981" y="1308"/>
                  <a:pt x="984" y="1308"/>
                  <a:pt x="986" y="1309"/>
                </a:cubicBezTo>
                <a:cubicBezTo>
                  <a:pt x="988" y="1310"/>
                  <a:pt x="987" y="1312"/>
                  <a:pt x="988" y="1314"/>
                </a:cubicBezTo>
                <a:cubicBezTo>
                  <a:pt x="989" y="1316"/>
                  <a:pt x="990" y="1317"/>
                  <a:pt x="991" y="1319"/>
                </a:cubicBezTo>
                <a:cubicBezTo>
                  <a:pt x="992" y="1321"/>
                  <a:pt x="991" y="1324"/>
                  <a:pt x="992" y="1326"/>
                </a:cubicBezTo>
                <a:cubicBezTo>
                  <a:pt x="992" y="1327"/>
                  <a:pt x="994" y="1329"/>
                  <a:pt x="994" y="1331"/>
                </a:cubicBezTo>
                <a:cubicBezTo>
                  <a:pt x="995" y="1333"/>
                  <a:pt x="995" y="1335"/>
                  <a:pt x="996" y="1337"/>
                </a:cubicBezTo>
                <a:cubicBezTo>
                  <a:pt x="996" y="1339"/>
                  <a:pt x="997" y="1341"/>
                  <a:pt x="998" y="1343"/>
                </a:cubicBezTo>
                <a:cubicBezTo>
                  <a:pt x="999" y="1345"/>
                  <a:pt x="1001" y="1346"/>
                  <a:pt x="1002" y="1348"/>
                </a:cubicBezTo>
                <a:cubicBezTo>
                  <a:pt x="1002" y="1349"/>
                  <a:pt x="1002" y="1350"/>
                  <a:pt x="1001" y="1351"/>
                </a:cubicBezTo>
                <a:cubicBezTo>
                  <a:pt x="1001" y="1352"/>
                  <a:pt x="1000" y="1352"/>
                  <a:pt x="999" y="1352"/>
                </a:cubicBezTo>
                <a:cubicBezTo>
                  <a:pt x="998" y="1352"/>
                  <a:pt x="997" y="1353"/>
                  <a:pt x="996" y="1353"/>
                </a:cubicBezTo>
                <a:cubicBezTo>
                  <a:pt x="995" y="1354"/>
                  <a:pt x="994" y="1354"/>
                  <a:pt x="993" y="1354"/>
                </a:cubicBezTo>
                <a:cubicBezTo>
                  <a:pt x="992" y="1355"/>
                  <a:pt x="991" y="1357"/>
                  <a:pt x="991" y="1358"/>
                </a:cubicBezTo>
                <a:cubicBezTo>
                  <a:pt x="994" y="1359"/>
                  <a:pt x="993" y="1362"/>
                  <a:pt x="991" y="1363"/>
                </a:cubicBezTo>
                <a:cubicBezTo>
                  <a:pt x="991" y="1364"/>
                  <a:pt x="990" y="1364"/>
                  <a:pt x="989" y="1365"/>
                </a:cubicBezTo>
                <a:cubicBezTo>
                  <a:pt x="989" y="1366"/>
                  <a:pt x="989" y="1367"/>
                  <a:pt x="988" y="1368"/>
                </a:cubicBezTo>
                <a:cubicBezTo>
                  <a:pt x="986" y="1371"/>
                  <a:pt x="984" y="1374"/>
                  <a:pt x="985" y="1378"/>
                </a:cubicBezTo>
                <a:cubicBezTo>
                  <a:pt x="985" y="1379"/>
                  <a:pt x="985" y="1380"/>
                  <a:pt x="986" y="1381"/>
                </a:cubicBezTo>
                <a:cubicBezTo>
                  <a:pt x="986" y="1382"/>
                  <a:pt x="988" y="1381"/>
                  <a:pt x="989" y="1381"/>
                </a:cubicBezTo>
                <a:cubicBezTo>
                  <a:pt x="990" y="1381"/>
                  <a:pt x="991" y="1382"/>
                  <a:pt x="992" y="1382"/>
                </a:cubicBezTo>
                <a:cubicBezTo>
                  <a:pt x="993" y="1383"/>
                  <a:pt x="994" y="1382"/>
                  <a:pt x="995" y="1382"/>
                </a:cubicBezTo>
                <a:cubicBezTo>
                  <a:pt x="998" y="1382"/>
                  <a:pt x="999" y="1382"/>
                  <a:pt x="1000" y="1379"/>
                </a:cubicBezTo>
                <a:cubicBezTo>
                  <a:pt x="1002" y="1377"/>
                  <a:pt x="1003" y="1376"/>
                  <a:pt x="1004" y="1374"/>
                </a:cubicBezTo>
                <a:cubicBezTo>
                  <a:pt x="1006" y="1373"/>
                  <a:pt x="1007" y="1371"/>
                  <a:pt x="1008" y="1369"/>
                </a:cubicBezTo>
                <a:cubicBezTo>
                  <a:pt x="1010" y="1368"/>
                  <a:pt x="1010" y="1366"/>
                  <a:pt x="1011" y="1365"/>
                </a:cubicBezTo>
                <a:cubicBezTo>
                  <a:pt x="1013" y="1364"/>
                  <a:pt x="1014" y="1361"/>
                  <a:pt x="1013" y="1360"/>
                </a:cubicBezTo>
                <a:cubicBezTo>
                  <a:pt x="1013" y="1359"/>
                  <a:pt x="1012" y="1358"/>
                  <a:pt x="1012" y="1357"/>
                </a:cubicBezTo>
                <a:cubicBezTo>
                  <a:pt x="1011" y="1356"/>
                  <a:pt x="1012" y="1355"/>
                  <a:pt x="1012" y="1354"/>
                </a:cubicBezTo>
                <a:cubicBezTo>
                  <a:pt x="1013" y="1352"/>
                  <a:pt x="1015" y="1351"/>
                  <a:pt x="1016" y="1350"/>
                </a:cubicBezTo>
                <a:cubicBezTo>
                  <a:pt x="1017" y="1348"/>
                  <a:pt x="1019" y="1347"/>
                  <a:pt x="1021" y="1347"/>
                </a:cubicBezTo>
                <a:cubicBezTo>
                  <a:pt x="1022" y="1347"/>
                  <a:pt x="1023" y="1346"/>
                  <a:pt x="1024" y="1346"/>
                </a:cubicBezTo>
                <a:cubicBezTo>
                  <a:pt x="1025" y="1346"/>
                  <a:pt x="1025" y="1347"/>
                  <a:pt x="1026" y="1348"/>
                </a:cubicBezTo>
                <a:cubicBezTo>
                  <a:pt x="1028" y="1348"/>
                  <a:pt x="1030" y="1347"/>
                  <a:pt x="1030" y="1345"/>
                </a:cubicBezTo>
                <a:cubicBezTo>
                  <a:pt x="1031" y="1342"/>
                  <a:pt x="1031" y="1339"/>
                  <a:pt x="1030" y="1336"/>
                </a:cubicBezTo>
                <a:cubicBezTo>
                  <a:pt x="1030" y="1333"/>
                  <a:pt x="1029" y="1330"/>
                  <a:pt x="1027" y="1328"/>
                </a:cubicBezTo>
                <a:cubicBezTo>
                  <a:pt x="1024" y="1325"/>
                  <a:pt x="1021" y="1323"/>
                  <a:pt x="1018" y="1322"/>
                </a:cubicBezTo>
                <a:cubicBezTo>
                  <a:pt x="1017" y="1321"/>
                  <a:pt x="1016" y="1321"/>
                  <a:pt x="1015" y="1321"/>
                </a:cubicBezTo>
                <a:cubicBezTo>
                  <a:pt x="1014" y="1321"/>
                  <a:pt x="1013" y="1321"/>
                  <a:pt x="1012" y="1321"/>
                </a:cubicBezTo>
                <a:cubicBezTo>
                  <a:pt x="1010" y="1319"/>
                  <a:pt x="1013" y="1314"/>
                  <a:pt x="1014" y="1312"/>
                </a:cubicBezTo>
                <a:cubicBezTo>
                  <a:pt x="1015" y="1310"/>
                  <a:pt x="1015" y="1308"/>
                  <a:pt x="1015" y="1306"/>
                </a:cubicBezTo>
                <a:cubicBezTo>
                  <a:pt x="1016" y="1304"/>
                  <a:pt x="1018" y="1302"/>
                  <a:pt x="1019" y="1300"/>
                </a:cubicBezTo>
                <a:cubicBezTo>
                  <a:pt x="1019" y="1298"/>
                  <a:pt x="1021" y="1296"/>
                  <a:pt x="1022" y="1295"/>
                </a:cubicBezTo>
                <a:cubicBezTo>
                  <a:pt x="1024" y="1294"/>
                  <a:pt x="1025" y="1292"/>
                  <a:pt x="1027" y="1292"/>
                </a:cubicBezTo>
                <a:cubicBezTo>
                  <a:pt x="1028" y="1291"/>
                  <a:pt x="1031" y="1290"/>
                  <a:pt x="1032" y="1292"/>
                </a:cubicBezTo>
                <a:cubicBezTo>
                  <a:pt x="1033" y="1293"/>
                  <a:pt x="1029" y="1296"/>
                  <a:pt x="1033" y="1296"/>
                </a:cubicBezTo>
                <a:cubicBezTo>
                  <a:pt x="1034" y="1296"/>
                  <a:pt x="1035" y="1295"/>
                  <a:pt x="1036" y="1296"/>
                </a:cubicBezTo>
                <a:cubicBezTo>
                  <a:pt x="1037" y="1296"/>
                  <a:pt x="1038" y="1297"/>
                  <a:pt x="1039" y="1297"/>
                </a:cubicBezTo>
                <a:cubicBezTo>
                  <a:pt x="1041" y="1297"/>
                  <a:pt x="1043" y="1296"/>
                  <a:pt x="1045" y="1298"/>
                </a:cubicBezTo>
                <a:cubicBezTo>
                  <a:pt x="1046" y="1299"/>
                  <a:pt x="1048" y="1301"/>
                  <a:pt x="1049" y="1302"/>
                </a:cubicBezTo>
                <a:cubicBezTo>
                  <a:pt x="1052" y="1305"/>
                  <a:pt x="1053" y="1309"/>
                  <a:pt x="1057" y="1311"/>
                </a:cubicBezTo>
                <a:cubicBezTo>
                  <a:pt x="1058" y="1312"/>
                  <a:pt x="1060" y="1313"/>
                  <a:pt x="1061" y="1314"/>
                </a:cubicBezTo>
                <a:cubicBezTo>
                  <a:pt x="1062" y="1315"/>
                  <a:pt x="1064" y="1317"/>
                  <a:pt x="1066" y="1317"/>
                </a:cubicBezTo>
                <a:cubicBezTo>
                  <a:pt x="1068" y="1317"/>
                  <a:pt x="1067" y="1314"/>
                  <a:pt x="1068" y="1312"/>
                </a:cubicBezTo>
                <a:cubicBezTo>
                  <a:pt x="1068" y="1310"/>
                  <a:pt x="1070" y="1308"/>
                  <a:pt x="1070" y="1306"/>
                </a:cubicBezTo>
                <a:cubicBezTo>
                  <a:pt x="1070" y="1305"/>
                  <a:pt x="1070" y="1303"/>
                  <a:pt x="1069" y="1302"/>
                </a:cubicBezTo>
                <a:cubicBezTo>
                  <a:pt x="1068" y="1301"/>
                  <a:pt x="1067" y="1300"/>
                  <a:pt x="1066" y="1299"/>
                </a:cubicBezTo>
                <a:cubicBezTo>
                  <a:pt x="1066" y="1297"/>
                  <a:pt x="1065" y="1296"/>
                  <a:pt x="1063" y="1295"/>
                </a:cubicBezTo>
                <a:cubicBezTo>
                  <a:pt x="1062" y="1294"/>
                  <a:pt x="1060" y="1294"/>
                  <a:pt x="1059" y="1293"/>
                </a:cubicBezTo>
                <a:cubicBezTo>
                  <a:pt x="1057" y="1292"/>
                  <a:pt x="1057" y="1290"/>
                  <a:pt x="1056" y="1289"/>
                </a:cubicBezTo>
                <a:cubicBezTo>
                  <a:pt x="1055" y="1287"/>
                  <a:pt x="1053" y="1286"/>
                  <a:pt x="1050" y="1285"/>
                </a:cubicBezTo>
                <a:cubicBezTo>
                  <a:pt x="1048" y="1285"/>
                  <a:pt x="1046" y="1283"/>
                  <a:pt x="1044" y="1282"/>
                </a:cubicBezTo>
                <a:cubicBezTo>
                  <a:pt x="1042" y="1281"/>
                  <a:pt x="1040" y="1279"/>
                  <a:pt x="1038" y="1278"/>
                </a:cubicBezTo>
                <a:cubicBezTo>
                  <a:pt x="1036" y="1277"/>
                  <a:pt x="1034" y="1276"/>
                  <a:pt x="1032" y="1276"/>
                </a:cubicBezTo>
                <a:cubicBezTo>
                  <a:pt x="1030" y="1275"/>
                  <a:pt x="1029" y="1274"/>
                  <a:pt x="1027" y="1273"/>
                </a:cubicBezTo>
                <a:cubicBezTo>
                  <a:pt x="1026" y="1273"/>
                  <a:pt x="1025" y="1271"/>
                  <a:pt x="1023" y="1270"/>
                </a:cubicBezTo>
                <a:cubicBezTo>
                  <a:pt x="1021" y="1269"/>
                  <a:pt x="1019" y="1270"/>
                  <a:pt x="1017" y="1269"/>
                </a:cubicBezTo>
                <a:cubicBezTo>
                  <a:pt x="1015" y="1268"/>
                  <a:pt x="1013" y="1266"/>
                  <a:pt x="1011" y="1265"/>
                </a:cubicBezTo>
                <a:cubicBezTo>
                  <a:pt x="1008" y="1264"/>
                  <a:pt x="1005" y="1263"/>
                  <a:pt x="1002" y="1261"/>
                </a:cubicBezTo>
                <a:cubicBezTo>
                  <a:pt x="1001" y="1260"/>
                  <a:pt x="1000" y="1259"/>
                  <a:pt x="999" y="1258"/>
                </a:cubicBezTo>
                <a:cubicBezTo>
                  <a:pt x="997" y="1256"/>
                  <a:pt x="994" y="1254"/>
                  <a:pt x="994" y="1252"/>
                </a:cubicBezTo>
                <a:cubicBezTo>
                  <a:pt x="995" y="1250"/>
                  <a:pt x="997" y="1251"/>
                  <a:pt x="998" y="1250"/>
                </a:cubicBezTo>
                <a:cubicBezTo>
                  <a:pt x="999" y="1249"/>
                  <a:pt x="999" y="1248"/>
                  <a:pt x="1000" y="1248"/>
                </a:cubicBezTo>
                <a:cubicBezTo>
                  <a:pt x="1000" y="1247"/>
                  <a:pt x="1001" y="1247"/>
                  <a:pt x="1001" y="1246"/>
                </a:cubicBezTo>
                <a:cubicBezTo>
                  <a:pt x="1003" y="1241"/>
                  <a:pt x="999" y="1238"/>
                  <a:pt x="994" y="1238"/>
                </a:cubicBezTo>
                <a:cubicBezTo>
                  <a:pt x="992" y="1239"/>
                  <a:pt x="990" y="1239"/>
                  <a:pt x="988" y="1239"/>
                </a:cubicBezTo>
                <a:cubicBezTo>
                  <a:pt x="986" y="1240"/>
                  <a:pt x="984" y="1239"/>
                  <a:pt x="982" y="1239"/>
                </a:cubicBezTo>
                <a:cubicBezTo>
                  <a:pt x="980" y="1239"/>
                  <a:pt x="978" y="1241"/>
                  <a:pt x="976" y="1241"/>
                </a:cubicBezTo>
                <a:cubicBezTo>
                  <a:pt x="975" y="1241"/>
                  <a:pt x="974" y="1240"/>
                  <a:pt x="973" y="1240"/>
                </a:cubicBezTo>
                <a:cubicBezTo>
                  <a:pt x="970" y="1240"/>
                  <a:pt x="968" y="1241"/>
                  <a:pt x="966" y="1239"/>
                </a:cubicBezTo>
                <a:cubicBezTo>
                  <a:pt x="964" y="1238"/>
                  <a:pt x="962" y="1237"/>
                  <a:pt x="961" y="1237"/>
                </a:cubicBezTo>
                <a:cubicBezTo>
                  <a:pt x="960" y="1236"/>
                  <a:pt x="959" y="1236"/>
                  <a:pt x="958" y="1235"/>
                </a:cubicBezTo>
                <a:cubicBezTo>
                  <a:pt x="957" y="1235"/>
                  <a:pt x="957" y="1234"/>
                  <a:pt x="957" y="1233"/>
                </a:cubicBezTo>
                <a:cubicBezTo>
                  <a:pt x="956" y="1232"/>
                  <a:pt x="954" y="1232"/>
                  <a:pt x="952" y="1231"/>
                </a:cubicBezTo>
                <a:cubicBezTo>
                  <a:pt x="951" y="1229"/>
                  <a:pt x="951" y="1227"/>
                  <a:pt x="949" y="1226"/>
                </a:cubicBezTo>
                <a:cubicBezTo>
                  <a:pt x="948" y="1225"/>
                  <a:pt x="947" y="1225"/>
                  <a:pt x="946" y="1224"/>
                </a:cubicBezTo>
                <a:cubicBezTo>
                  <a:pt x="946" y="1224"/>
                  <a:pt x="945" y="1223"/>
                  <a:pt x="944" y="1222"/>
                </a:cubicBezTo>
                <a:cubicBezTo>
                  <a:pt x="944" y="1221"/>
                  <a:pt x="942" y="1221"/>
                  <a:pt x="942" y="1220"/>
                </a:cubicBezTo>
                <a:cubicBezTo>
                  <a:pt x="941" y="1218"/>
                  <a:pt x="941" y="1217"/>
                  <a:pt x="940" y="1215"/>
                </a:cubicBezTo>
                <a:cubicBezTo>
                  <a:pt x="940" y="1214"/>
                  <a:pt x="939" y="1213"/>
                  <a:pt x="938" y="1212"/>
                </a:cubicBezTo>
                <a:cubicBezTo>
                  <a:pt x="936" y="1211"/>
                  <a:pt x="935" y="1209"/>
                  <a:pt x="934" y="1207"/>
                </a:cubicBezTo>
                <a:cubicBezTo>
                  <a:pt x="934" y="1206"/>
                  <a:pt x="934" y="1205"/>
                  <a:pt x="933" y="1204"/>
                </a:cubicBezTo>
                <a:cubicBezTo>
                  <a:pt x="933" y="1203"/>
                  <a:pt x="933" y="1203"/>
                  <a:pt x="932" y="1202"/>
                </a:cubicBezTo>
                <a:cubicBezTo>
                  <a:pt x="931" y="1199"/>
                  <a:pt x="931" y="1198"/>
                  <a:pt x="931" y="1195"/>
                </a:cubicBezTo>
                <a:cubicBezTo>
                  <a:pt x="931" y="1192"/>
                  <a:pt x="930" y="1192"/>
                  <a:pt x="928" y="1190"/>
                </a:cubicBezTo>
                <a:cubicBezTo>
                  <a:pt x="927" y="1188"/>
                  <a:pt x="927" y="1186"/>
                  <a:pt x="925" y="1185"/>
                </a:cubicBezTo>
                <a:cubicBezTo>
                  <a:pt x="924" y="1184"/>
                  <a:pt x="922" y="1183"/>
                  <a:pt x="920" y="1182"/>
                </a:cubicBezTo>
                <a:cubicBezTo>
                  <a:pt x="918" y="1181"/>
                  <a:pt x="917" y="1180"/>
                  <a:pt x="916" y="1178"/>
                </a:cubicBezTo>
                <a:cubicBezTo>
                  <a:pt x="914" y="1177"/>
                  <a:pt x="913" y="1177"/>
                  <a:pt x="911" y="1175"/>
                </a:cubicBezTo>
                <a:cubicBezTo>
                  <a:pt x="909" y="1173"/>
                  <a:pt x="909" y="1173"/>
                  <a:pt x="907" y="1172"/>
                </a:cubicBezTo>
                <a:cubicBezTo>
                  <a:pt x="904" y="1171"/>
                  <a:pt x="904" y="1170"/>
                  <a:pt x="902" y="1168"/>
                </a:cubicBezTo>
                <a:cubicBezTo>
                  <a:pt x="902" y="1168"/>
                  <a:pt x="901" y="1167"/>
                  <a:pt x="900" y="1167"/>
                </a:cubicBezTo>
                <a:cubicBezTo>
                  <a:pt x="899" y="1167"/>
                  <a:pt x="898" y="1166"/>
                  <a:pt x="898" y="1165"/>
                </a:cubicBezTo>
                <a:cubicBezTo>
                  <a:pt x="896" y="1164"/>
                  <a:pt x="893" y="1163"/>
                  <a:pt x="892" y="1161"/>
                </a:cubicBezTo>
                <a:cubicBezTo>
                  <a:pt x="891" y="1160"/>
                  <a:pt x="890" y="1158"/>
                  <a:pt x="889" y="1157"/>
                </a:cubicBezTo>
                <a:cubicBezTo>
                  <a:pt x="888" y="1155"/>
                  <a:pt x="887" y="1154"/>
                  <a:pt x="886" y="1152"/>
                </a:cubicBezTo>
                <a:cubicBezTo>
                  <a:pt x="886" y="1150"/>
                  <a:pt x="886" y="1148"/>
                  <a:pt x="886" y="1146"/>
                </a:cubicBezTo>
                <a:cubicBezTo>
                  <a:pt x="885" y="1144"/>
                  <a:pt x="885" y="1142"/>
                  <a:pt x="884" y="1140"/>
                </a:cubicBezTo>
                <a:cubicBezTo>
                  <a:pt x="884" y="1138"/>
                  <a:pt x="885" y="1135"/>
                  <a:pt x="888" y="1136"/>
                </a:cubicBezTo>
                <a:cubicBezTo>
                  <a:pt x="889" y="1137"/>
                  <a:pt x="890" y="1139"/>
                  <a:pt x="891" y="1137"/>
                </a:cubicBezTo>
                <a:cubicBezTo>
                  <a:pt x="890" y="1135"/>
                  <a:pt x="890" y="1135"/>
                  <a:pt x="891" y="1134"/>
                </a:cubicBezTo>
                <a:cubicBezTo>
                  <a:pt x="893" y="1132"/>
                  <a:pt x="892" y="1129"/>
                  <a:pt x="889" y="1127"/>
                </a:cubicBezTo>
                <a:cubicBezTo>
                  <a:pt x="888" y="1126"/>
                  <a:pt x="887" y="1126"/>
                  <a:pt x="887" y="1125"/>
                </a:cubicBezTo>
                <a:cubicBezTo>
                  <a:pt x="886" y="1124"/>
                  <a:pt x="886" y="1123"/>
                  <a:pt x="885" y="1122"/>
                </a:cubicBezTo>
                <a:cubicBezTo>
                  <a:pt x="884" y="1121"/>
                  <a:pt x="881" y="1120"/>
                  <a:pt x="882" y="1118"/>
                </a:cubicBezTo>
                <a:cubicBezTo>
                  <a:pt x="882" y="1117"/>
                  <a:pt x="883" y="1117"/>
                  <a:pt x="884" y="1116"/>
                </a:cubicBezTo>
                <a:cubicBezTo>
                  <a:pt x="884" y="1115"/>
                  <a:pt x="885" y="1114"/>
                  <a:pt x="885" y="1113"/>
                </a:cubicBezTo>
                <a:cubicBezTo>
                  <a:pt x="886" y="1112"/>
                  <a:pt x="888" y="1110"/>
                  <a:pt x="890" y="1110"/>
                </a:cubicBezTo>
                <a:cubicBezTo>
                  <a:pt x="890" y="1111"/>
                  <a:pt x="887" y="1115"/>
                  <a:pt x="890" y="1114"/>
                </a:cubicBezTo>
                <a:cubicBezTo>
                  <a:pt x="891" y="1113"/>
                  <a:pt x="892" y="1113"/>
                  <a:pt x="893" y="1113"/>
                </a:cubicBezTo>
                <a:cubicBezTo>
                  <a:pt x="894" y="1113"/>
                  <a:pt x="894" y="1113"/>
                  <a:pt x="896" y="1112"/>
                </a:cubicBezTo>
                <a:cubicBezTo>
                  <a:pt x="898" y="1111"/>
                  <a:pt x="899" y="1110"/>
                  <a:pt x="901" y="1109"/>
                </a:cubicBezTo>
                <a:cubicBezTo>
                  <a:pt x="903" y="1109"/>
                  <a:pt x="905" y="1109"/>
                  <a:pt x="907" y="1108"/>
                </a:cubicBezTo>
                <a:cubicBezTo>
                  <a:pt x="908" y="1107"/>
                  <a:pt x="909" y="1106"/>
                  <a:pt x="909" y="1106"/>
                </a:cubicBezTo>
                <a:cubicBezTo>
                  <a:pt x="910" y="1105"/>
                  <a:pt x="910" y="1104"/>
                  <a:pt x="910" y="1103"/>
                </a:cubicBezTo>
                <a:cubicBezTo>
                  <a:pt x="911" y="1102"/>
                  <a:pt x="912" y="1102"/>
                  <a:pt x="913" y="1101"/>
                </a:cubicBezTo>
                <a:cubicBezTo>
                  <a:pt x="914" y="1101"/>
                  <a:pt x="915" y="1102"/>
                  <a:pt x="916" y="1102"/>
                </a:cubicBezTo>
                <a:cubicBezTo>
                  <a:pt x="918" y="1103"/>
                  <a:pt x="920" y="1102"/>
                  <a:pt x="922" y="1102"/>
                </a:cubicBezTo>
                <a:cubicBezTo>
                  <a:pt x="924" y="1102"/>
                  <a:pt x="925" y="1104"/>
                  <a:pt x="925" y="1106"/>
                </a:cubicBezTo>
                <a:cubicBezTo>
                  <a:pt x="926" y="1107"/>
                  <a:pt x="927" y="1107"/>
                  <a:pt x="927" y="1108"/>
                </a:cubicBezTo>
                <a:cubicBezTo>
                  <a:pt x="926" y="1108"/>
                  <a:pt x="926" y="1108"/>
                  <a:pt x="925" y="1109"/>
                </a:cubicBezTo>
                <a:cubicBezTo>
                  <a:pt x="925" y="1110"/>
                  <a:pt x="925" y="1110"/>
                  <a:pt x="924" y="1110"/>
                </a:cubicBezTo>
                <a:cubicBezTo>
                  <a:pt x="924" y="1111"/>
                  <a:pt x="923" y="1111"/>
                  <a:pt x="923" y="1111"/>
                </a:cubicBezTo>
                <a:cubicBezTo>
                  <a:pt x="923" y="1111"/>
                  <a:pt x="923" y="1112"/>
                  <a:pt x="923" y="1112"/>
                </a:cubicBezTo>
                <a:cubicBezTo>
                  <a:pt x="923" y="1112"/>
                  <a:pt x="923" y="1113"/>
                  <a:pt x="923" y="1113"/>
                </a:cubicBezTo>
                <a:cubicBezTo>
                  <a:pt x="923" y="1113"/>
                  <a:pt x="923" y="1113"/>
                  <a:pt x="923" y="1113"/>
                </a:cubicBezTo>
                <a:cubicBezTo>
                  <a:pt x="922" y="1114"/>
                  <a:pt x="922" y="1114"/>
                  <a:pt x="922" y="1116"/>
                </a:cubicBezTo>
                <a:cubicBezTo>
                  <a:pt x="923" y="1117"/>
                  <a:pt x="923" y="1118"/>
                  <a:pt x="923" y="1119"/>
                </a:cubicBezTo>
                <a:cubicBezTo>
                  <a:pt x="923" y="1121"/>
                  <a:pt x="923" y="1120"/>
                  <a:pt x="924" y="1121"/>
                </a:cubicBezTo>
                <a:cubicBezTo>
                  <a:pt x="925" y="1123"/>
                  <a:pt x="923" y="1126"/>
                  <a:pt x="924" y="1128"/>
                </a:cubicBezTo>
                <a:cubicBezTo>
                  <a:pt x="925" y="1128"/>
                  <a:pt x="926" y="1129"/>
                  <a:pt x="926" y="1129"/>
                </a:cubicBezTo>
                <a:cubicBezTo>
                  <a:pt x="927" y="1130"/>
                  <a:pt x="927" y="1131"/>
                  <a:pt x="928" y="1131"/>
                </a:cubicBezTo>
                <a:cubicBezTo>
                  <a:pt x="929" y="1132"/>
                  <a:pt x="930" y="1132"/>
                  <a:pt x="930" y="1133"/>
                </a:cubicBezTo>
                <a:cubicBezTo>
                  <a:pt x="931" y="1134"/>
                  <a:pt x="931" y="1135"/>
                  <a:pt x="931" y="1136"/>
                </a:cubicBezTo>
                <a:cubicBezTo>
                  <a:pt x="932" y="1139"/>
                  <a:pt x="934" y="1138"/>
                  <a:pt x="935" y="1135"/>
                </a:cubicBezTo>
                <a:cubicBezTo>
                  <a:pt x="935" y="1133"/>
                  <a:pt x="935" y="1131"/>
                  <a:pt x="936" y="1130"/>
                </a:cubicBezTo>
                <a:cubicBezTo>
                  <a:pt x="937" y="1129"/>
                  <a:pt x="938" y="1129"/>
                  <a:pt x="939" y="1129"/>
                </a:cubicBezTo>
                <a:cubicBezTo>
                  <a:pt x="940" y="1129"/>
                  <a:pt x="941" y="1130"/>
                  <a:pt x="942" y="1128"/>
                </a:cubicBezTo>
                <a:cubicBezTo>
                  <a:pt x="942" y="1127"/>
                  <a:pt x="942" y="1126"/>
                  <a:pt x="942" y="1125"/>
                </a:cubicBezTo>
                <a:cubicBezTo>
                  <a:pt x="942" y="1124"/>
                  <a:pt x="943" y="1124"/>
                  <a:pt x="944" y="1123"/>
                </a:cubicBezTo>
                <a:cubicBezTo>
                  <a:pt x="944" y="1121"/>
                  <a:pt x="943" y="1119"/>
                  <a:pt x="946" y="1118"/>
                </a:cubicBezTo>
                <a:cubicBezTo>
                  <a:pt x="947" y="1118"/>
                  <a:pt x="948" y="1118"/>
                  <a:pt x="949" y="1119"/>
                </a:cubicBezTo>
                <a:cubicBezTo>
                  <a:pt x="950" y="1119"/>
                  <a:pt x="950" y="1121"/>
                  <a:pt x="951" y="1121"/>
                </a:cubicBezTo>
                <a:cubicBezTo>
                  <a:pt x="952" y="1122"/>
                  <a:pt x="953" y="1122"/>
                  <a:pt x="954" y="1123"/>
                </a:cubicBezTo>
                <a:cubicBezTo>
                  <a:pt x="955" y="1124"/>
                  <a:pt x="955" y="1124"/>
                  <a:pt x="956" y="1125"/>
                </a:cubicBezTo>
                <a:cubicBezTo>
                  <a:pt x="957" y="1125"/>
                  <a:pt x="958" y="1125"/>
                  <a:pt x="959" y="1126"/>
                </a:cubicBezTo>
                <a:cubicBezTo>
                  <a:pt x="960" y="1127"/>
                  <a:pt x="962" y="1128"/>
                  <a:pt x="963" y="1130"/>
                </a:cubicBezTo>
                <a:cubicBezTo>
                  <a:pt x="963" y="1132"/>
                  <a:pt x="962" y="1134"/>
                  <a:pt x="963" y="1136"/>
                </a:cubicBezTo>
                <a:cubicBezTo>
                  <a:pt x="963" y="1137"/>
                  <a:pt x="964" y="1138"/>
                  <a:pt x="964" y="1139"/>
                </a:cubicBezTo>
                <a:cubicBezTo>
                  <a:pt x="965" y="1140"/>
                  <a:pt x="965" y="1141"/>
                  <a:pt x="965" y="1142"/>
                </a:cubicBezTo>
                <a:cubicBezTo>
                  <a:pt x="965" y="1144"/>
                  <a:pt x="967" y="1145"/>
                  <a:pt x="968" y="1147"/>
                </a:cubicBezTo>
                <a:cubicBezTo>
                  <a:pt x="968" y="1149"/>
                  <a:pt x="970" y="1150"/>
                  <a:pt x="972" y="1151"/>
                </a:cubicBezTo>
                <a:cubicBezTo>
                  <a:pt x="973" y="1152"/>
                  <a:pt x="974" y="1154"/>
                  <a:pt x="976" y="1154"/>
                </a:cubicBezTo>
                <a:cubicBezTo>
                  <a:pt x="977" y="1155"/>
                  <a:pt x="979" y="1155"/>
                  <a:pt x="979" y="1157"/>
                </a:cubicBezTo>
                <a:cubicBezTo>
                  <a:pt x="980" y="1159"/>
                  <a:pt x="977" y="1157"/>
                  <a:pt x="976" y="1156"/>
                </a:cubicBezTo>
                <a:cubicBezTo>
                  <a:pt x="976" y="1156"/>
                  <a:pt x="975" y="1156"/>
                  <a:pt x="974" y="1156"/>
                </a:cubicBezTo>
                <a:cubicBezTo>
                  <a:pt x="973" y="1156"/>
                  <a:pt x="973" y="1155"/>
                  <a:pt x="973" y="1155"/>
                </a:cubicBezTo>
                <a:cubicBezTo>
                  <a:pt x="971" y="1155"/>
                  <a:pt x="972" y="1155"/>
                  <a:pt x="971" y="1156"/>
                </a:cubicBezTo>
                <a:cubicBezTo>
                  <a:pt x="970" y="1156"/>
                  <a:pt x="970" y="1156"/>
                  <a:pt x="969" y="1157"/>
                </a:cubicBezTo>
                <a:cubicBezTo>
                  <a:pt x="968" y="1158"/>
                  <a:pt x="971" y="1158"/>
                  <a:pt x="972" y="1159"/>
                </a:cubicBezTo>
                <a:cubicBezTo>
                  <a:pt x="973" y="1160"/>
                  <a:pt x="973" y="1162"/>
                  <a:pt x="974" y="1164"/>
                </a:cubicBezTo>
                <a:cubicBezTo>
                  <a:pt x="975" y="1165"/>
                  <a:pt x="976" y="1165"/>
                  <a:pt x="977" y="1167"/>
                </a:cubicBezTo>
                <a:cubicBezTo>
                  <a:pt x="978" y="1167"/>
                  <a:pt x="978" y="1168"/>
                  <a:pt x="979" y="1169"/>
                </a:cubicBezTo>
                <a:cubicBezTo>
                  <a:pt x="980" y="1170"/>
                  <a:pt x="981" y="1169"/>
                  <a:pt x="982" y="1170"/>
                </a:cubicBezTo>
                <a:cubicBezTo>
                  <a:pt x="983" y="1171"/>
                  <a:pt x="983" y="1172"/>
                  <a:pt x="984" y="1173"/>
                </a:cubicBezTo>
                <a:cubicBezTo>
                  <a:pt x="985" y="1173"/>
                  <a:pt x="986" y="1173"/>
                  <a:pt x="987" y="1174"/>
                </a:cubicBezTo>
                <a:cubicBezTo>
                  <a:pt x="988" y="1174"/>
                  <a:pt x="989" y="1174"/>
                  <a:pt x="990" y="1175"/>
                </a:cubicBezTo>
                <a:cubicBezTo>
                  <a:pt x="991" y="1175"/>
                  <a:pt x="991" y="1176"/>
                  <a:pt x="992" y="1176"/>
                </a:cubicBezTo>
                <a:cubicBezTo>
                  <a:pt x="992" y="1177"/>
                  <a:pt x="992" y="1178"/>
                  <a:pt x="993" y="1178"/>
                </a:cubicBezTo>
                <a:cubicBezTo>
                  <a:pt x="993" y="1178"/>
                  <a:pt x="994" y="1178"/>
                  <a:pt x="994" y="1179"/>
                </a:cubicBezTo>
                <a:cubicBezTo>
                  <a:pt x="996" y="1180"/>
                  <a:pt x="994" y="1182"/>
                  <a:pt x="997" y="1183"/>
                </a:cubicBezTo>
                <a:cubicBezTo>
                  <a:pt x="999" y="1184"/>
                  <a:pt x="1001" y="1183"/>
                  <a:pt x="1003" y="1183"/>
                </a:cubicBezTo>
                <a:cubicBezTo>
                  <a:pt x="1005" y="1183"/>
                  <a:pt x="1008" y="1183"/>
                  <a:pt x="1010" y="1183"/>
                </a:cubicBezTo>
                <a:cubicBezTo>
                  <a:pt x="1011" y="1184"/>
                  <a:pt x="1011" y="1184"/>
                  <a:pt x="1012" y="1185"/>
                </a:cubicBezTo>
                <a:cubicBezTo>
                  <a:pt x="1013" y="1186"/>
                  <a:pt x="1014" y="1185"/>
                  <a:pt x="1015" y="1186"/>
                </a:cubicBezTo>
                <a:cubicBezTo>
                  <a:pt x="1016" y="1186"/>
                  <a:pt x="1016" y="1187"/>
                  <a:pt x="1017" y="1188"/>
                </a:cubicBezTo>
                <a:cubicBezTo>
                  <a:pt x="1017" y="1188"/>
                  <a:pt x="1018" y="1188"/>
                  <a:pt x="1019" y="1189"/>
                </a:cubicBezTo>
                <a:cubicBezTo>
                  <a:pt x="1020" y="1190"/>
                  <a:pt x="1019" y="1191"/>
                  <a:pt x="1020" y="1191"/>
                </a:cubicBezTo>
                <a:cubicBezTo>
                  <a:pt x="1021" y="1192"/>
                  <a:pt x="1023" y="1191"/>
                  <a:pt x="1023" y="1192"/>
                </a:cubicBezTo>
                <a:cubicBezTo>
                  <a:pt x="1025" y="1192"/>
                  <a:pt x="1025" y="1193"/>
                  <a:pt x="1026" y="1194"/>
                </a:cubicBezTo>
                <a:cubicBezTo>
                  <a:pt x="1027" y="1195"/>
                  <a:pt x="1027" y="1194"/>
                  <a:pt x="1028" y="1195"/>
                </a:cubicBezTo>
                <a:cubicBezTo>
                  <a:pt x="1029" y="1196"/>
                  <a:pt x="1029" y="1197"/>
                  <a:pt x="1030" y="1197"/>
                </a:cubicBezTo>
                <a:cubicBezTo>
                  <a:pt x="1031" y="1198"/>
                  <a:pt x="1032" y="1198"/>
                  <a:pt x="1033" y="1198"/>
                </a:cubicBezTo>
                <a:cubicBezTo>
                  <a:pt x="1034" y="1198"/>
                  <a:pt x="1035" y="1199"/>
                  <a:pt x="1035" y="1200"/>
                </a:cubicBezTo>
                <a:cubicBezTo>
                  <a:pt x="1036" y="1200"/>
                  <a:pt x="1037" y="1200"/>
                  <a:pt x="1038" y="1201"/>
                </a:cubicBezTo>
                <a:cubicBezTo>
                  <a:pt x="1039" y="1202"/>
                  <a:pt x="1040" y="1203"/>
                  <a:pt x="1041" y="1204"/>
                </a:cubicBezTo>
                <a:cubicBezTo>
                  <a:pt x="1041" y="1205"/>
                  <a:pt x="1042" y="1205"/>
                  <a:pt x="1043" y="1206"/>
                </a:cubicBezTo>
                <a:cubicBezTo>
                  <a:pt x="1044" y="1207"/>
                  <a:pt x="1046" y="1208"/>
                  <a:pt x="1047" y="1209"/>
                </a:cubicBezTo>
                <a:cubicBezTo>
                  <a:pt x="1047" y="1210"/>
                  <a:pt x="1047" y="1211"/>
                  <a:pt x="1048" y="1211"/>
                </a:cubicBezTo>
                <a:cubicBezTo>
                  <a:pt x="1049" y="1212"/>
                  <a:pt x="1049" y="1212"/>
                  <a:pt x="1050" y="1212"/>
                </a:cubicBezTo>
                <a:cubicBezTo>
                  <a:pt x="1051" y="1213"/>
                  <a:pt x="1051" y="1214"/>
                  <a:pt x="1052" y="1215"/>
                </a:cubicBezTo>
                <a:cubicBezTo>
                  <a:pt x="1053" y="1215"/>
                  <a:pt x="1054" y="1215"/>
                  <a:pt x="1055" y="1215"/>
                </a:cubicBezTo>
                <a:cubicBezTo>
                  <a:pt x="1056" y="1216"/>
                  <a:pt x="1057" y="1217"/>
                  <a:pt x="1059" y="1217"/>
                </a:cubicBezTo>
                <a:cubicBezTo>
                  <a:pt x="1060" y="1217"/>
                  <a:pt x="1062" y="1218"/>
                  <a:pt x="1063" y="1218"/>
                </a:cubicBezTo>
                <a:cubicBezTo>
                  <a:pt x="1065" y="1220"/>
                  <a:pt x="1067" y="1220"/>
                  <a:pt x="1069" y="1222"/>
                </a:cubicBezTo>
                <a:cubicBezTo>
                  <a:pt x="1070" y="1223"/>
                  <a:pt x="1071" y="1225"/>
                  <a:pt x="1073" y="1225"/>
                </a:cubicBezTo>
                <a:cubicBezTo>
                  <a:pt x="1073" y="1224"/>
                  <a:pt x="1071" y="1222"/>
                  <a:pt x="1072" y="1222"/>
                </a:cubicBezTo>
                <a:cubicBezTo>
                  <a:pt x="1073" y="1222"/>
                  <a:pt x="1074" y="1224"/>
                  <a:pt x="1075" y="1222"/>
                </a:cubicBezTo>
                <a:cubicBezTo>
                  <a:pt x="1075" y="1222"/>
                  <a:pt x="1075" y="1220"/>
                  <a:pt x="1076" y="1220"/>
                </a:cubicBezTo>
                <a:cubicBezTo>
                  <a:pt x="1077" y="1220"/>
                  <a:pt x="1077" y="1222"/>
                  <a:pt x="1077" y="1222"/>
                </a:cubicBezTo>
                <a:cubicBezTo>
                  <a:pt x="1077" y="1224"/>
                  <a:pt x="1075" y="1223"/>
                  <a:pt x="1074" y="1224"/>
                </a:cubicBezTo>
                <a:cubicBezTo>
                  <a:pt x="1073" y="1224"/>
                  <a:pt x="1074" y="1226"/>
                  <a:pt x="1074" y="1227"/>
                </a:cubicBezTo>
                <a:cubicBezTo>
                  <a:pt x="1075" y="1227"/>
                  <a:pt x="1076" y="1229"/>
                  <a:pt x="1077" y="1229"/>
                </a:cubicBezTo>
                <a:cubicBezTo>
                  <a:pt x="1078" y="1230"/>
                  <a:pt x="1080" y="1230"/>
                  <a:pt x="1080" y="1231"/>
                </a:cubicBezTo>
                <a:cubicBezTo>
                  <a:pt x="1081" y="1232"/>
                  <a:pt x="1083" y="1235"/>
                  <a:pt x="1084" y="1236"/>
                </a:cubicBezTo>
                <a:cubicBezTo>
                  <a:pt x="1085" y="1236"/>
                  <a:pt x="1086" y="1236"/>
                  <a:pt x="1087" y="1237"/>
                </a:cubicBezTo>
                <a:cubicBezTo>
                  <a:pt x="1088" y="1238"/>
                  <a:pt x="1087" y="1240"/>
                  <a:pt x="1089" y="1241"/>
                </a:cubicBezTo>
                <a:cubicBezTo>
                  <a:pt x="1090" y="1241"/>
                  <a:pt x="1091" y="1240"/>
                  <a:pt x="1092" y="1241"/>
                </a:cubicBezTo>
                <a:cubicBezTo>
                  <a:pt x="1093" y="1242"/>
                  <a:pt x="1094" y="1244"/>
                  <a:pt x="1096" y="1244"/>
                </a:cubicBezTo>
                <a:cubicBezTo>
                  <a:pt x="1097" y="1244"/>
                  <a:pt x="1097" y="1243"/>
                  <a:pt x="1098" y="1244"/>
                </a:cubicBezTo>
                <a:cubicBezTo>
                  <a:pt x="1099" y="1244"/>
                  <a:pt x="1099" y="1245"/>
                  <a:pt x="1099" y="1246"/>
                </a:cubicBezTo>
                <a:cubicBezTo>
                  <a:pt x="1100" y="1247"/>
                  <a:pt x="1101" y="1247"/>
                  <a:pt x="1101" y="1248"/>
                </a:cubicBezTo>
                <a:cubicBezTo>
                  <a:pt x="1101" y="1249"/>
                  <a:pt x="1102" y="1253"/>
                  <a:pt x="1100" y="1254"/>
                </a:cubicBezTo>
                <a:cubicBezTo>
                  <a:pt x="1099" y="1254"/>
                  <a:pt x="1098" y="1254"/>
                  <a:pt x="1097" y="1255"/>
                </a:cubicBezTo>
                <a:cubicBezTo>
                  <a:pt x="1097" y="1255"/>
                  <a:pt x="1097" y="1256"/>
                  <a:pt x="1097" y="1257"/>
                </a:cubicBezTo>
                <a:cubicBezTo>
                  <a:pt x="1096" y="1259"/>
                  <a:pt x="1095" y="1260"/>
                  <a:pt x="1096" y="1262"/>
                </a:cubicBezTo>
                <a:cubicBezTo>
                  <a:pt x="1097" y="1262"/>
                  <a:pt x="1098" y="1262"/>
                  <a:pt x="1099" y="1263"/>
                </a:cubicBezTo>
                <a:cubicBezTo>
                  <a:pt x="1099" y="1264"/>
                  <a:pt x="1099" y="1264"/>
                  <a:pt x="1099" y="1265"/>
                </a:cubicBezTo>
                <a:cubicBezTo>
                  <a:pt x="1099" y="1268"/>
                  <a:pt x="1098" y="1270"/>
                  <a:pt x="1098" y="1272"/>
                </a:cubicBezTo>
                <a:cubicBezTo>
                  <a:pt x="1097" y="1274"/>
                  <a:pt x="1098" y="1277"/>
                  <a:pt x="1096" y="1279"/>
                </a:cubicBezTo>
                <a:cubicBezTo>
                  <a:pt x="1096" y="1280"/>
                  <a:pt x="1095" y="1280"/>
                  <a:pt x="1095" y="1281"/>
                </a:cubicBezTo>
                <a:cubicBezTo>
                  <a:pt x="1095" y="1282"/>
                  <a:pt x="1095" y="1283"/>
                  <a:pt x="1095" y="1284"/>
                </a:cubicBezTo>
                <a:cubicBezTo>
                  <a:pt x="1094" y="1285"/>
                  <a:pt x="1093" y="1285"/>
                  <a:pt x="1093" y="1286"/>
                </a:cubicBezTo>
                <a:cubicBezTo>
                  <a:pt x="1093" y="1288"/>
                  <a:pt x="1094" y="1287"/>
                  <a:pt x="1094" y="1288"/>
                </a:cubicBezTo>
                <a:cubicBezTo>
                  <a:pt x="1095" y="1289"/>
                  <a:pt x="1094" y="1291"/>
                  <a:pt x="1095" y="1292"/>
                </a:cubicBezTo>
                <a:cubicBezTo>
                  <a:pt x="1095" y="1293"/>
                  <a:pt x="1096" y="1293"/>
                  <a:pt x="1096" y="1294"/>
                </a:cubicBezTo>
                <a:cubicBezTo>
                  <a:pt x="1096" y="1295"/>
                  <a:pt x="1096" y="1296"/>
                  <a:pt x="1095" y="1296"/>
                </a:cubicBezTo>
                <a:cubicBezTo>
                  <a:pt x="1094" y="1296"/>
                  <a:pt x="1095" y="1295"/>
                  <a:pt x="1094" y="1294"/>
                </a:cubicBezTo>
                <a:cubicBezTo>
                  <a:pt x="1093" y="1293"/>
                  <a:pt x="1093" y="1296"/>
                  <a:pt x="1094" y="1297"/>
                </a:cubicBezTo>
                <a:cubicBezTo>
                  <a:pt x="1094" y="1297"/>
                  <a:pt x="1095" y="1299"/>
                  <a:pt x="1096" y="1299"/>
                </a:cubicBezTo>
                <a:cubicBezTo>
                  <a:pt x="1096" y="1300"/>
                  <a:pt x="1098" y="1300"/>
                  <a:pt x="1098" y="1301"/>
                </a:cubicBezTo>
                <a:cubicBezTo>
                  <a:pt x="1099" y="1301"/>
                  <a:pt x="1100" y="1302"/>
                  <a:pt x="1101" y="1303"/>
                </a:cubicBezTo>
                <a:cubicBezTo>
                  <a:pt x="1102" y="1303"/>
                  <a:pt x="1103" y="1304"/>
                  <a:pt x="1104" y="1305"/>
                </a:cubicBezTo>
                <a:cubicBezTo>
                  <a:pt x="1104" y="1305"/>
                  <a:pt x="1105" y="1305"/>
                  <a:pt x="1106" y="1306"/>
                </a:cubicBezTo>
                <a:cubicBezTo>
                  <a:pt x="1108" y="1306"/>
                  <a:pt x="1108" y="1307"/>
                  <a:pt x="1109" y="1308"/>
                </a:cubicBezTo>
                <a:cubicBezTo>
                  <a:pt x="1110" y="1309"/>
                  <a:pt x="1111" y="1309"/>
                  <a:pt x="1111" y="1310"/>
                </a:cubicBezTo>
                <a:cubicBezTo>
                  <a:pt x="1111" y="1312"/>
                  <a:pt x="1110" y="1312"/>
                  <a:pt x="1111" y="1313"/>
                </a:cubicBezTo>
                <a:cubicBezTo>
                  <a:pt x="1112" y="1314"/>
                  <a:pt x="1112" y="1314"/>
                  <a:pt x="1112" y="1315"/>
                </a:cubicBezTo>
                <a:cubicBezTo>
                  <a:pt x="1113" y="1316"/>
                  <a:pt x="1113" y="1317"/>
                  <a:pt x="1114" y="1318"/>
                </a:cubicBezTo>
                <a:cubicBezTo>
                  <a:pt x="1114" y="1319"/>
                  <a:pt x="1114" y="1319"/>
                  <a:pt x="1115" y="1320"/>
                </a:cubicBezTo>
                <a:cubicBezTo>
                  <a:pt x="1115" y="1321"/>
                  <a:pt x="1116" y="1321"/>
                  <a:pt x="1116" y="1322"/>
                </a:cubicBezTo>
                <a:cubicBezTo>
                  <a:pt x="1116" y="1323"/>
                  <a:pt x="1116" y="1324"/>
                  <a:pt x="1117" y="1325"/>
                </a:cubicBezTo>
                <a:cubicBezTo>
                  <a:pt x="1118" y="1326"/>
                  <a:pt x="1118" y="1326"/>
                  <a:pt x="1119" y="1327"/>
                </a:cubicBezTo>
                <a:cubicBezTo>
                  <a:pt x="1119" y="1328"/>
                  <a:pt x="1120" y="1330"/>
                  <a:pt x="1121" y="1331"/>
                </a:cubicBezTo>
                <a:cubicBezTo>
                  <a:pt x="1122" y="1332"/>
                  <a:pt x="1123" y="1331"/>
                  <a:pt x="1123" y="1333"/>
                </a:cubicBezTo>
                <a:cubicBezTo>
                  <a:pt x="1123" y="1336"/>
                  <a:pt x="1125" y="1334"/>
                  <a:pt x="1127" y="1336"/>
                </a:cubicBezTo>
                <a:cubicBezTo>
                  <a:pt x="1128" y="1336"/>
                  <a:pt x="1128" y="1337"/>
                  <a:pt x="1129" y="1338"/>
                </a:cubicBezTo>
                <a:cubicBezTo>
                  <a:pt x="1130" y="1338"/>
                  <a:pt x="1131" y="1338"/>
                  <a:pt x="1131" y="1339"/>
                </a:cubicBezTo>
                <a:cubicBezTo>
                  <a:pt x="1132" y="1340"/>
                  <a:pt x="1133" y="1341"/>
                  <a:pt x="1133" y="1342"/>
                </a:cubicBezTo>
                <a:cubicBezTo>
                  <a:pt x="1134" y="1342"/>
                  <a:pt x="1134" y="1343"/>
                  <a:pt x="1135" y="1344"/>
                </a:cubicBezTo>
                <a:cubicBezTo>
                  <a:pt x="1135" y="1345"/>
                  <a:pt x="1136" y="1345"/>
                  <a:pt x="1137" y="1344"/>
                </a:cubicBezTo>
                <a:cubicBezTo>
                  <a:pt x="1137" y="1343"/>
                  <a:pt x="1137" y="1343"/>
                  <a:pt x="1137" y="1342"/>
                </a:cubicBezTo>
                <a:cubicBezTo>
                  <a:pt x="1138" y="1341"/>
                  <a:pt x="1138" y="1340"/>
                  <a:pt x="1139" y="1340"/>
                </a:cubicBezTo>
                <a:cubicBezTo>
                  <a:pt x="1141" y="1339"/>
                  <a:pt x="1140" y="1341"/>
                  <a:pt x="1141" y="1341"/>
                </a:cubicBezTo>
                <a:cubicBezTo>
                  <a:pt x="1143" y="1343"/>
                  <a:pt x="1145" y="1340"/>
                  <a:pt x="1146" y="1343"/>
                </a:cubicBezTo>
                <a:cubicBezTo>
                  <a:pt x="1146" y="1343"/>
                  <a:pt x="1147" y="1345"/>
                  <a:pt x="1147" y="1345"/>
                </a:cubicBezTo>
                <a:cubicBezTo>
                  <a:pt x="1147" y="1346"/>
                  <a:pt x="1147" y="1348"/>
                  <a:pt x="1146" y="1348"/>
                </a:cubicBezTo>
                <a:cubicBezTo>
                  <a:pt x="1145" y="1349"/>
                  <a:pt x="1145" y="1347"/>
                  <a:pt x="1145" y="1347"/>
                </a:cubicBezTo>
                <a:cubicBezTo>
                  <a:pt x="1144" y="1346"/>
                  <a:pt x="1143" y="1346"/>
                  <a:pt x="1142" y="1346"/>
                </a:cubicBezTo>
                <a:cubicBezTo>
                  <a:pt x="1141" y="1346"/>
                  <a:pt x="1140" y="1345"/>
                  <a:pt x="1139" y="1346"/>
                </a:cubicBezTo>
                <a:cubicBezTo>
                  <a:pt x="1138" y="1346"/>
                  <a:pt x="1137" y="1347"/>
                  <a:pt x="1136" y="1347"/>
                </a:cubicBezTo>
                <a:cubicBezTo>
                  <a:pt x="1135" y="1348"/>
                  <a:pt x="1137" y="1349"/>
                  <a:pt x="1136" y="1350"/>
                </a:cubicBezTo>
                <a:cubicBezTo>
                  <a:pt x="1135" y="1350"/>
                  <a:pt x="1134" y="1350"/>
                  <a:pt x="1133" y="1350"/>
                </a:cubicBezTo>
                <a:cubicBezTo>
                  <a:pt x="1133" y="1351"/>
                  <a:pt x="1132" y="1352"/>
                  <a:pt x="1132" y="1353"/>
                </a:cubicBezTo>
                <a:cubicBezTo>
                  <a:pt x="1131" y="1353"/>
                  <a:pt x="1131" y="1354"/>
                  <a:pt x="1131" y="1355"/>
                </a:cubicBezTo>
                <a:cubicBezTo>
                  <a:pt x="1131" y="1356"/>
                  <a:pt x="1131" y="1356"/>
                  <a:pt x="1131" y="1357"/>
                </a:cubicBezTo>
                <a:cubicBezTo>
                  <a:pt x="1131" y="1357"/>
                  <a:pt x="1130" y="1357"/>
                  <a:pt x="1130" y="1358"/>
                </a:cubicBezTo>
                <a:cubicBezTo>
                  <a:pt x="1130" y="1359"/>
                  <a:pt x="1131" y="1359"/>
                  <a:pt x="1132" y="1359"/>
                </a:cubicBezTo>
                <a:cubicBezTo>
                  <a:pt x="1133" y="1359"/>
                  <a:pt x="1133" y="1358"/>
                  <a:pt x="1134" y="1357"/>
                </a:cubicBezTo>
                <a:cubicBezTo>
                  <a:pt x="1135" y="1357"/>
                  <a:pt x="1136" y="1357"/>
                  <a:pt x="1136" y="1355"/>
                </a:cubicBezTo>
                <a:cubicBezTo>
                  <a:pt x="1136" y="1354"/>
                  <a:pt x="1135" y="1354"/>
                  <a:pt x="1135" y="1353"/>
                </a:cubicBezTo>
                <a:cubicBezTo>
                  <a:pt x="1134" y="1352"/>
                  <a:pt x="1135" y="1351"/>
                  <a:pt x="1136" y="1352"/>
                </a:cubicBezTo>
                <a:cubicBezTo>
                  <a:pt x="1137" y="1352"/>
                  <a:pt x="1137" y="1353"/>
                  <a:pt x="1138" y="1354"/>
                </a:cubicBezTo>
                <a:cubicBezTo>
                  <a:pt x="1139" y="1354"/>
                  <a:pt x="1140" y="1354"/>
                  <a:pt x="1140" y="1355"/>
                </a:cubicBezTo>
                <a:cubicBezTo>
                  <a:pt x="1141" y="1356"/>
                  <a:pt x="1141" y="1357"/>
                  <a:pt x="1142" y="1358"/>
                </a:cubicBezTo>
                <a:cubicBezTo>
                  <a:pt x="1142" y="1359"/>
                  <a:pt x="1143" y="1359"/>
                  <a:pt x="1144" y="1360"/>
                </a:cubicBezTo>
                <a:cubicBezTo>
                  <a:pt x="1145" y="1360"/>
                  <a:pt x="1145" y="1362"/>
                  <a:pt x="1145" y="1363"/>
                </a:cubicBezTo>
                <a:cubicBezTo>
                  <a:pt x="1145" y="1364"/>
                  <a:pt x="1146" y="1366"/>
                  <a:pt x="1147" y="1367"/>
                </a:cubicBezTo>
                <a:cubicBezTo>
                  <a:pt x="1148" y="1367"/>
                  <a:pt x="1149" y="1367"/>
                  <a:pt x="1149" y="1366"/>
                </a:cubicBezTo>
                <a:cubicBezTo>
                  <a:pt x="1150" y="1365"/>
                  <a:pt x="1150" y="1365"/>
                  <a:pt x="1151" y="1365"/>
                </a:cubicBezTo>
                <a:cubicBezTo>
                  <a:pt x="1153" y="1365"/>
                  <a:pt x="1153" y="1365"/>
                  <a:pt x="1154" y="1364"/>
                </a:cubicBezTo>
                <a:cubicBezTo>
                  <a:pt x="1154" y="1363"/>
                  <a:pt x="1154" y="1362"/>
                  <a:pt x="1156" y="1363"/>
                </a:cubicBezTo>
                <a:cubicBezTo>
                  <a:pt x="1157" y="1364"/>
                  <a:pt x="1156" y="1365"/>
                  <a:pt x="1156" y="1366"/>
                </a:cubicBezTo>
                <a:cubicBezTo>
                  <a:pt x="1157" y="1367"/>
                  <a:pt x="1158" y="1367"/>
                  <a:pt x="1159" y="1368"/>
                </a:cubicBezTo>
                <a:cubicBezTo>
                  <a:pt x="1160" y="1369"/>
                  <a:pt x="1159" y="1369"/>
                  <a:pt x="1161" y="1368"/>
                </a:cubicBezTo>
                <a:cubicBezTo>
                  <a:pt x="1163" y="1366"/>
                  <a:pt x="1166" y="1368"/>
                  <a:pt x="1168" y="1367"/>
                </a:cubicBezTo>
                <a:cubicBezTo>
                  <a:pt x="1170" y="1365"/>
                  <a:pt x="1171" y="1366"/>
                  <a:pt x="1173" y="1367"/>
                </a:cubicBezTo>
                <a:cubicBezTo>
                  <a:pt x="1176" y="1367"/>
                  <a:pt x="1177" y="1366"/>
                  <a:pt x="1179" y="1366"/>
                </a:cubicBezTo>
                <a:cubicBezTo>
                  <a:pt x="1182" y="1366"/>
                  <a:pt x="1183" y="1366"/>
                  <a:pt x="1185" y="1366"/>
                </a:cubicBezTo>
                <a:cubicBezTo>
                  <a:pt x="1187" y="1366"/>
                  <a:pt x="1188" y="1365"/>
                  <a:pt x="1190" y="1366"/>
                </a:cubicBezTo>
                <a:cubicBezTo>
                  <a:pt x="1190" y="1366"/>
                  <a:pt x="1190" y="1367"/>
                  <a:pt x="1191" y="1367"/>
                </a:cubicBezTo>
                <a:cubicBezTo>
                  <a:pt x="1191" y="1367"/>
                  <a:pt x="1192" y="1368"/>
                  <a:pt x="1193" y="1367"/>
                </a:cubicBezTo>
                <a:cubicBezTo>
                  <a:pt x="1194" y="1367"/>
                  <a:pt x="1194" y="1367"/>
                  <a:pt x="1195" y="1367"/>
                </a:cubicBezTo>
                <a:cubicBezTo>
                  <a:pt x="1196" y="1367"/>
                  <a:pt x="1196" y="1368"/>
                  <a:pt x="1197" y="1368"/>
                </a:cubicBezTo>
                <a:cubicBezTo>
                  <a:pt x="1197" y="1369"/>
                  <a:pt x="1198" y="1369"/>
                  <a:pt x="1199" y="1369"/>
                </a:cubicBezTo>
                <a:cubicBezTo>
                  <a:pt x="1199" y="1369"/>
                  <a:pt x="1200" y="1370"/>
                  <a:pt x="1200" y="1371"/>
                </a:cubicBezTo>
                <a:cubicBezTo>
                  <a:pt x="1201" y="1371"/>
                  <a:pt x="1203" y="1371"/>
                  <a:pt x="1203" y="1371"/>
                </a:cubicBezTo>
                <a:cubicBezTo>
                  <a:pt x="1204" y="1371"/>
                  <a:pt x="1205" y="1372"/>
                  <a:pt x="1206" y="1372"/>
                </a:cubicBezTo>
                <a:cubicBezTo>
                  <a:pt x="1207" y="1373"/>
                  <a:pt x="1208" y="1373"/>
                  <a:pt x="1208" y="1374"/>
                </a:cubicBezTo>
                <a:cubicBezTo>
                  <a:pt x="1209" y="1375"/>
                  <a:pt x="1207" y="1375"/>
                  <a:pt x="1206" y="1376"/>
                </a:cubicBezTo>
                <a:cubicBezTo>
                  <a:pt x="1205" y="1376"/>
                  <a:pt x="1205" y="1378"/>
                  <a:pt x="1204" y="1378"/>
                </a:cubicBezTo>
                <a:cubicBezTo>
                  <a:pt x="1202" y="1379"/>
                  <a:pt x="1202" y="1380"/>
                  <a:pt x="1200" y="1380"/>
                </a:cubicBezTo>
                <a:cubicBezTo>
                  <a:pt x="1198" y="1380"/>
                  <a:pt x="1196" y="1379"/>
                  <a:pt x="1195" y="1378"/>
                </a:cubicBezTo>
                <a:cubicBezTo>
                  <a:pt x="1194" y="1378"/>
                  <a:pt x="1194" y="1377"/>
                  <a:pt x="1192" y="1377"/>
                </a:cubicBezTo>
                <a:cubicBezTo>
                  <a:pt x="1191" y="1377"/>
                  <a:pt x="1191" y="1376"/>
                  <a:pt x="1190" y="1375"/>
                </a:cubicBezTo>
                <a:cubicBezTo>
                  <a:pt x="1189" y="1374"/>
                  <a:pt x="1187" y="1375"/>
                  <a:pt x="1186" y="1374"/>
                </a:cubicBezTo>
                <a:cubicBezTo>
                  <a:pt x="1185" y="1373"/>
                  <a:pt x="1185" y="1372"/>
                  <a:pt x="1184" y="1372"/>
                </a:cubicBezTo>
                <a:cubicBezTo>
                  <a:pt x="1183" y="1372"/>
                  <a:pt x="1182" y="1372"/>
                  <a:pt x="1181" y="1372"/>
                </a:cubicBezTo>
                <a:cubicBezTo>
                  <a:pt x="1180" y="1371"/>
                  <a:pt x="1179" y="1370"/>
                  <a:pt x="1177" y="1369"/>
                </a:cubicBezTo>
                <a:cubicBezTo>
                  <a:pt x="1177" y="1369"/>
                  <a:pt x="1176" y="1369"/>
                  <a:pt x="1175" y="1369"/>
                </a:cubicBezTo>
                <a:cubicBezTo>
                  <a:pt x="1173" y="1368"/>
                  <a:pt x="1171" y="1367"/>
                  <a:pt x="1168" y="1368"/>
                </a:cubicBezTo>
                <a:cubicBezTo>
                  <a:pt x="1167" y="1368"/>
                  <a:pt x="1166" y="1369"/>
                  <a:pt x="1165" y="1369"/>
                </a:cubicBezTo>
                <a:cubicBezTo>
                  <a:pt x="1164" y="1369"/>
                  <a:pt x="1163" y="1369"/>
                  <a:pt x="1162" y="1369"/>
                </a:cubicBezTo>
                <a:cubicBezTo>
                  <a:pt x="1160" y="1369"/>
                  <a:pt x="1160" y="1372"/>
                  <a:pt x="1158" y="1373"/>
                </a:cubicBezTo>
                <a:cubicBezTo>
                  <a:pt x="1157" y="1373"/>
                  <a:pt x="1156" y="1373"/>
                  <a:pt x="1155" y="1373"/>
                </a:cubicBezTo>
                <a:cubicBezTo>
                  <a:pt x="1154" y="1374"/>
                  <a:pt x="1154" y="1375"/>
                  <a:pt x="1153" y="1376"/>
                </a:cubicBezTo>
                <a:cubicBezTo>
                  <a:pt x="1152" y="1378"/>
                  <a:pt x="1151" y="1379"/>
                  <a:pt x="1150" y="1380"/>
                </a:cubicBezTo>
                <a:cubicBezTo>
                  <a:pt x="1148" y="1381"/>
                  <a:pt x="1145" y="1382"/>
                  <a:pt x="1147" y="1384"/>
                </a:cubicBezTo>
                <a:cubicBezTo>
                  <a:pt x="1148" y="1385"/>
                  <a:pt x="1149" y="1385"/>
                  <a:pt x="1149" y="1385"/>
                </a:cubicBezTo>
                <a:cubicBezTo>
                  <a:pt x="1150" y="1386"/>
                  <a:pt x="1150" y="1387"/>
                  <a:pt x="1151" y="1388"/>
                </a:cubicBezTo>
                <a:cubicBezTo>
                  <a:pt x="1153" y="1390"/>
                  <a:pt x="1155" y="1390"/>
                  <a:pt x="1156" y="1392"/>
                </a:cubicBezTo>
                <a:cubicBezTo>
                  <a:pt x="1157" y="1393"/>
                  <a:pt x="1157" y="1394"/>
                  <a:pt x="1158" y="1395"/>
                </a:cubicBezTo>
                <a:cubicBezTo>
                  <a:pt x="1158" y="1395"/>
                  <a:pt x="1160" y="1396"/>
                  <a:pt x="1160" y="1396"/>
                </a:cubicBezTo>
                <a:cubicBezTo>
                  <a:pt x="1162" y="1398"/>
                  <a:pt x="1163" y="1399"/>
                  <a:pt x="1163" y="1401"/>
                </a:cubicBezTo>
                <a:cubicBezTo>
                  <a:pt x="1164" y="1405"/>
                  <a:pt x="1158" y="1409"/>
                  <a:pt x="1161" y="1412"/>
                </a:cubicBezTo>
                <a:cubicBezTo>
                  <a:pt x="1162" y="1413"/>
                  <a:pt x="1163" y="1414"/>
                  <a:pt x="1164" y="1415"/>
                </a:cubicBezTo>
                <a:cubicBezTo>
                  <a:pt x="1165" y="1416"/>
                  <a:pt x="1163" y="1420"/>
                  <a:pt x="1165" y="1420"/>
                </a:cubicBezTo>
                <a:cubicBezTo>
                  <a:pt x="1166" y="1420"/>
                  <a:pt x="1167" y="1419"/>
                  <a:pt x="1167" y="1419"/>
                </a:cubicBezTo>
                <a:cubicBezTo>
                  <a:pt x="1169" y="1417"/>
                  <a:pt x="1171" y="1418"/>
                  <a:pt x="1172" y="1416"/>
                </a:cubicBezTo>
                <a:cubicBezTo>
                  <a:pt x="1173" y="1414"/>
                  <a:pt x="1173" y="1412"/>
                  <a:pt x="1176" y="1412"/>
                </a:cubicBezTo>
                <a:cubicBezTo>
                  <a:pt x="1178" y="1413"/>
                  <a:pt x="1178" y="1415"/>
                  <a:pt x="1180" y="1416"/>
                </a:cubicBezTo>
                <a:cubicBezTo>
                  <a:pt x="1181" y="1418"/>
                  <a:pt x="1183" y="1419"/>
                  <a:pt x="1183" y="1421"/>
                </a:cubicBezTo>
                <a:cubicBezTo>
                  <a:pt x="1184" y="1423"/>
                  <a:pt x="1184" y="1425"/>
                  <a:pt x="1185" y="1427"/>
                </a:cubicBezTo>
                <a:cubicBezTo>
                  <a:pt x="1186" y="1429"/>
                  <a:pt x="1187" y="1430"/>
                  <a:pt x="1187" y="1432"/>
                </a:cubicBezTo>
                <a:cubicBezTo>
                  <a:pt x="1187" y="1432"/>
                  <a:pt x="1188" y="1434"/>
                  <a:pt x="1188" y="1434"/>
                </a:cubicBezTo>
                <a:cubicBezTo>
                  <a:pt x="1189" y="1434"/>
                  <a:pt x="1189" y="1432"/>
                  <a:pt x="1189" y="1431"/>
                </a:cubicBezTo>
                <a:cubicBezTo>
                  <a:pt x="1189" y="1430"/>
                  <a:pt x="1186" y="1428"/>
                  <a:pt x="1188" y="1426"/>
                </a:cubicBezTo>
                <a:cubicBezTo>
                  <a:pt x="1188" y="1425"/>
                  <a:pt x="1189" y="1425"/>
                  <a:pt x="1190" y="1424"/>
                </a:cubicBezTo>
                <a:cubicBezTo>
                  <a:pt x="1190" y="1424"/>
                  <a:pt x="1190" y="1422"/>
                  <a:pt x="1190" y="1421"/>
                </a:cubicBezTo>
                <a:cubicBezTo>
                  <a:pt x="1191" y="1418"/>
                  <a:pt x="1193" y="1421"/>
                  <a:pt x="1195" y="1422"/>
                </a:cubicBezTo>
                <a:cubicBezTo>
                  <a:pt x="1196" y="1423"/>
                  <a:pt x="1198" y="1422"/>
                  <a:pt x="1200" y="1424"/>
                </a:cubicBezTo>
                <a:cubicBezTo>
                  <a:pt x="1201" y="1424"/>
                  <a:pt x="1201" y="1425"/>
                  <a:pt x="1202" y="1426"/>
                </a:cubicBezTo>
                <a:cubicBezTo>
                  <a:pt x="1202" y="1426"/>
                  <a:pt x="1203" y="1426"/>
                  <a:pt x="1204" y="1427"/>
                </a:cubicBezTo>
                <a:cubicBezTo>
                  <a:pt x="1205" y="1428"/>
                  <a:pt x="1206" y="1430"/>
                  <a:pt x="1207" y="1431"/>
                </a:cubicBezTo>
                <a:cubicBezTo>
                  <a:pt x="1208" y="1432"/>
                  <a:pt x="1209" y="1433"/>
                  <a:pt x="1209" y="1432"/>
                </a:cubicBezTo>
                <a:cubicBezTo>
                  <a:pt x="1210" y="1431"/>
                  <a:pt x="1209" y="1430"/>
                  <a:pt x="1208" y="1429"/>
                </a:cubicBezTo>
                <a:cubicBezTo>
                  <a:pt x="1207" y="1427"/>
                  <a:pt x="1206" y="1426"/>
                  <a:pt x="1205" y="1424"/>
                </a:cubicBezTo>
                <a:cubicBezTo>
                  <a:pt x="1205" y="1422"/>
                  <a:pt x="1205" y="1420"/>
                  <a:pt x="1204" y="1418"/>
                </a:cubicBezTo>
                <a:cubicBezTo>
                  <a:pt x="1204" y="1416"/>
                  <a:pt x="1202" y="1415"/>
                  <a:pt x="1202" y="1412"/>
                </a:cubicBezTo>
                <a:cubicBezTo>
                  <a:pt x="1202" y="1410"/>
                  <a:pt x="1202" y="1408"/>
                  <a:pt x="1200" y="1407"/>
                </a:cubicBezTo>
                <a:cubicBezTo>
                  <a:pt x="1200" y="1406"/>
                  <a:pt x="1199" y="1405"/>
                  <a:pt x="1199" y="1404"/>
                </a:cubicBezTo>
                <a:cubicBezTo>
                  <a:pt x="1198" y="1403"/>
                  <a:pt x="1199" y="1402"/>
                  <a:pt x="1199" y="1401"/>
                </a:cubicBezTo>
                <a:cubicBezTo>
                  <a:pt x="1198" y="1400"/>
                  <a:pt x="1196" y="1397"/>
                  <a:pt x="1198" y="1396"/>
                </a:cubicBezTo>
                <a:cubicBezTo>
                  <a:pt x="1199" y="1396"/>
                  <a:pt x="1200" y="1397"/>
                  <a:pt x="1200" y="1398"/>
                </a:cubicBezTo>
                <a:cubicBezTo>
                  <a:pt x="1201" y="1399"/>
                  <a:pt x="1201" y="1400"/>
                  <a:pt x="1202" y="1400"/>
                </a:cubicBezTo>
                <a:cubicBezTo>
                  <a:pt x="1204" y="1401"/>
                  <a:pt x="1206" y="1401"/>
                  <a:pt x="1208" y="1403"/>
                </a:cubicBezTo>
                <a:cubicBezTo>
                  <a:pt x="1208" y="1403"/>
                  <a:pt x="1209" y="1405"/>
                  <a:pt x="1210" y="1404"/>
                </a:cubicBezTo>
                <a:cubicBezTo>
                  <a:pt x="1211" y="1403"/>
                  <a:pt x="1211" y="1402"/>
                  <a:pt x="1211" y="1401"/>
                </a:cubicBezTo>
                <a:cubicBezTo>
                  <a:pt x="1213" y="1399"/>
                  <a:pt x="1218" y="1399"/>
                  <a:pt x="1217" y="1395"/>
                </a:cubicBezTo>
                <a:cubicBezTo>
                  <a:pt x="1216" y="1395"/>
                  <a:pt x="1216" y="1394"/>
                  <a:pt x="1216" y="1394"/>
                </a:cubicBezTo>
                <a:cubicBezTo>
                  <a:pt x="1215" y="1393"/>
                  <a:pt x="1215" y="1392"/>
                  <a:pt x="1215" y="1391"/>
                </a:cubicBezTo>
                <a:cubicBezTo>
                  <a:pt x="1213" y="1389"/>
                  <a:pt x="1212" y="1392"/>
                  <a:pt x="1210" y="1392"/>
                </a:cubicBezTo>
                <a:cubicBezTo>
                  <a:pt x="1209" y="1392"/>
                  <a:pt x="1209" y="1391"/>
                  <a:pt x="1209" y="1390"/>
                </a:cubicBezTo>
                <a:cubicBezTo>
                  <a:pt x="1208" y="1389"/>
                  <a:pt x="1208" y="1388"/>
                  <a:pt x="1207" y="1388"/>
                </a:cubicBezTo>
                <a:cubicBezTo>
                  <a:pt x="1206" y="1387"/>
                  <a:pt x="1206" y="1386"/>
                  <a:pt x="1206" y="1385"/>
                </a:cubicBezTo>
                <a:cubicBezTo>
                  <a:pt x="1205" y="1384"/>
                  <a:pt x="1202" y="1382"/>
                  <a:pt x="1205" y="1381"/>
                </a:cubicBezTo>
                <a:cubicBezTo>
                  <a:pt x="1206" y="1381"/>
                  <a:pt x="1207" y="1381"/>
                  <a:pt x="1208" y="1380"/>
                </a:cubicBezTo>
                <a:cubicBezTo>
                  <a:pt x="1209" y="1380"/>
                  <a:pt x="1210" y="1380"/>
                  <a:pt x="1211" y="1380"/>
                </a:cubicBezTo>
                <a:cubicBezTo>
                  <a:pt x="1212" y="1380"/>
                  <a:pt x="1213" y="1380"/>
                  <a:pt x="1214" y="1380"/>
                </a:cubicBezTo>
                <a:cubicBezTo>
                  <a:pt x="1214" y="1380"/>
                  <a:pt x="1215" y="1380"/>
                  <a:pt x="1215" y="1380"/>
                </a:cubicBezTo>
                <a:cubicBezTo>
                  <a:pt x="1216" y="1380"/>
                  <a:pt x="1216" y="1381"/>
                  <a:pt x="1216" y="1381"/>
                </a:cubicBezTo>
                <a:cubicBezTo>
                  <a:pt x="1218" y="1382"/>
                  <a:pt x="1217" y="1378"/>
                  <a:pt x="1219" y="1377"/>
                </a:cubicBezTo>
                <a:cubicBezTo>
                  <a:pt x="1221" y="1376"/>
                  <a:pt x="1220" y="1381"/>
                  <a:pt x="1221" y="1382"/>
                </a:cubicBezTo>
                <a:cubicBezTo>
                  <a:pt x="1222" y="1382"/>
                  <a:pt x="1223" y="1381"/>
                  <a:pt x="1224" y="1382"/>
                </a:cubicBezTo>
                <a:cubicBezTo>
                  <a:pt x="1225" y="1382"/>
                  <a:pt x="1225" y="1383"/>
                  <a:pt x="1225" y="1384"/>
                </a:cubicBezTo>
                <a:cubicBezTo>
                  <a:pt x="1226" y="1386"/>
                  <a:pt x="1228" y="1385"/>
                  <a:pt x="1229" y="1387"/>
                </a:cubicBezTo>
                <a:cubicBezTo>
                  <a:pt x="1230" y="1388"/>
                  <a:pt x="1230" y="1389"/>
                  <a:pt x="1230" y="1390"/>
                </a:cubicBezTo>
                <a:cubicBezTo>
                  <a:pt x="1231" y="1391"/>
                  <a:pt x="1232" y="1389"/>
                  <a:pt x="1233" y="1389"/>
                </a:cubicBezTo>
                <a:cubicBezTo>
                  <a:pt x="1234" y="1389"/>
                  <a:pt x="1234" y="1390"/>
                  <a:pt x="1236" y="1389"/>
                </a:cubicBezTo>
                <a:cubicBezTo>
                  <a:pt x="1236" y="1388"/>
                  <a:pt x="1237" y="1387"/>
                  <a:pt x="1236" y="1386"/>
                </a:cubicBezTo>
                <a:cubicBezTo>
                  <a:pt x="1236" y="1385"/>
                  <a:pt x="1235" y="1384"/>
                  <a:pt x="1235" y="1384"/>
                </a:cubicBezTo>
                <a:cubicBezTo>
                  <a:pt x="1234" y="1383"/>
                  <a:pt x="1234" y="1382"/>
                  <a:pt x="1234" y="1381"/>
                </a:cubicBezTo>
                <a:cubicBezTo>
                  <a:pt x="1234" y="1379"/>
                  <a:pt x="1232" y="1377"/>
                  <a:pt x="1233" y="1375"/>
                </a:cubicBezTo>
                <a:cubicBezTo>
                  <a:pt x="1234" y="1374"/>
                  <a:pt x="1235" y="1374"/>
                  <a:pt x="1235" y="1373"/>
                </a:cubicBezTo>
                <a:cubicBezTo>
                  <a:pt x="1234" y="1372"/>
                  <a:pt x="1233" y="1372"/>
                  <a:pt x="1232" y="1371"/>
                </a:cubicBezTo>
                <a:cubicBezTo>
                  <a:pt x="1231" y="1370"/>
                  <a:pt x="1230" y="1368"/>
                  <a:pt x="1228" y="1368"/>
                </a:cubicBezTo>
                <a:cubicBezTo>
                  <a:pt x="1227" y="1367"/>
                  <a:pt x="1223" y="1366"/>
                  <a:pt x="1224" y="1364"/>
                </a:cubicBezTo>
                <a:cubicBezTo>
                  <a:pt x="1224" y="1363"/>
                  <a:pt x="1228" y="1365"/>
                  <a:pt x="1229" y="1365"/>
                </a:cubicBezTo>
                <a:cubicBezTo>
                  <a:pt x="1230" y="1365"/>
                  <a:pt x="1231" y="1365"/>
                  <a:pt x="1232" y="1365"/>
                </a:cubicBezTo>
                <a:cubicBezTo>
                  <a:pt x="1233" y="1366"/>
                  <a:pt x="1233" y="1367"/>
                  <a:pt x="1234" y="1368"/>
                </a:cubicBezTo>
                <a:cubicBezTo>
                  <a:pt x="1235" y="1369"/>
                  <a:pt x="1236" y="1369"/>
                  <a:pt x="1237" y="1371"/>
                </a:cubicBezTo>
                <a:cubicBezTo>
                  <a:pt x="1237" y="1372"/>
                  <a:pt x="1237" y="1373"/>
                  <a:pt x="1237" y="1374"/>
                </a:cubicBezTo>
                <a:cubicBezTo>
                  <a:pt x="1238" y="1375"/>
                  <a:pt x="1239" y="1375"/>
                  <a:pt x="1240" y="1375"/>
                </a:cubicBezTo>
                <a:cubicBezTo>
                  <a:pt x="1240" y="1376"/>
                  <a:pt x="1241" y="1376"/>
                  <a:pt x="1242" y="1377"/>
                </a:cubicBezTo>
                <a:cubicBezTo>
                  <a:pt x="1242" y="1377"/>
                  <a:pt x="1242" y="1378"/>
                  <a:pt x="1243" y="1378"/>
                </a:cubicBezTo>
                <a:cubicBezTo>
                  <a:pt x="1245" y="1379"/>
                  <a:pt x="1248" y="1381"/>
                  <a:pt x="1250" y="1379"/>
                </a:cubicBezTo>
                <a:cubicBezTo>
                  <a:pt x="1250" y="1378"/>
                  <a:pt x="1250" y="1374"/>
                  <a:pt x="1249" y="1373"/>
                </a:cubicBezTo>
                <a:cubicBezTo>
                  <a:pt x="1248" y="1373"/>
                  <a:pt x="1247" y="1373"/>
                  <a:pt x="1246" y="1373"/>
                </a:cubicBezTo>
                <a:cubicBezTo>
                  <a:pt x="1245" y="1373"/>
                  <a:pt x="1244" y="1373"/>
                  <a:pt x="1243" y="1372"/>
                </a:cubicBezTo>
                <a:cubicBezTo>
                  <a:pt x="1241" y="1371"/>
                  <a:pt x="1241" y="1369"/>
                  <a:pt x="1240" y="1367"/>
                </a:cubicBezTo>
                <a:cubicBezTo>
                  <a:pt x="1239" y="1366"/>
                  <a:pt x="1239" y="1364"/>
                  <a:pt x="1239" y="1362"/>
                </a:cubicBezTo>
                <a:cubicBezTo>
                  <a:pt x="1239" y="1362"/>
                  <a:pt x="1239" y="1361"/>
                  <a:pt x="1238" y="1360"/>
                </a:cubicBezTo>
                <a:cubicBezTo>
                  <a:pt x="1238" y="1360"/>
                  <a:pt x="1237" y="1360"/>
                  <a:pt x="1236" y="1359"/>
                </a:cubicBezTo>
                <a:cubicBezTo>
                  <a:pt x="1235" y="1358"/>
                  <a:pt x="1236" y="1357"/>
                  <a:pt x="1235" y="1356"/>
                </a:cubicBezTo>
                <a:cubicBezTo>
                  <a:pt x="1233" y="1353"/>
                  <a:pt x="1231" y="1356"/>
                  <a:pt x="1229" y="1355"/>
                </a:cubicBezTo>
                <a:cubicBezTo>
                  <a:pt x="1228" y="1355"/>
                  <a:pt x="1227" y="1354"/>
                  <a:pt x="1227" y="1354"/>
                </a:cubicBezTo>
                <a:cubicBezTo>
                  <a:pt x="1226" y="1353"/>
                  <a:pt x="1225" y="1352"/>
                  <a:pt x="1224" y="1352"/>
                </a:cubicBezTo>
                <a:cubicBezTo>
                  <a:pt x="1222" y="1351"/>
                  <a:pt x="1220" y="1351"/>
                  <a:pt x="1219" y="1351"/>
                </a:cubicBezTo>
                <a:cubicBezTo>
                  <a:pt x="1217" y="1350"/>
                  <a:pt x="1217" y="1349"/>
                  <a:pt x="1216" y="1348"/>
                </a:cubicBezTo>
                <a:cubicBezTo>
                  <a:pt x="1215" y="1347"/>
                  <a:pt x="1215" y="1346"/>
                  <a:pt x="1215" y="1345"/>
                </a:cubicBezTo>
                <a:cubicBezTo>
                  <a:pt x="1214" y="1344"/>
                  <a:pt x="1213" y="1343"/>
                  <a:pt x="1213" y="1343"/>
                </a:cubicBezTo>
                <a:cubicBezTo>
                  <a:pt x="1211" y="1342"/>
                  <a:pt x="1208" y="1342"/>
                  <a:pt x="1207" y="1344"/>
                </a:cubicBezTo>
                <a:cubicBezTo>
                  <a:pt x="1206" y="1344"/>
                  <a:pt x="1206" y="1345"/>
                  <a:pt x="1205" y="1346"/>
                </a:cubicBezTo>
                <a:cubicBezTo>
                  <a:pt x="1204" y="1346"/>
                  <a:pt x="1203" y="1347"/>
                  <a:pt x="1202" y="1347"/>
                </a:cubicBezTo>
                <a:cubicBezTo>
                  <a:pt x="1201" y="1347"/>
                  <a:pt x="1199" y="1348"/>
                  <a:pt x="1199" y="1349"/>
                </a:cubicBezTo>
                <a:cubicBezTo>
                  <a:pt x="1200" y="1349"/>
                  <a:pt x="1201" y="1349"/>
                  <a:pt x="1202" y="1349"/>
                </a:cubicBezTo>
                <a:cubicBezTo>
                  <a:pt x="1203" y="1348"/>
                  <a:pt x="1204" y="1349"/>
                  <a:pt x="1205" y="1349"/>
                </a:cubicBezTo>
                <a:cubicBezTo>
                  <a:pt x="1206" y="1349"/>
                  <a:pt x="1207" y="1349"/>
                  <a:pt x="1207" y="1350"/>
                </a:cubicBezTo>
                <a:cubicBezTo>
                  <a:pt x="1208" y="1351"/>
                  <a:pt x="1208" y="1351"/>
                  <a:pt x="1209" y="1352"/>
                </a:cubicBezTo>
                <a:cubicBezTo>
                  <a:pt x="1210" y="1352"/>
                  <a:pt x="1212" y="1352"/>
                  <a:pt x="1212" y="1353"/>
                </a:cubicBezTo>
                <a:cubicBezTo>
                  <a:pt x="1213" y="1354"/>
                  <a:pt x="1212" y="1355"/>
                  <a:pt x="1213" y="1356"/>
                </a:cubicBezTo>
                <a:cubicBezTo>
                  <a:pt x="1214" y="1357"/>
                  <a:pt x="1216" y="1357"/>
                  <a:pt x="1217" y="1357"/>
                </a:cubicBezTo>
                <a:cubicBezTo>
                  <a:pt x="1217" y="1358"/>
                  <a:pt x="1218" y="1359"/>
                  <a:pt x="1218" y="1360"/>
                </a:cubicBezTo>
                <a:cubicBezTo>
                  <a:pt x="1219" y="1362"/>
                  <a:pt x="1223" y="1362"/>
                  <a:pt x="1223" y="1365"/>
                </a:cubicBezTo>
                <a:cubicBezTo>
                  <a:pt x="1222" y="1365"/>
                  <a:pt x="1221" y="1364"/>
                  <a:pt x="1220" y="1364"/>
                </a:cubicBezTo>
                <a:cubicBezTo>
                  <a:pt x="1219" y="1363"/>
                  <a:pt x="1218" y="1364"/>
                  <a:pt x="1217" y="1363"/>
                </a:cubicBezTo>
                <a:cubicBezTo>
                  <a:pt x="1216" y="1362"/>
                  <a:pt x="1216" y="1362"/>
                  <a:pt x="1215" y="1361"/>
                </a:cubicBezTo>
                <a:cubicBezTo>
                  <a:pt x="1214" y="1361"/>
                  <a:pt x="1213" y="1361"/>
                  <a:pt x="1212" y="1360"/>
                </a:cubicBezTo>
                <a:cubicBezTo>
                  <a:pt x="1211" y="1360"/>
                  <a:pt x="1209" y="1359"/>
                  <a:pt x="1209" y="1358"/>
                </a:cubicBezTo>
                <a:cubicBezTo>
                  <a:pt x="1208" y="1356"/>
                  <a:pt x="1207" y="1357"/>
                  <a:pt x="1206" y="1356"/>
                </a:cubicBezTo>
                <a:cubicBezTo>
                  <a:pt x="1205" y="1355"/>
                  <a:pt x="1205" y="1353"/>
                  <a:pt x="1203" y="1352"/>
                </a:cubicBezTo>
                <a:cubicBezTo>
                  <a:pt x="1201" y="1351"/>
                  <a:pt x="1199" y="1352"/>
                  <a:pt x="1197" y="1351"/>
                </a:cubicBezTo>
                <a:cubicBezTo>
                  <a:pt x="1196" y="1351"/>
                  <a:pt x="1195" y="1350"/>
                  <a:pt x="1195" y="1350"/>
                </a:cubicBezTo>
                <a:cubicBezTo>
                  <a:pt x="1194" y="1350"/>
                  <a:pt x="1192" y="1350"/>
                  <a:pt x="1191" y="1350"/>
                </a:cubicBezTo>
                <a:cubicBezTo>
                  <a:pt x="1191" y="1350"/>
                  <a:pt x="1191" y="1349"/>
                  <a:pt x="1191" y="1349"/>
                </a:cubicBezTo>
                <a:cubicBezTo>
                  <a:pt x="1192" y="1349"/>
                  <a:pt x="1193" y="1349"/>
                  <a:pt x="1194" y="1349"/>
                </a:cubicBezTo>
                <a:cubicBezTo>
                  <a:pt x="1195" y="1348"/>
                  <a:pt x="1196" y="1347"/>
                  <a:pt x="1197" y="1347"/>
                </a:cubicBezTo>
                <a:cubicBezTo>
                  <a:pt x="1198" y="1346"/>
                  <a:pt x="1199" y="1347"/>
                  <a:pt x="1200" y="1346"/>
                </a:cubicBezTo>
                <a:cubicBezTo>
                  <a:pt x="1200" y="1346"/>
                  <a:pt x="1202" y="1346"/>
                  <a:pt x="1202" y="1345"/>
                </a:cubicBezTo>
                <a:cubicBezTo>
                  <a:pt x="1205" y="1344"/>
                  <a:pt x="1203" y="1343"/>
                  <a:pt x="1202" y="1341"/>
                </a:cubicBezTo>
                <a:cubicBezTo>
                  <a:pt x="1201" y="1341"/>
                  <a:pt x="1202" y="1339"/>
                  <a:pt x="1201" y="1339"/>
                </a:cubicBezTo>
                <a:cubicBezTo>
                  <a:pt x="1201" y="1338"/>
                  <a:pt x="1199" y="1338"/>
                  <a:pt x="1198" y="1337"/>
                </a:cubicBezTo>
                <a:cubicBezTo>
                  <a:pt x="1198" y="1336"/>
                  <a:pt x="1198" y="1335"/>
                  <a:pt x="1199" y="1335"/>
                </a:cubicBezTo>
                <a:cubicBezTo>
                  <a:pt x="1199" y="1334"/>
                  <a:pt x="1200" y="1335"/>
                  <a:pt x="1201" y="1334"/>
                </a:cubicBezTo>
                <a:cubicBezTo>
                  <a:pt x="1203" y="1333"/>
                  <a:pt x="1204" y="1332"/>
                  <a:pt x="1206" y="1333"/>
                </a:cubicBezTo>
                <a:cubicBezTo>
                  <a:pt x="1206" y="1334"/>
                  <a:pt x="1206" y="1335"/>
                  <a:pt x="1207" y="1335"/>
                </a:cubicBezTo>
                <a:cubicBezTo>
                  <a:pt x="1207" y="1336"/>
                  <a:pt x="1208" y="1336"/>
                  <a:pt x="1209" y="1337"/>
                </a:cubicBezTo>
                <a:cubicBezTo>
                  <a:pt x="1210" y="1339"/>
                  <a:pt x="1206" y="1339"/>
                  <a:pt x="1207" y="1341"/>
                </a:cubicBezTo>
                <a:cubicBezTo>
                  <a:pt x="1208" y="1342"/>
                  <a:pt x="1208" y="1341"/>
                  <a:pt x="1209" y="1340"/>
                </a:cubicBezTo>
                <a:cubicBezTo>
                  <a:pt x="1210" y="1339"/>
                  <a:pt x="1211" y="1339"/>
                  <a:pt x="1212" y="1339"/>
                </a:cubicBezTo>
                <a:cubicBezTo>
                  <a:pt x="1215" y="1337"/>
                  <a:pt x="1211" y="1335"/>
                  <a:pt x="1210" y="1334"/>
                </a:cubicBezTo>
                <a:cubicBezTo>
                  <a:pt x="1208" y="1333"/>
                  <a:pt x="1209" y="1331"/>
                  <a:pt x="1207" y="1329"/>
                </a:cubicBezTo>
                <a:cubicBezTo>
                  <a:pt x="1205" y="1328"/>
                  <a:pt x="1203" y="1329"/>
                  <a:pt x="1203" y="1326"/>
                </a:cubicBezTo>
                <a:cubicBezTo>
                  <a:pt x="1202" y="1325"/>
                  <a:pt x="1203" y="1324"/>
                  <a:pt x="1202" y="1322"/>
                </a:cubicBezTo>
                <a:cubicBezTo>
                  <a:pt x="1202" y="1321"/>
                  <a:pt x="1201" y="1321"/>
                  <a:pt x="1201" y="1320"/>
                </a:cubicBezTo>
                <a:cubicBezTo>
                  <a:pt x="1200" y="1319"/>
                  <a:pt x="1199" y="1318"/>
                  <a:pt x="1198" y="1317"/>
                </a:cubicBezTo>
                <a:cubicBezTo>
                  <a:pt x="1197" y="1316"/>
                  <a:pt x="1197" y="1315"/>
                  <a:pt x="1196" y="1314"/>
                </a:cubicBezTo>
                <a:cubicBezTo>
                  <a:pt x="1195" y="1313"/>
                  <a:pt x="1194" y="1312"/>
                  <a:pt x="1194" y="1311"/>
                </a:cubicBezTo>
                <a:cubicBezTo>
                  <a:pt x="1193" y="1310"/>
                  <a:pt x="1193" y="1309"/>
                  <a:pt x="1193" y="1308"/>
                </a:cubicBezTo>
                <a:cubicBezTo>
                  <a:pt x="1192" y="1308"/>
                  <a:pt x="1191" y="1307"/>
                  <a:pt x="1191" y="1306"/>
                </a:cubicBezTo>
                <a:cubicBezTo>
                  <a:pt x="1190" y="1305"/>
                  <a:pt x="1190" y="1304"/>
                  <a:pt x="1190" y="1303"/>
                </a:cubicBezTo>
                <a:cubicBezTo>
                  <a:pt x="1191" y="1301"/>
                  <a:pt x="1191" y="1299"/>
                  <a:pt x="1191" y="1297"/>
                </a:cubicBezTo>
                <a:cubicBezTo>
                  <a:pt x="1191" y="1296"/>
                  <a:pt x="1191" y="1295"/>
                  <a:pt x="1192" y="1294"/>
                </a:cubicBezTo>
                <a:cubicBezTo>
                  <a:pt x="1193" y="1293"/>
                  <a:pt x="1193" y="1293"/>
                  <a:pt x="1194" y="1292"/>
                </a:cubicBezTo>
                <a:cubicBezTo>
                  <a:pt x="1194" y="1291"/>
                  <a:pt x="1195" y="1291"/>
                  <a:pt x="1196" y="1290"/>
                </a:cubicBezTo>
                <a:cubicBezTo>
                  <a:pt x="1197" y="1290"/>
                  <a:pt x="1198" y="1289"/>
                  <a:pt x="1199" y="1288"/>
                </a:cubicBezTo>
                <a:cubicBezTo>
                  <a:pt x="1200" y="1288"/>
                  <a:pt x="1200" y="1289"/>
                  <a:pt x="1200" y="1290"/>
                </a:cubicBezTo>
                <a:cubicBezTo>
                  <a:pt x="1199" y="1291"/>
                  <a:pt x="1198" y="1291"/>
                  <a:pt x="1197" y="1292"/>
                </a:cubicBezTo>
                <a:cubicBezTo>
                  <a:pt x="1196" y="1294"/>
                  <a:pt x="1199" y="1294"/>
                  <a:pt x="1200" y="1295"/>
                </a:cubicBezTo>
                <a:cubicBezTo>
                  <a:pt x="1201" y="1296"/>
                  <a:pt x="1201" y="1297"/>
                  <a:pt x="1202" y="1297"/>
                </a:cubicBezTo>
                <a:cubicBezTo>
                  <a:pt x="1203" y="1298"/>
                  <a:pt x="1204" y="1297"/>
                  <a:pt x="1205" y="1298"/>
                </a:cubicBezTo>
                <a:cubicBezTo>
                  <a:pt x="1206" y="1298"/>
                  <a:pt x="1207" y="1299"/>
                  <a:pt x="1207" y="1299"/>
                </a:cubicBezTo>
                <a:cubicBezTo>
                  <a:pt x="1208" y="1300"/>
                  <a:pt x="1209" y="1300"/>
                  <a:pt x="1210" y="1300"/>
                </a:cubicBezTo>
                <a:cubicBezTo>
                  <a:pt x="1212" y="1301"/>
                  <a:pt x="1213" y="1303"/>
                  <a:pt x="1213" y="1305"/>
                </a:cubicBezTo>
                <a:cubicBezTo>
                  <a:pt x="1213" y="1308"/>
                  <a:pt x="1213" y="1309"/>
                  <a:pt x="1216" y="1310"/>
                </a:cubicBezTo>
                <a:cubicBezTo>
                  <a:pt x="1217" y="1311"/>
                  <a:pt x="1218" y="1311"/>
                  <a:pt x="1219" y="1312"/>
                </a:cubicBezTo>
                <a:cubicBezTo>
                  <a:pt x="1220" y="1312"/>
                  <a:pt x="1221" y="1311"/>
                  <a:pt x="1222" y="1312"/>
                </a:cubicBezTo>
                <a:cubicBezTo>
                  <a:pt x="1223" y="1312"/>
                  <a:pt x="1223" y="1313"/>
                  <a:pt x="1224" y="1313"/>
                </a:cubicBezTo>
                <a:cubicBezTo>
                  <a:pt x="1226" y="1313"/>
                  <a:pt x="1225" y="1312"/>
                  <a:pt x="1224" y="1311"/>
                </a:cubicBezTo>
                <a:cubicBezTo>
                  <a:pt x="1223" y="1311"/>
                  <a:pt x="1223" y="1311"/>
                  <a:pt x="1222" y="1310"/>
                </a:cubicBezTo>
                <a:cubicBezTo>
                  <a:pt x="1221" y="1309"/>
                  <a:pt x="1221" y="1308"/>
                  <a:pt x="1220" y="1307"/>
                </a:cubicBezTo>
                <a:cubicBezTo>
                  <a:pt x="1218" y="1306"/>
                  <a:pt x="1216" y="1307"/>
                  <a:pt x="1215" y="1305"/>
                </a:cubicBezTo>
                <a:cubicBezTo>
                  <a:pt x="1214" y="1304"/>
                  <a:pt x="1214" y="1303"/>
                  <a:pt x="1214" y="1302"/>
                </a:cubicBezTo>
                <a:cubicBezTo>
                  <a:pt x="1215" y="1300"/>
                  <a:pt x="1216" y="1301"/>
                  <a:pt x="1217" y="1301"/>
                </a:cubicBezTo>
                <a:cubicBezTo>
                  <a:pt x="1218" y="1302"/>
                  <a:pt x="1219" y="1301"/>
                  <a:pt x="1220" y="1301"/>
                </a:cubicBezTo>
                <a:cubicBezTo>
                  <a:pt x="1221" y="1301"/>
                  <a:pt x="1222" y="1302"/>
                  <a:pt x="1222" y="1303"/>
                </a:cubicBezTo>
                <a:cubicBezTo>
                  <a:pt x="1223" y="1304"/>
                  <a:pt x="1223" y="1304"/>
                  <a:pt x="1224" y="1305"/>
                </a:cubicBezTo>
                <a:cubicBezTo>
                  <a:pt x="1225" y="1305"/>
                  <a:pt x="1226" y="1306"/>
                  <a:pt x="1227" y="1306"/>
                </a:cubicBezTo>
                <a:cubicBezTo>
                  <a:pt x="1227" y="1307"/>
                  <a:pt x="1227" y="1308"/>
                  <a:pt x="1228" y="1309"/>
                </a:cubicBezTo>
                <a:cubicBezTo>
                  <a:pt x="1229" y="1310"/>
                  <a:pt x="1230" y="1310"/>
                  <a:pt x="1231" y="1310"/>
                </a:cubicBezTo>
                <a:cubicBezTo>
                  <a:pt x="1231" y="1310"/>
                  <a:pt x="1232" y="1312"/>
                  <a:pt x="1233" y="1310"/>
                </a:cubicBezTo>
                <a:cubicBezTo>
                  <a:pt x="1233" y="1309"/>
                  <a:pt x="1231" y="1309"/>
                  <a:pt x="1231" y="1309"/>
                </a:cubicBezTo>
                <a:cubicBezTo>
                  <a:pt x="1230" y="1308"/>
                  <a:pt x="1230" y="1307"/>
                  <a:pt x="1229" y="1306"/>
                </a:cubicBezTo>
                <a:cubicBezTo>
                  <a:pt x="1229" y="1304"/>
                  <a:pt x="1226" y="1304"/>
                  <a:pt x="1226" y="1302"/>
                </a:cubicBezTo>
                <a:cubicBezTo>
                  <a:pt x="1225" y="1301"/>
                  <a:pt x="1224" y="1297"/>
                  <a:pt x="1227" y="1297"/>
                </a:cubicBezTo>
                <a:cubicBezTo>
                  <a:pt x="1228" y="1297"/>
                  <a:pt x="1229" y="1297"/>
                  <a:pt x="1230" y="1297"/>
                </a:cubicBezTo>
                <a:cubicBezTo>
                  <a:pt x="1231" y="1297"/>
                  <a:pt x="1231" y="1296"/>
                  <a:pt x="1232" y="1297"/>
                </a:cubicBezTo>
                <a:cubicBezTo>
                  <a:pt x="1233" y="1298"/>
                  <a:pt x="1233" y="1299"/>
                  <a:pt x="1234" y="1299"/>
                </a:cubicBezTo>
                <a:cubicBezTo>
                  <a:pt x="1236" y="1300"/>
                  <a:pt x="1235" y="1298"/>
                  <a:pt x="1235" y="1298"/>
                </a:cubicBezTo>
                <a:cubicBezTo>
                  <a:pt x="1233" y="1297"/>
                  <a:pt x="1232" y="1295"/>
                  <a:pt x="1230" y="1294"/>
                </a:cubicBezTo>
                <a:cubicBezTo>
                  <a:pt x="1228" y="1293"/>
                  <a:pt x="1229" y="1291"/>
                  <a:pt x="1228" y="1289"/>
                </a:cubicBezTo>
                <a:cubicBezTo>
                  <a:pt x="1227" y="1287"/>
                  <a:pt x="1224" y="1286"/>
                  <a:pt x="1226" y="1283"/>
                </a:cubicBezTo>
                <a:cubicBezTo>
                  <a:pt x="1227" y="1281"/>
                  <a:pt x="1230" y="1283"/>
                  <a:pt x="1232" y="1282"/>
                </a:cubicBezTo>
                <a:cubicBezTo>
                  <a:pt x="1233" y="1282"/>
                  <a:pt x="1233" y="1280"/>
                  <a:pt x="1234" y="1280"/>
                </a:cubicBezTo>
                <a:cubicBezTo>
                  <a:pt x="1236" y="1279"/>
                  <a:pt x="1237" y="1279"/>
                  <a:pt x="1238" y="1278"/>
                </a:cubicBezTo>
                <a:cubicBezTo>
                  <a:pt x="1240" y="1277"/>
                  <a:pt x="1242" y="1276"/>
                  <a:pt x="1243" y="1276"/>
                </a:cubicBezTo>
                <a:cubicBezTo>
                  <a:pt x="1245" y="1276"/>
                  <a:pt x="1246" y="1277"/>
                  <a:pt x="1247" y="1277"/>
                </a:cubicBezTo>
                <a:cubicBezTo>
                  <a:pt x="1248" y="1277"/>
                  <a:pt x="1248" y="1276"/>
                  <a:pt x="1250" y="1276"/>
                </a:cubicBezTo>
                <a:cubicBezTo>
                  <a:pt x="1252" y="1276"/>
                  <a:pt x="1253" y="1277"/>
                  <a:pt x="1255" y="1278"/>
                </a:cubicBezTo>
                <a:cubicBezTo>
                  <a:pt x="1257" y="1279"/>
                  <a:pt x="1259" y="1279"/>
                  <a:pt x="1261" y="1278"/>
                </a:cubicBezTo>
                <a:cubicBezTo>
                  <a:pt x="1263" y="1277"/>
                  <a:pt x="1264" y="1275"/>
                  <a:pt x="1266" y="1275"/>
                </a:cubicBezTo>
                <a:cubicBezTo>
                  <a:pt x="1268" y="1274"/>
                  <a:pt x="1269" y="1275"/>
                  <a:pt x="1271" y="1276"/>
                </a:cubicBezTo>
                <a:cubicBezTo>
                  <a:pt x="1274" y="1276"/>
                  <a:pt x="1275" y="1277"/>
                  <a:pt x="1277" y="1277"/>
                </a:cubicBezTo>
                <a:cubicBezTo>
                  <a:pt x="1279" y="1278"/>
                  <a:pt x="1281" y="1278"/>
                  <a:pt x="1283" y="1279"/>
                </a:cubicBezTo>
                <a:cubicBezTo>
                  <a:pt x="1284" y="1279"/>
                  <a:pt x="1285" y="1281"/>
                  <a:pt x="1286" y="1281"/>
                </a:cubicBezTo>
                <a:cubicBezTo>
                  <a:pt x="1287" y="1282"/>
                  <a:pt x="1288" y="1282"/>
                  <a:pt x="1289" y="1282"/>
                </a:cubicBezTo>
                <a:cubicBezTo>
                  <a:pt x="1292" y="1283"/>
                  <a:pt x="1292" y="1284"/>
                  <a:pt x="1293" y="1286"/>
                </a:cubicBezTo>
                <a:cubicBezTo>
                  <a:pt x="1294" y="1288"/>
                  <a:pt x="1295" y="1288"/>
                  <a:pt x="1297" y="1288"/>
                </a:cubicBezTo>
                <a:cubicBezTo>
                  <a:pt x="1299" y="1289"/>
                  <a:pt x="1301" y="1289"/>
                  <a:pt x="1303" y="1288"/>
                </a:cubicBezTo>
                <a:cubicBezTo>
                  <a:pt x="1305" y="1288"/>
                  <a:pt x="1307" y="1287"/>
                  <a:pt x="1309" y="1287"/>
                </a:cubicBezTo>
                <a:cubicBezTo>
                  <a:pt x="1310" y="1288"/>
                  <a:pt x="1311" y="1287"/>
                  <a:pt x="1312" y="1287"/>
                </a:cubicBezTo>
                <a:cubicBezTo>
                  <a:pt x="1313" y="1286"/>
                  <a:pt x="1313" y="1287"/>
                  <a:pt x="1313" y="1288"/>
                </a:cubicBezTo>
                <a:cubicBezTo>
                  <a:pt x="1314" y="1289"/>
                  <a:pt x="1315" y="1289"/>
                  <a:pt x="1313" y="1290"/>
                </a:cubicBezTo>
                <a:cubicBezTo>
                  <a:pt x="1312" y="1291"/>
                  <a:pt x="1311" y="1291"/>
                  <a:pt x="1310" y="1291"/>
                </a:cubicBezTo>
                <a:cubicBezTo>
                  <a:pt x="1308" y="1292"/>
                  <a:pt x="1307" y="1294"/>
                  <a:pt x="1305" y="1294"/>
                </a:cubicBezTo>
                <a:cubicBezTo>
                  <a:pt x="1303" y="1295"/>
                  <a:pt x="1301" y="1295"/>
                  <a:pt x="1300" y="1296"/>
                </a:cubicBezTo>
                <a:cubicBezTo>
                  <a:pt x="1298" y="1298"/>
                  <a:pt x="1297" y="1300"/>
                  <a:pt x="1297" y="1303"/>
                </a:cubicBezTo>
                <a:cubicBezTo>
                  <a:pt x="1297" y="1305"/>
                  <a:pt x="1297" y="1305"/>
                  <a:pt x="1299" y="1304"/>
                </a:cubicBezTo>
                <a:cubicBezTo>
                  <a:pt x="1302" y="1304"/>
                  <a:pt x="1304" y="1302"/>
                  <a:pt x="1307" y="1300"/>
                </a:cubicBezTo>
                <a:cubicBezTo>
                  <a:pt x="1308" y="1299"/>
                  <a:pt x="1310" y="1299"/>
                  <a:pt x="1311" y="1298"/>
                </a:cubicBezTo>
                <a:cubicBezTo>
                  <a:pt x="1312" y="1297"/>
                  <a:pt x="1313" y="1296"/>
                  <a:pt x="1315" y="1295"/>
                </a:cubicBezTo>
                <a:cubicBezTo>
                  <a:pt x="1316" y="1295"/>
                  <a:pt x="1317" y="1294"/>
                  <a:pt x="1317" y="1293"/>
                </a:cubicBezTo>
                <a:cubicBezTo>
                  <a:pt x="1318" y="1292"/>
                  <a:pt x="1318" y="1291"/>
                  <a:pt x="1319" y="1291"/>
                </a:cubicBezTo>
                <a:cubicBezTo>
                  <a:pt x="1321" y="1289"/>
                  <a:pt x="1323" y="1288"/>
                  <a:pt x="1325" y="1287"/>
                </a:cubicBezTo>
                <a:cubicBezTo>
                  <a:pt x="1327" y="1286"/>
                  <a:pt x="1328" y="1285"/>
                  <a:pt x="1329" y="1283"/>
                </a:cubicBezTo>
                <a:cubicBezTo>
                  <a:pt x="1331" y="1282"/>
                  <a:pt x="1333" y="1282"/>
                  <a:pt x="1334" y="1280"/>
                </a:cubicBezTo>
                <a:cubicBezTo>
                  <a:pt x="1336" y="1279"/>
                  <a:pt x="1336" y="1277"/>
                  <a:pt x="1338" y="1276"/>
                </a:cubicBezTo>
                <a:cubicBezTo>
                  <a:pt x="1340" y="1274"/>
                  <a:pt x="1342" y="1274"/>
                  <a:pt x="1344" y="1274"/>
                </a:cubicBezTo>
                <a:cubicBezTo>
                  <a:pt x="1346" y="1274"/>
                  <a:pt x="1348" y="1273"/>
                  <a:pt x="1350" y="1273"/>
                </a:cubicBezTo>
                <a:cubicBezTo>
                  <a:pt x="1352" y="1273"/>
                  <a:pt x="1355" y="1274"/>
                  <a:pt x="1356" y="1273"/>
                </a:cubicBezTo>
                <a:cubicBezTo>
                  <a:pt x="1357" y="1273"/>
                  <a:pt x="1358" y="1272"/>
                  <a:pt x="1359" y="1271"/>
                </a:cubicBezTo>
                <a:cubicBezTo>
                  <a:pt x="1360" y="1271"/>
                  <a:pt x="1360" y="1272"/>
                  <a:pt x="1361" y="1272"/>
                </a:cubicBezTo>
                <a:cubicBezTo>
                  <a:pt x="1363" y="1274"/>
                  <a:pt x="1365" y="1273"/>
                  <a:pt x="1367" y="1273"/>
                </a:cubicBezTo>
                <a:cubicBezTo>
                  <a:pt x="1368" y="1273"/>
                  <a:pt x="1368" y="1275"/>
                  <a:pt x="1370" y="1275"/>
                </a:cubicBezTo>
                <a:cubicBezTo>
                  <a:pt x="1371" y="1275"/>
                  <a:pt x="1373" y="1275"/>
                  <a:pt x="1374" y="1275"/>
                </a:cubicBezTo>
                <a:cubicBezTo>
                  <a:pt x="1377" y="1276"/>
                  <a:pt x="1378" y="1276"/>
                  <a:pt x="1380" y="1274"/>
                </a:cubicBezTo>
                <a:cubicBezTo>
                  <a:pt x="1382" y="1272"/>
                  <a:pt x="1382" y="1274"/>
                  <a:pt x="1384" y="1276"/>
                </a:cubicBezTo>
                <a:cubicBezTo>
                  <a:pt x="1385" y="1277"/>
                  <a:pt x="1385" y="1277"/>
                  <a:pt x="1386" y="1277"/>
                </a:cubicBezTo>
                <a:cubicBezTo>
                  <a:pt x="1387" y="1278"/>
                  <a:pt x="1388" y="1278"/>
                  <a:pt x="1389" y="1279"/>
                </a:cubicBezTo>
                <a:cubicBezTo>
                  <a:pt x="1390" y="1280"/>
                  <a:pt x="1391" y="1280"/>
                  <a:pt x="1392" y="1281"/>
                </a:cubicBezTo>
                <a:cubicBezTo>
                  <a:pt x="1393" y="1281"/>
                  <a:pt x="1394" y="1281"/>
                  <a:pt x="1396" y="1282"/>
                </a:cubicBezTo>
                <a:cubicBezTo>
                  <a:pt x="1397" y="1283"/>
                  <a:pt x="1398" y="1283"/>
                  <a:pt x="1400" y="1283"/>
                </a:cubicBezTo>
                <a:cubicBezTo>
                  <a:pt x="1401" y="1283"/>
                  <a:pt x="1403" y="1282"/>
                  <a:pt x="1403" y="1284"/>
                </a:cubicBezTo>
                <a:cubicBezTo>
                  <a:pt x="1403" y="1285"/>
                  <a:pt x="1402" y="1284"/>
                  <a:pt x="1401" y="1284"/>
                </a:cubicBezTo>
                <a:cubicBezTo>
                  <a:pt x="1399" y="1284"/>
                  <a:pt x="1399" y="1284"/>
                  <a:pt x="1398" y="1284"/>
                </a:cubicBezTo>
                <a:cubicBezTo>
                  <a:pt x="1396" y="1284"/>
                  <a:pt x="1393" y="1284"/>
                  <a:pt x="1391" y="1285"/>
                </a:cubicBezTo>
                <a:cubicBezTo>
                  <a:pt x="1389" y="1286"/>
                  <a:pt x="1388" y="1286"/>
                  <a:pt x="1385" y="1286"/>
                </a:cubicBezTo>
                <a:cubicBezTo>
                  <a:pt x="1384" y="1286"/>
                  <a:pt x="1383" y="1286"/>
                  <a:pt x="1382" y="1286"/>
                </a:cubicBezTo>
                <a:cubicBezTo>
                  <a:pt x="1381" y="1286"/>
                  <a:pt x="1380" y="1287"/>
                  <a:pt x="1379" y="1287"/>
                </a:cubicBezTo>
                <a:cubicBezTo>
                  <a:pt x="1378" y="1288"/>
                  <a:pt x="1376" y="1288"/>
                  <a:pt x="1375" y="1289"/>
                </a:cubicBezTo>
                <a:cubicBezTo>
                  <a:pt x="1375" y="1291"/>
                  <a:pt x="1377" y="1291"/>
                  <a:pt x="1378" y="1292"/>
                </a:cubicBezTo>
                <a:cubicBezTo>
                  <a:pt x="1379" y="1292"/>
                  <a:pt x="1379" y="1292"/>
                  <a:pt x="1380" y="1293"/>
                </a:cubicBezTo>
                <a:cubicBezTo>
                  <a:pt x="1381" y="1293"/>
                  <a:pt x="1382" y="1292"/>
                  <a:pt x="1383" y="1293"/>
                </a:cubicBezTo>
                <a:cubicBezTo>
                  <a:pt x="1387" y="1294"/>
                  <a:pt x="1382" y="1296"/>
                  <a:pt x="1380" y="1297"/>
                </a:cubicBezTo>
                <a:cubicBezTo>
                  <a:pt x="1378" y="1297"/>
                  <a:pt x="1377" y="1296"/>
                  <a:pt x="1375" y="1296"/>
                </a:cubicBezTo>
                <a:cubicBezTo>
                  <a:pt x="1373" y="1297"/>
                  <a:pt x="1372" y="1297"/>
                  <a:pt x="1370" y="1296"/>
                </a:cubicBezTo>
                <a:cubicBezTo>
                  <a:pt x="1369" y="1296"/>
                  <a:pt x="1369" y="1295"/>
                  <a:pt x="1368" y="1295"/>
                </a:cubicBezTo>
                <a:cubicBezTo>
                  <a:pt x="1367" y="1295"/>
                  <a:pt x="1366" y="1295"/>
                  <a:pt x="1365" y="1295"/>
                </a:cubicBezTo>
                <a:cubicBezTo>
                  <a:pt x="1363" y="1295"/>
                  <a:pt x="1361" y="1296"/>
                  <a:pt x="1359" y="1295"/>
                </a:cubicBezTo>
                <a:cubicBezTo>
                  <a:pt x="1357" y="1295"/>
                  <a:pt x="1355" y="1294"/>
                  <a:pt x="1353" y="1295"/>
                </a:cubicBezTo>
                <a:cubicBezTo>
                  <a:pt x="1352" y="1295"/>
                  <a:pt x="1351" y="1296"/>
                  <a:pt x="1350" y="1296"/>
                </a:cubicBezTo>
                <a:cubicBezTo>
                  <a:pt x="1349" y="1295"/>
                  <a:pt x="1350" y="1294"/>
                  <a:pt x="1349" y="1293"/>
                </a:cubicBezTo>
                <a:cubicBezTo>
                  <a:pt x="1349" y="1292"/>
                  <a:pt x="1349" y="1291"/>
                  <a:pt x="1348" y="1291"/>
                </a:cubicBezTo>
                <a:cubicBezTo>
                  <a:pt x="1347" y="1291"/>
                  <a:pt x="1347" y="1292"/>
                  <a:pt x="1346" y="1291"/>
                </a:cubicBezTo>
                <a:cubicBezTo>
                  <a:pt x="1346" y="1291"/>
                  <a:pt x="1345" y="1291"/>
                  <a:pt x="1345" y="1291"/>
                </a:cubicBezTo>
                <a:cubicBezTo>
                  <a:pt x="1341" y="1290"/>
                  <a:pt x="1345" y="1294"/>
                  <a:pt x="1346" y="1295"/>
                </a:cubicBezTo>
                <a:cubicBezTo>
                  <a:pt x="1346" y="1298"/>
                  <a:pt x="1343" y="1297"/>
                  <a:pt x="1342" y="1297"/>
                </a:cubicBezTo>
                <a:cubicBezTo>
                  <a:pt x="1340" y="1298"/>
                  <a:pt x="1338" y="1299"/>
                  <a:pt x="1337" y="1297"/>
                </a:cubicBezTo>
                <a:cubicBezTo>
                  <a:pt x="1336" y="1297"/>
                  <a:pt x="1336" y="1296"/>
                  <a:pt x="1334" y="1295"/>
                </a:cubicBezTo>
                <a:cubicBezTo>
                  <a:pt x="1333" y="1295"/>
                  <a:pt x="1333" y="1295"/>
                  <a:pt x="1332" y="1294"/>
                </a:cubicBezTo>
                <a:cubicBezTo>
                  <a:pt x="1330" y="1292"/>
                  <a:pt x="1329" y="1293"/>
                  <a:pt x="1327" y="1293"/>
                </a:cubicBezTo>
                <a:cubicBezTo>
                  <a:pt x="1326" y="1294"/>
                  <a:pt x="1325" y="1293"/>
                  <a:pt x="1324" y="1294"/>
                </a:cubicBezTo>
                <a:cubicBezTo>
                  <a:pt x="1323" y="1295"/>
                  <a:pt x="1323" y="1295"/>
                  <a:pt x="1322" y="1296"/>
                </a:cubicBezTo>
                <a:cubicBezTo>
                  <a:pt x="1321" y="1296"/>
                  <a:pt x="1319" y="1296"/>
                  <a:pt x="1319" y="1296"/>
                </a:cubicBezTo>
                <a:cubicBezTo>
                  <a:pt x="1318" y="1297"/>
                  <a:pt x="1317" y="1297"/>
                  <a:pt x="1316" y="1298"/>
                </a:cubicBezTo>
                <a:cubicBezTo>
                  <a:pt x="1315" y="1298"/>
                  <a:pt x="1314" y="1298"/>
                  <a:pt x="1313" y="1299"/>
                </a:cubicBezTo>
                <a:cubicBezTo>
                  <a:pt x="1312" y="1300"/>
                  <a:pt x="1310" y="1300"/>
                  <a:pt x="1308" y="1301"/>
                </a:cubicBezTo>
                <a:cubicBezTo>
                  <a:pt x="1307" y="1302"/>
                  <a:pt x="1306" y="1303"/>
                  <a:pt x="1305" y="1303"/>
                </a:cubicBezTo>
                <a:cubicBezTo>
                  <a:pt x="1303" y="1304"/>
                  <a:pt x="1300" y="1304"/>
                  <a:pt x="1298" y="1305"/>
                </a:cubicBezTo>
                <a:cubicBezTo>
                  <a:pt x="1295" y="1307"/>
                  <a:pt x="1298" y="1308"/>
                  <a:pt x="1297" y="1311"/>
                </a:cubicBezTo>
                <a:cubicBezTo>
                  <a:pt x="1297" y="1311"/>
                  <a:pt x="1296" y="1312"/>
                  <a:pt x="1296" y="1313"/>
                </a:cubicBezTo>
                <a:cubicBezTo>
                  <a:pt x="1296" y="1314"/>
                  <a:pt x="1295" y="1315"/>
                  <a:pt x="1296" y="1316"/>
                </a:cubicBezTo>
                <a:cubicBezTo>
                  <a:pt x="1296" y="1317"/>
                  <a:pt x="1297" y="1318"/>
                  <a:pt x="1297" y="1319"/>
                </a:cubicBezTo>
                <a:cubicBezTo>
                  <a:pt x="1297" y="1321"/>
                  <a:pt x="1297" y="1323"/>
                  <a:pt x="1295" y="1324"/>
                </a:cubicBezTo>
                <a:cubicBezTo>
                  <a:pt x="1294" y="1326"/>
                  <a:pt x="1294" y="1327"/>
                  <a:pt x="1296" y="1328"/>
                </a:cubicBezTo>
                <a:cubicBezTo>
                  <a:pt x="1297" y="1329"/>
                  <a:pt x="1299" y="1327"/>
                  <a:pt x="1300" y="1327"/>
                </a:cubicBezTo>
                <a:cubicBezTo>
                  <a:pt x="1303" y="1327"/>
                  <a:pt x="1305" y="1327"/>
                  <a:pt x="1308" y="1326"/>
                </a:cubicBezTo>
                <a:cubicBezTo>
                  <a:pt x="1310" y="1325"/>
                  <a:pt x="1312" y="1326"/>
                  <a:pt x="1314" y="1326"/>
                </a:cubicBezTo>
                <a:cubicBezTo>
                  <a:pt x="1316" y="1326"/>
                  <a:pt x="1320" y="1325"/>
                  <a:pt x="1319" y="1328"/>
                </a:cubicBezTo>
                <a:cubicBezTo>
                  <a:pt x="1319" y="1328"/>
                  <a:pt x="1317" y="1329"/>
                  <a:pt x="1316" y="1329"/>
                </a:cubicBezTo>
                <a:cubicBezTo>
                  <a:pt x="1315" y="1330"/>
                  <a:pt x="1315" y="1330"/>
                  <a:pt x="1314" y="1331"/>
                </a:cubicBezTo>
                <a:cubicBezTo>
                  <a:pt x="1313" y="1332"/>
                  <a:pt x="1310" y="1334"/>
                  <a:pt x="1312" y="1336"/>
                </a:cubicBezTo>
                <a:cubicBezTo>
                  <a:pt x="1313" y="1336"/>
                  <a:pt x="1314" y="1336"/>
                  <a:pt x="1314" y="1337"/>
                </a:cubicBezTo>
                <a:cubicBezTo>
                  <a:pt x="1314" y="1338"/>
                  <a:pt x="1314" y="1338"/>
                  <a:pt x="1314" y="1339"/>
                </a:cubicBezTo>
                <a:cubicBezTo>
                  <a:pt x="1314" y="1339"/>
                  <a:pt x="1314" y="1340"/>
                  <a:pt x="1315" y="1340"/>
                </a:cubicBezTo>
                <a:cubicBezTo>
                  <a:pt x="1316" y="1342"/>
                  <a:pt x="1315" y="1345"/>
                  <a:pt x="1316" y="1346"/>
                </a:cubicBezTo>
                <a:cubicBezTo>
                  <a:pt x="1318" y="1347"/>
                  <a:pt x="1322" y="1345"/>
                  <a:pt x="1322" y="1348"/>
                </a:cubicBezTo>
                <a:cubicBezTo>
                  <a:pt x="1323" y="1350"/>
                  <a:pt x="1319" y="1351"/>
                  <a:pt x="1318" y="1352"/>
                </a:cubicBezTo>
                <a:cubicBezTo>
                  <a:pt x="1317" y="1353"/>
                  <a:pt x="1317" y="1353"/>
                  <a:pt x="1316" y="1353"/>
                </a:cubicBezTo>
                <a:cubicBezTo>
                  <a:pt x="1315" y="1354"/>
                  <a:pt x="1314" y="1354"/>
                  <a:pt x="1314" y="1355"/>
                </a:cubicBezTo>
                <a:cubicBezTo>
                  <a:pt x="1313" y="1356"/>
                  <a:pt x="1314" y="1357"/>
                  <a:pt x="1315" y="1357"/>
                </a:cubicBezTo>
                <a:cubicBezTo>
                  <a:pt x="1316" y="1358"/>
                  <a:pt x="1316" y="1359"/>
                  <a:pt x="1317" y="1360"/>
                </a:cubicBezTo>
                <a:cubicBezTo>
                  <a:pt x="1318" y="1362"/>
                  <a:pt x="1320" y="1362"/>
                  <a:pt x="1321" y="1363"/>
                </a:cubicBezTo>
                <a:cubicBezTo>
                  <a:pt x="1322" y="1364"/>
                  <a:pt x="1323" y="1364"/>
                  <a:pt x="1323" y="1365"/>
                </a:cubicBezTo>
                <a:cubicBezTo>
                  <a:pt x="1324" y="1366"/>
                  <a:pt x="1322" y="1365"/>
                  <a:pt x="1321" y="1365"/>
                </a:cubicBezTo>
                <a:cubicBezTo>
                  <a:pt x="1319" y="1365"/>
                  <a:pt x="1316" y="1366"/>
                  <a:pt x="1314" y="1366"/>
                </a:cubicBezTo>
                <a:cubicBezTo>
                  <a:pt x="1314" y="1365"/>
                  <a:pt x="1313" y="1364"/>
                  <a:pt x="1312" y="1364"/>
                </a:cubicBezTo>
                <a:cubicBezTo>
                  <a:pt x="1311" y="1364"/>
                  <a:pt x="1310" y="1364"/>
                  <a:pt x="1310" y="1363"/>
                </a:cubicBezTo>
                <a:cubicBezTo>
                  <a:pt x="1309" y="1362"/>
                  <a:pt x="1310" y="1361"/>
                  <a:pt x="1309" y="1360"/>
                </a:cubicBezTo>
                <a:cubicBezTo>
                  <a:pt x="1309" y="1358"/>
                  <a:pt x="1309" y="1358"/>
                  <a:pt x="1308" y="1358"/>
                </a:cubicBezTo>
                <a:cubicBezTo>
                  <a:pt x="1307" y="1357"/>
                  <a:pt x="1306" y="1356"/>
                  <a:pt x="1306" y="1356"/>
                </a:cubicBezTo>
                <a:cubicBezTo>
                  <a:pt x="1304" y="1355"/>
                  <a:pt x="1304" y="1357"/>
                  <a:pt x="1304" y="1358"/>
                </a:cubicBezTo>
                <a:cubicBezTo>
                  <a:pt x="1304" y="1359"/>
                  <a:pt x="1305" y="1359"/>
                  <a:pt x="1305" y="1360"/>
                </a:cubicBezTo>
                <a:cubicBezTo>
                  <a:pt x="1306" y="1361"/>
                  <a:pt x="1306" y="1361"/>
                  <a:pt x="1306" y="1362"/>
                </a:cubicBezTo>
                <a:cubicBezTo>
                  <a:pt x="1306" y="1364"/>
                  <a:pt x="1307" y="1365"/>
                  <a:pt x="1305" y="1366"/>
                </a:cubicBezTo>
                <a:cubicBezTo>
                  <a:pt x="1304" y="1367"/>
                  <a:pt x="1303" y="1366"/>
                  <a:pt x="1302" y="1366"/>
                </a:cubicBezTo>
                <a:cubicBezTo>
                  <a:pt x="1301" y="1366"/>
                  <a:pt x="1301" y="1367"/>
                  <a:pt x="1300" y="1368"/>
                </a:cubicBezTo>
                <a:cubicBezTo>
                  <a:pt x="1300" y="1369"/>
                  <a:pt x="1299" y="1369"/>
                  <a:pt x="1299" y="1369"/>
                </a:cubicBezTo>
                <a:cubicBezTo>
                  <a:pt x="1298" y="1371"/>
                  <a:pt x="1299" y="1371"/>
                  <a:pt x="1301" y="1371"/>
                </a:cubicBezTo>
                <a:cubicBezTo>
                  <a:pt x="1302" y="1371"/>
                  <a:pt x="1302" y="1371"/>
                  <a:pt x="1304" y="1372"/>
                </a:cubicBezTo>
                <a:cubicBezTo>
                  <a:pt x="1305" y="1372"/>
                  <a:pt x="1306" y="1372"/>
                  <a:pt x="1307" y="1372"/>
                </a:cubicBezTo>
                <a:cubicBezTo>
                  <a:pt x="1309" y="1372"/>
                  <a:pt x="1311" y="1372"/>
                  <a:pt x="1313" y="1372"/>
                </a:cubicBezTo>
                <a:cubicBezTo>
                  <a:pt x="1315" y="1373"/>
                  <a:pt x="1317" y="1374"/>
                  <a:pt x="1319" y="1375"/>
                </a:cubicBezTo>
                <a:cubicBezTo>
                  <a:pt x="1320" y="1375"/>
                  <a:pt x="1321" y="1376"/>
                  <a:pt x="1322" y="1377"/>
                </a:cubicBezTo>
                <a:cubicBezTo>
                  <a:pt x="1323" y="1378"/>
                  <a:pt x="1324" y="1378"/>
                  <a:pt x="1325" y="1378"/>
                </a:cubicBezTo>
                <a:cubicBezTo>
                  <a:pt x="1326" y="1378"/>
                  <a:pt x="1326" y="1379"/>
                  <a:pt x="1327" y="1380"/>
                </a:cubicBezTo>
                <a:cubicBezTo>
                  <a:pt x="1327" y="1380"/>
                  <a:pt x="1327" y="1381"/>
                  <a:pt x="1327" y="1381"/>
                </a:cubicBezTo>
                <a:cubicBezTo>
                  <a:pt x="1328" y="1381"/>
                  <a:pt x="1328" y="1381"/>
                  <a:pt x="1329" y="1382"/>
                </a:cubicBezTo>
                <a:cubicBezTo>
                  <a:pt x="1330" y="1383"/>
                  <a:pt x="1329" y="1383"/>
                  <a:pt x="1329" y="1384"/>
                </a:cubicBezTo>
                <a:cubicBezTo>
                  <a:pt x="1330" y="1385"/>
                  <a:pt x="1331" y="1385"/>
                  <a:pt x="1330" y="1387"/>
                </a:cubicBezTo>
                <a:cubicBezTo>
                  <a:pt x="1329" y="1388"/>
                  <a:pt x="1328" y="1388"/>
                  <a:pt x="1327" y="1388"/>
                </a:cubicBezTo>
                <a:cubicBezTo>
                  <a:pt x="1327" y="1389"/>
                  <a:pt x="1326" y="1389"/>
                  <a:pt x="1325" y="1389"/>
                </a:cubicBezTo>
                <a:cubicBezTo>
                  <a:pt x="1324" y="1390"/>
                  <a:pt x="1323" y="1389"/>
                  <a:pt x="1322" y="1390"/>
                </a:cubicBezTo>
                <a:cubicBezTo>
                  <a:pt x="1322" y="1392"/>
                  <a:pt x="1324" y="1392"/>
                  <a:pt x="1324" y="1392"/>
                </a:cubicBezTo>
                <a:cubicBezTo>
                  <a:pt x="1325" y="1393"/>
                  <a:pt x="1325" y="1394"/>
                  <a:pt x="1326" y="1394"/>
                </a:cubicBezTo>
                <a:cubicBezTo>
                  <a:pt x="1327" y="1395"/>
                  <a:pt x="1328" y="1395"/>
                  <a:pt x="1329" y="1396"/>
                </a:cubicBezTo>
                <a:cubicBezTo>
                  <a:pt x="1329" y="1397"/>
                  <a:pt x="1328" y="1398"/>
                  <a:pt x="1328" y="1399"/>
                </a:cubicBezTo>
                <a:cubicBezTo>
                  <a:pt x="1327" y="1403"/>
                  <a:pt x="1331" y="1401"/>
                  <a:pt x="1333" y="1401"/>
                </a:cubicBezTo>
                <a:cubicBezTo>
                  <a:pt x="1335" y="1401"/>
                  <a:pt x="1336" y="1402"/>
                  <a:pt x="1338" y="1403"/>
                </a:cubicBezTo>
                <a:cubicBezTo>
                  <a:pt x="1341" y="1405"/>
                  <a:pt x="1340" y="1407"/>
                  <a:pt x="1338" y="1408"/>
                </a:cubicBezTo>
                <a:cubicBezTo>
                  <a:pt x="1337" y="1409"/>
                  <a:pt x="1337" y="1410"/>
                  <a:pt x="1336" y="1410"/>
                </a:cubicBezTo>
                <a:cubicBezTo>
                  <a:pt x="1334" y="1411"/>
                  <a:pt x="1334" y="1410"/>
                  <a:pt x="1334" y="1410"/>
                </a:cubicBezTo>
                <a:cubicBezTo>
                  <a:pt x="1333" y="1409"/>
                  <a:pt x="1328" y="1409"/>
                  <a:pt x="1328" y="1411"/>
                </a:cubicBezTo>
                <a:cubicBezTo>
                  <a:pt x="1329" y="1412"/>
                  <a:pt x="1329" y="1411"/>
                  <a:pt x="1330" y="1412"/>
                </a:cubicBezTo>
                <a:cubicBezTo>
                  <a:pt x="1330" y="1412"/>
                  <a:pt x="1330" y="1412"/>
                  <a:pt x="1331" y="1413"/>
                </a:cubicBezTo>
                <a:cubicBezTo>
                  <a:pt x="1331" y="1414"/>
                  <a:pt x="1331" y="1414"/>
                  <a:pt x="1333" y="1414"/>
                </a:cubicBezTo>
                <a:cubicBezTo>
                  <a:pt x="1334" y="1414"/>
                  <a:pt x="1335" y="1414"/>
                  <a:pt x="1336" y="1414"/>
                </a:cubicBezTo>
                <a:cubicBezTo>
                  <a:pt x="1337" y="1413"/>
                  <a:pt x="1338" y="1414"/>
                  <a:pt x="1339" y="1414"/>
                </a:cubicBezTo>
                <a:cubicBezTo>
                  <a:pt x="1340" y="1414"/>
                  <a:pt x="1341" y="1414"/>
                  <a:pt x="1342" y="1413"/>
                </a:cubicBezTo>
                <a:cubicBezTo>
                  <a:pt x="1343" y="1413"/>
                  <a:pt x="1344" y="1413"/>
                  <a:pt x="1345" y="1413"/>
                </a:cubicBezTo>
                <a:cubicBezTo>
                  <a:pt x="1347" y="1414"/>
                  <a:pt x="1348" y="1413"/>
                  <a:pt x="1349" y="1412"/>
                </a:cubicBezTo>
                <a:cubicBezTo>
                  <a:pt x="1351" y="1412"/>
                  <a:pt x="1352" y="1412"/>
                  <a:pt x="1354" y="1412"/>
                </a:cubicBezTo>
                <a:cubicBezTo>
                  <a:pt x="1355" y="1412"/>
                  <a:pt x="1360" y="1412"/>
                  <a:pt x="1358" y="1414"/>
                </a:cubicBezTo>
                <a:cubicBezTo>
                  <a:pt x="1357" y="1415"/>
                  <a:pt x="1356" y="1415"/>
                  <a:pt x="1355" y="1416"/>
                </a:cubicBezTo>
                <a:cubicBezTo>
                  <a:pt x="1354" y="1416"/>
                  <a:pt x="1353" y="1417"/>
                  <a:pt x="1352" y="1418"/>
                </a:cubicBezTo>
                <a:cubicBezTo>
                  <a:pt x="1351" y="1419"/>
                  <a:pt x="1348" y="1419"/>
                  <a:pt x="1346" y="1419"/>
                </a:cubicBezTo>
                <a:cubicBezTo>
                  <a:pt x="1344" y="1420"/>
                  <a:pt x="1343" y="1421"/>
                  <a:pt x="1340" y="1421"/>
                </a:cubicBezTo>
                <a:cubicBezTo>
                  <a:pt x="1339" y="1421"/>
                  <a:pt x="1336" y="1421"/>
                  <a:pt x="1335" y="1423"/>
                </a:cubicBezTo>
                <a:cubicBezTo>
                  <a:pt x="1333" y="1425"/>
                  <a:pt x="1338" y="1423"/>
                  <a:pt x="1339" y="1423"/>
                </a:cubicBezTo>
                <a:cubicBezTo>
                  <a:pt x="1340" y="1423"/>
                  <a:pt x="1341" y="1424"/>
                  <a:pt x="1342" y="1423"/>
                </a:cubicBezTo>
                <a:cubicBezTo>
                  <a:pt x="1343" y="1423"/>
                  <a:pt x="1345" y="1423"/>
                  <a:pt x="1346" y="1422"/>
                </a:cubicBezTo>
                <a:cubicBezTo>
                  <a:pt x="1346" y="1422"/>
                  <a:pt x="1347" y="1422"/>
                  <a:pt x="1347" y="1421"/>
                </a:cubicBezTo>
                <a:cubicBezTo>
                  <a:pt x="1348" y="1421"/>
                  <a:pt x="1350" y="1421"/>
                  <a:pt x="1351" y="1421"/>
                </a:cubicBezTo>
                <a:cubicBezTo>
                  <a:pt x="1352" y="1422"/>
                  <a:pt x="1351" y="1422"/>
                  <a:pt x="1351" y="1423"/>
                </a:cubicBezTo>
                <a:cubicBezTo>
                  <a:pt x="1351" y="1424"/>
                  <a:pt x="1350" y="1424"/>
                  <a:pt x="1350" y="1424"/>
                </a:cubicBezTo>
                <a:cubicBezTo>
                  <a:pt x="1351" y="1425"/>
                  <a:pt x="1351" y="1425"/>
                  <a:pt x="1351" y="1425"/>
                </a:cubicBezTo>
                <a:cubicBezTo>
                  <a:pt x="1352" y="1425"/>
                  <a:pt x="1353" y="1425"/>
                  <a:pt x="1352" y="1426"/>
                </a:cubicBezTo>
                <a:cubicBezTo>
                  <a:pt x="1352" y="1427"/>
                  <a:pt x="1351" y="1426"/>
                  <a:pt x="1351" y="1428"/>
                </a:cubicBezTo>
                <a:cubicBezTo>
                  <a:pt x="1354" y="1428"/>
                  <a:pt x="1355" y="1426"/>
                  <a:pt x="1356" y="1424"/>
                </a:cubicBezTo>
                <a:cubicBezTo>
                  <a:pt x="1358" y="1423"/>
                  <a:pt x="1360" y="1422"/>
                  <a:pt x="1361" y="1420"/>
                </a:cubicBezTo>
                <a:cubicBezTo>
                  <a:pt x="1363" y="1419"/>
                  <a:pt x="1365" y="1419"/>
                  <a:pt x="1367" y="1419"/>
                </a:cubicBezTo>
                <a:cubicBezTo>
                  <a:pt x="1368" y="1420"/>
                  <a:pt x="1369" y="1420"/>
                  <a:pt x="1370" y="1421"/>
                </a:cubicBezTo>
                <a:cubicBezTo>
                  <a:pt x="1370" y="1422"/>
                  <a:pt x="1370" y="1423"/>
                  <a:pt x="1371" y="1424"/>
                </a:cubicBezTo>
                <a:cubicBezTo>
                  <a:pt x="1372" y="1424"/>
                  <a:pt x="1374" y="1423"/>
                  <a:pt x="1375" y="1425"/>
                </a:cubicBezTo>
                <a:cubicBezTo>
                  <a:pt x="1376" y="1426"/>
                  <a:pt x="1377" y="1427"/>
                  <a:pt x="1378" y="1425"/>
                </a:cubicBezTo>
                <a:cubicBezTo>
                  <a:pt x="1379" y="1423"/>
                  <a:pt x="1380" y="1423"/>
                  <a:pt x="1381" y="1425"/>
                </a:cubicBezTo>
                <a:cubicBezTo>
                  <a:pt x="1381" y="1426"/>
                  <a:pt x="1381" y="1427"/>
                  <a:pt x="1381" y="1428"/>
                </a:cubicBezTo>
                <a:cubicBezTo>
                  <a:pt x="1382" y="1430"/>
                  <a:pt x="1383" y="1430"/>
                  <a:pt x="1384" y="1431"/>
                </a:cubicBezTo>
                <a:cubicBezTo>
                  <a:pt x="1385" y="1432"/>
                  <a:pt x="1386" y="1434"/>
                  <a:pt x="1386" y="1435"/>
                </a:cubicBezTo>
                <a:cubicBezTo>
                  <a:pt x="1387" y="1436"/>
                  <a:pt x="1387" y="1436"/>
                  <a:pt x="1388" y="1436"/>
                </a:cubicBezTo>
                <a:cubicBezTo>
                  <a:pt x="1388" y="1437"/>
                  <a:pt x="1388" y="1438"/>
                  <a:pt x="1389" y="1439"/>
                </a:cubicBezTo>
                <a:cubicBezTo>
                  <a:pt x="1390" y="1439"/>
                  <a:pt x="1391" y="1439"/>
                  <a:pt x="1392" y="1438"/>
                </a:cubicBezTo>
                <a:cubicBezTo>
                  <a:pt x="1394" y="1438"/>
                  <a:pt x="1395" y="1440"/>
                  <a:pt x="1397" y="1440"/>
                </a:cubicBezTo>
                <a:cubicBezTo>
                  <a:pt x="1398" y="1440"/>
                  <a:pt x="1399" y="1440"/>
                  <a:pt x="1400" y="1441"/>
                </a:cubicBezTo>
                <a:cubicBezTo>
                  <a:pt x="1401" y="1441"/>
                  <a:pt x="1401" y="1441"/>
                  <a:pt x="1402" y="1442"/>
                </a:cubicBezTo>
                <a:cubicBezTo>
                  <a:pt x="1403" y="1443"/>
                  <a:pt x="1404" y="1443"/>
                  <a:pt x="1405" y="1443"/>
                </a:cubicBezTo>
                <a:cubicBezTo>
                  <a:pt x="1407" y="1442"/>
                  <a:pt x="1406" y="1442"/>
                  <a:pt x="1407" y="1441"/>
                </a:cubicBezTo>
                <a:cubicBezTo>
                  <a:pt x="1409" y="1440"/>
                  <a:pt x="1411" y="1441"/>
                  <a:pt x="1413" y="1440"/>
                </a:cubicBezTo>
                <a:cubicBezTo>
                  <a:pt x="1415" y="1439"/>
                  <a:pt x="1416" y="1436"/>
                  <a:pt x="1418" y="1438"/>
                </a:cubicBezTo>
                <a:cubicBezTo>
                  <a:pt x="1419" y="1438"/>
                  <a:pt x="1419" y="1439"/>
                  <a:pt x="1420" y="1440"/>
                </a:cubicBezTo>
                <a:cubicBezTo>
                  <a:pt x="1421" y="1440"/>
                  <a:pt x="1423" y="1440"/>
                  <a:pt x="1423" y="1440"/>
                </a:cubicBezTo>
                <a:cubicBezTo>
                  <a:pt x="1425" y="1439"/>
                  <a:pt x="1425" y="1439"/>
                  <a:pt x="1425" y="1438"/>
                </a:cubicBezTo>
                <a:cubicBezTo>
                  <a:pt x="1425" y="1436"/>
                  <a:pt x="1426" y="1436"/>
                  <a:pt x="1426" y="1435"/>
                </a:cubicBezTo>
                <a:cubicBezTo>
                  <a:pt x="1427" y="1433"/>
                  <a:pt x="1427" y="1430"/>
                  <a:pt x="1427" y="1428"/>
                </a:cubicBezTo>
                <a:cubicBezTo>
                  <a:pt x="1427" y="1426"/>
                  <a:pt x="1427" y="1425"/>
                  <a:pt x="1428" y="1423"/>
                </a:cubicBezTo>
                <a:cubicBezTo>
                  <a:pt x="1429" y="1421"/>
                  <a:pt x="1429" y="1419"/>
                  <a:pt x="1430" y="1417"/>
                </a:cubicBezTo>
                <a:cubicBezTo>
                  <a:pt x="1432" y="1416"/>
                  <a:pt x="1433" y="1419"/>
                  <a:pt x="1435" y="1419"/>
                </a:cubicBezTo>
                <a:cubicBezTo>
                  <a:pt x="1438" y="1420"/>
                  <a:pt x="1441" y="1418"/>
                  <a:pt x="1444" y="1419"/>
                </a:cubicBezTo>
                <a:cubicBezTo>
                  <a:pt x="1446" y="1419"/>
                  <a:pt x="1447" y="1421"/>
                  <a:pt x="1449" y="1421"/>
                </a:cubicBezTo>
                <a:cubicBezTo>
                  <a:pt x="1452" y="1421"/>
                  <a:pt x="1453" y="1422"/>
                  <a:pt x="1455" y="1424"/>
                </a:cubicBezTo>
                <a:cubicBezTo>
                  <a:pt x="1457" y="1425"/>
                  <a:pt x="1459" y="1425"/>
                  <a:pt x="1461" y="1426"/>
                </a:cubicBezTo>
                <a:cubicBezTo>
                  <a:pt x="1462" y="1427"/>
                  <a:pt x="1463" y="1427"/>
                  <a:pt x="1463" y="1428"/>
                </a:cubicBezTo>
                <a:cubicBezTo>
                  <a:pt x="1464" y="1429"/>
                  <a:pt x="1465" y="1429"/>
                  <a:pt x="1466" y="1430"/>
                </a:cubicBezTo>
                <a:cubicBezTo>
                  <a:pt x="1468" y="1430"/>
                  <a:pt x="1470" y="1431"/>
                  <a:pt x="1472" y="1433"/>
                </a:cubicBezTo>
                <a:cubicBezTo>
                  <a:pt x="1473" y="1435"/>
                  <a:pt x="1475" y="1436"/>
                  <a:pt x="1477" y="1437"/>
                </a:cubicBezTo>
                <a:cubicBezTo>
                  <a:pt x="1479" y="1438"/>
                  <a:pt x="1480" y="1439"/>
                  <a:pt x="1481" y="1441"/>
                </a:cubicBezTo>
                <a:cubicBezTo>
                  <a:pt x="1485" y="1444"/>
                  <a:pt x="1489" y="1444"/>
                  <a:pt x="1493" y="1444"/>
                </a:cubicBezTo>
                <a:cubicBezTo>
                  <a:pt x="1496" y="1444"/>
                  <a:pt x="1498" y="1443"/>
                  <a:pt x="1500" y="1443"/>
                </a:cubicBezTo>
                <a:cubicBezTo>
                  <a:pt x="1502" y="1443"/>
                  <a:pt x="1505" y="1443"/>
                  <a:pt x="1508" y="1443"/>
                </a:cubicBezTo>
                <a:cubicBezTo>
                  <a:pt x="1513" y="1443"/>
                  <a:pt x="1518" y="1443"/>
                  <a:pt x="1524" y="1442"/>
                </a:cubicBezTo>
                <a:cubicBezTo>
                  <a:pt x="1526" y="1441"/>
                  <a:pt x="1529" y="1440"/>
                  <a:pt x="1530" y="1438"/>
                </a:cubicBezTo>
                <a:cubicBezTo>
                  <a:pt x="1531" y="1435"/>
                  <a:pt x="1532" y="1434"/>
                  <a:pt x="1534" y="1432"/>
                </a:cubicBezTo>
                <a:cubicBezTo>
                  <a:pt x="1536" y="1431"/>
                  <a:pt x="1538" y="1429"/>
                  <a:pt x="1540" y="1427"/>
                </a:cubicBezTo>
                <a:cubicBezTo>
                  <a:pt x="1542" y="1426"/>
                  <a:pt x="1544" y="1425"/>
                  <a:pt x="1546" y="1424"/>
                </a:cubicBezTo>
                <a:cubicBezTo>
                  <a:pt x="1548" y="1422"/>
                  <a:pt x="1550" y="1421"/>
                  <a:pt x="1553" y="1421"/>
                </a:cubicBezTo>
                <a:cubicBezTo>
                  <a:pt x="1555" y="1421"/>
                  <a:pt x="1556" y="1423"/>
                  <a:pt x="1558" y="1423"/>
                </a:cubicBezTo>
                <a:cubicBezTo>
                  <a:pt x="1559" y="1424"/>
                  <a:pt x="1560" y="1424"/>
                  <a:pt x="1561" y="1424"/>
                </a:cubicBezTo>
                <a:cubicBezTo>
                  <a:pt x="1562" y="1425"/>
                  <a:pt x="1562" y="1425"/>
                  <a:pt x="1563" y="1426"/>
                </a:cubicBezTo>
                <a:cubicBezTo>
                  <a:pt x="1564" y="1426"/>
                  <a:pt x="1565" y="1426"/>
                  <a:pt x="1566" y="1427"/>
                </a:cubicBezTo>
                <a:cubicBezTo>
                  <a:pt x="1567" y="1427"/>
                  <a:pt x="1568" y="1428"/>
                  <a:pt x="1569" y="1429"/>
                </a:cubicBezTo>
                <a:cubicBezTo>
                  <a:pt x="1571" y="1430"/>
                  <a:pt x="1574" y="1428"/>
                  <a:pt x="1575" y="1427"/>
                </a:cubicBezTo>
                <a:cubicBezTo>
                  <a:pt x="1576" y="1426"/>
                  <a:pt x="1576" y="1425"/>
                  <a:pt x="1577" y="1424"/>
                </a:cubicBezTo>
                <a:cubicBezTo>
                  <a:pt x="1578" y="1424"/>
                  <a:pt x="1579" y="1424"/>
                  <a:pt x="1580" y="1423"/>
                </a:cubicBezTo>
                <a:cubicBezTo>
                  <a:pt x="1582" y="1422"/>
                  <a:pt x="1583" y="1420"/>
                  <a:pt x="1584" y="1419"/>
                </a:cubicBezTo>
                <a:cubicBezTo>
                  <a:pt x="1585" y="1417"/>
                  <a:pt x="1587" y="1416"/>
                  <a:pt x="1589" y="1416"/>
                </a:cubicBezTo>
                <a:cubicBezTo>
                  <a:pt x="1590" y="1417"/>
                  <a:pt x="1590" y="1418"/>
                  <a:pt x="1591" y="1418"/>
                </a:cubicBezTo>
                <a:cubicBezTo>
                  <a:pt x="1592" y="1419"/>
                  <a:pt x="1593" y="1419"/>
                  <a:pt x="1593" y="1419"/>
                </a:cubicBezTo>
                <a:cubicBezTo>
                  <a:pt x="1594" y="1421"/>
                  <a:pt x="1594" y="1423"/>
                  <a:pt x="1593" y="1424"/>
                </a:cubicBezTo>
                <a:cubicBezTo>
                  <a:pt x="1593" y="1424"/>
                  <a:pt x="1592" y="1425"/>
                  <a:pt x="1591" y="1425"/>
                </a:cubicBezTo>
                <a:cubicBezTo>
                  <a:pt x="1591" y="1426"/>
                  <a:pt x="1591" y="1428"/>
                  <a:pt x="1590" y="1429"/>
                </a:cubicBezTo>
                <a:cubicBezTo>
                  <a:pt x="1590" y="1430"/>
                  <a:pt x="1588" y="1431"/>
                  <a:pt x="1587" y="1432"/>
                </a:cubicBezTo>
                <a:cubicBezTo>
                  <a:pt x="1587" y="1433"/>
                  <a:pt x="1587" y="1433"/>
                  <a:pt x="1586" y="1434"/>
                </a:cubicBezTo>
                <a:cubicBezTo>
                  <a:pt x="1585" y="1435"/>
                  <a:pt x="1584" y="1436"/>
                  <a:pt x="1584" y="1437"/>
                </a:cubicBezTo>
                <a:cubicBezTo>
                  <a:pt x="1583" y="1438"/>
                  <a:pt x="1582" y="1441"/>
                  <a:pt x="1584" y="1442"/>
                </a:cubicBezTo>
                <a:cubicBezTo>
                  <a:pt x="1586" y="1443"/>
                  <a:pt x="1587" y="1444"/>
                  <a:pt x="1588" y="1447"/>
                </a:cubicBezTo>
                <a:cubicBezTo>
                  <a:pt x="1588" y="1450"/>
                  <a:pt x="1587" y="1449"/>
                  <a:pt x="1584" y="1451"/>
                </a:cubicBezTo>
                <a:cubicBezTo>
                  <a:pt x="1583" y="1452"/>
                  <a:pt x="1583" y="1454"/>
                  <a:pt x="1583" y="1456"/>
                </a:cubicBezTo>
                <a:cubicBezTo>
                  <a:pt x="1583" y="1458"/>
                  <a:pt x="1583" y="1459"/>
                  <a:pt x="1582" y="1460"/>
                </a:cubicBezTo>
                <a:cubicBezTo>
                  <a:pt x="1582" y="1460"/>
                  <a:pt x="1581" y="1461"/>
                  <a:pt x="1581" y="1462"/>
                </a:cubicBezTo>
                <a:cubicBezTo>
                  <a:pt x="1582" y="1464"/>
                  <a:pt x="1584" y="1464"/>
                  <a:pt x="1585" y="1466"/>
                </a:cubicBezTo>
                <a:cubicBezTo>
                  <a:pt x="1587" y="1468"/>
                  <a:pt x="1586" y="1473"/>
                  <a:pt x="1585" y="1476"/>
                </a:cubicBezTo>
                <a:cubicBezTo>
                  <a:pt x="1585" y="1479"/>
                  <a:pt x="1586" y="1481"/>
                  <a:pt x="1586" y="1484"/>
                </a:cubicBezTo>
                <a:cubicBezTo>
                  <a:pt x="1586" y="1486"/>
                  <a:pt x="1585" y="1487"/>
                  <a:pt x="1586" y="1489"/>
                </a:cubicBezTo>
                <a:cubicBezTo>
                  <a:pt x="1588" y="1491"/>
                  <a:pt x="1588" y="1493"/>
                  <a:pt x="1587" y="1495"/>
                </a:cubicBezTo>
                <a:cubicBezTo>
                  <a:pt x="1587" y="1497"/>
                  <a:pt x="1585" y="1498"/>
                  <a:pt x="1584" y="1500"/>
                </a:cubicBezTo>
                <a:cubicBezTo>
                  <a:pt x="1582" y="1501"/>
                  <a:pt x="1581" y="1502"/>
                  <a:pt x="1580" y="1504"/>
                </a:cubicBezTo>
                <a:cubicBezTo>
                  <a:pt x="1579" y="1506"/>
                  <a:pt x="1579" y="1507"/>
                  <a:pt x="1578" y="1509"/>
                </a:cubicBezTo>
                <a:cubicBezTo>
                  <a:pt x="1578" y="1511"/>
                  <a:pt x="1577" y="1514"/>
                  <a:pt x="1576" y="1515"/>
                </a:cubicBezTo>
                <a:cubicBezTo>
                  <a:pt x="1576" y="1516"/>
                  <a:pt x="1575" y="1517"/>
                  <a:pt x="1574" y="1518"/>
                </a:cubicBezTo>
                <a:cubicBezTo>
                  <a:pt x="1574" y="1519"/>
                  <a:pt x="1574" y="1520"/>
                  <a:pt x="1573" y="1521"/>
                </a:cubicBezTo>
                <a:cubicBezTo>
                  <a:pt x="1572" y="1522"/>
                  <a:pt x="1572" y="1523"/>
                  <a:pt x="1571" y="1523"/>
                </a:cubicBezTo>
                <a:cubicBezTo>
                  <a:pt x="1571" y="1525"/>
                  <a:pt x="1571" y="1526"/>
                  <a:pt x="1571" y="1527"/>
                </a:cubicBezTo>
                <a:cubicBezTo>
                  <a:pt x="1570" y="1528"/>
                  <a:pt x="1570" y="1528"/>
                  <a:pt x="1569" y="1529"/>
                </a:cubicBezTo>
                <a:cubicBezTo>
                  <a:pt x="1569" y="1530"/>
                  <a:pt x="1568" y="1532"/>
                  <a:pt x="1568" y="1533"/>
                </a:cubicBezTo>
                <a:cubicBezTo>
                  <a:pt x="1568" y="1534"/>
                  <a:pt x="1567" y="1534"/>
                  <a:pt x="1566" y="1535"/>
                </a:cubicBezTo>
                <a:cubicBezTo>
                  <a:pt x="1566" y="1536"/>
                  <a:pt x="1566" y="1537"/>
                  <a:pt x="1565" y="1538"/>
                </a:cubicBezTo>
                <a:cubicBezTo>
                  <a:pt x="1565" y="1540"/>
                  <a:pt x="1564" y="1541"/>
                  <a:pt x="1563" y="1543"/>
                </a:cubicBezTo>
                <a:cubicBezTo>
                  <a:pt x="1561" y="1544"/>
                  <a:pt x="1562" y="1546"/>
                  <a:pt x="1562" y="1548"/>
                </a:cubicBezTo>
                <a:cubicBezTo>
                  <a:pt x="1562" y="1550"/>
                  <a:pt x="1561" y="1552"/>
                  <a:pt x="1560" y="1554"/>
                </a:cubicBezTo>
                <a:cubicBezTo>
                  <a:pt x="1560" y="1555"/>
                  <a:pt x="1559" y="1555"/>
                  <a:pt x="1559" y="1556"/>
                </a:cubicBezTo>
                <a:cubicBezTo>
                  <a:pt x="1558" y="1558"/>
                  <a:pt x="1558" y="1559"/>
                  <a:pt x="1558" y="1561"/>
                </a:cubicBezTo>
                <a:cubicBezTo>
                  <a:pt x="1557" y="1562"/>
                  <a:pt x="1556" y="1563"/>
                  <a:pt x="1556" y="1564"/>
                </a:cubicBezTo>
                <a:cubicBezTo>
                  <a:pt x="1555" y="1566"/>
                  <a:pt x="1555" y="1568"/>
                  <a:pt x="1554" y="1570"/>
                </a:cubicBezTo>
                <a:cubicBezTo>
                  <a:pt x="1554" y="1572"/>
                  <a:pt x="1553" y="1573"/>
                  <a:pt x="1552" y="1575"/>
                </a:cubicBezTo>
                <a:cubicBezTo>
                  <a:pt x="1552" y="1577"/>
                  <a:pt x="1552" y="1579"/>
                  <a:pt x="1550" y="1581"/>
                </a:cubicBezTo>
                <a:cubicBezTo>
                  <a:pt x="1548" y="1584"/>
                  <a:pt x="1547" y="1588"/>
                  <a:pt x="1546" y="1591"/>
                </a:cubicBezTo>
                <a:cubicBezTo>
                  <a:pt x="1545" y="1593"/>
                  <a:pt x="1544" y="1594"/>
                  <a:pt x="1542" y="1595"/>
                </a:cubicBezTo>
                <a:cubicBezTo>
                  <a:pt x="1541" y="1597"/>
                  <a:pt x="1540" y="1598"/>
                  <a:pt x="1539" y="1600"/>
                </a:cubicBezTo>
                <a:cubicBezTo>
                  <a:pt x="1537" y="1602"/>
                  <a:pt x="1534" y="1603"/>
                  <a:pt x="1530" y="1605"/>
                </a:cubicBezTo>
                <a:cubicBezTo>
                  <a:pt x="1529" y="1606"/>
                  <a:pt x="1528" y="1607"/>
                  <a:pt x="1526" y="1607"/>
                </a:cubicBezTo>
                <a:cubicBezTo>
                  <a:pt x="1525" y="1607"/>
                  <a:pt x="1524" y="1607"/>
                  <a:pt x="1523" y="1608"/>
                </a:cubicBezTo>
                <a:cubicBezTo>
                  <a:pt x="1523" y="1608"/>
                  <a:pt x="1522" y="1608"/>
                  <a:pt x="1522" y="1608"/>
                </a:cubicBezTo>
                <a:cubicBezTo>
                  <a:pt x="1519" y="1609"/>
                  <a:pt x="1516" y="1611"/>
                  <a:pt x="1513" y="1610"/>
                </a:cubicBezTo>
                <a:cubicBezTo>
                  <a:pt x="1510" y="1608"/>
                  <a:pt x="1508" y="1606"/>
                  <a:pt x="1504" y="1606"/>
                </a:cubicBezTo>
                <a:cubicBezTo>
                  <a:pt x="1501" y="1606"/>
                  <a:pt x="1495" y="1607"/>
                  <a:pt x="1495" y="1611"/>
                </a:cubicBezTo>
                <a:cubicBezTo>
                  <a:pt x="1498" y="1610"/>
                  <a:pt x="1500" y="1608"/>
                  <a:pt x="1503" y="1607"/>
                </a:cubicBezTo>
                <a:cubicBezTo>
                  <a:pt x="1505" y="1607"/>
                  <a:pt x="1508" y="1608"/>
                  <a:pt x="1510" y="1610"/>
                </a:cubicBezTo>
                <a:cubicBezTo>
                  <a:pt x="1510" y="1612"/>
                  <a:pt x="1507" y="1611"/>
                  <a:pt x="1505" y="1611"/>
                </a:cubicBezTo>
                <a:cubicBezTo>
                  <a:pt x="1502" y="1611"/>
                  <a:pt x="1501" y="1612"/>
                  <a:pt x="1499" y="1612"/>
                </a:cubicBezTo>
                <a:cubicBezTo>
                  <a:pt x="1496" y="1613"/>
                  <a:pt x="1490" y="1613"/>
                  <a:pt x="1487" y="1611"/>
                </a:cubicBezTo>
                <a:cubicBezTo>
                  <a:pt x="1485" y="1610"/>
                  <a:pt x="1483" y="1608"/>
                  <a:pt x="1481" y="1606"/>
                </a:cubicBezTo>
                <a:cubicBezTo>
                  <a:pt x="1479" y="1604"/>
                  <a:pt x="1476" y="1603"/>
                  <a:pt x="1473" y="1601"/>
                </a:cubicBezTo>
                <a:cubicBezTo>
                  <a:pt x="1470" y="1599"/>
                  <a:pt x="1469" y="1595"/>
                  <a:pt x="1465" y="1596"/>
                </a:cubicBezTo>
                <a:cubicBezTo>
                  <a:pt x="1461" y="1598"/>
                  <a:pt x="1459" y="1600"/>
                  <a:pt x="1455" y="1598"/>
                </a:cubicBezTo>
                <a:cubicBezTo>
                  <a:pt x="1453" y="1597"/>
                  <a:pt x="1451" y="1597"/>
                  <a:pt x="1449" y="1596"/>
                </a:cubicBezTo>
                <a:cubicBezTo>
                  <a:pt x="1447" y="1596"/>
                  <a:pt x="1445" y="1595"/>
                  <a:pt x="1442" y="1595"/>
                </a:cubicBezTo>
                <a:cubicBezTo>
                  <a:pt x="1439" y="1595"/>
                  <a:pt x="1436" y="1594"/>
                  <a:pt x="1433" y="1595"/>
                </a:cubicBezTo>
                <a:cubicBezTo>
                  <a:pt x="1430" y="1597"/>
                  <a:pt x="1427" y="1598"/>
                  <a:pt x="1424" y="1599"/>
                </a:cubicBezTo>
                <a:cubicBezTo>
                  <a:pt x="1421" y="1601"/>
                  <a:pt x="1419" y="1603"/>
                  <a:pt x="1415" y="1605"/>
                </a:cubicBezTo>
                <a:cubicBezTo>
                  <a:pt x="1412" y="1606"/>
                  <a:pt x="1408" y="1607"/>
                  <a:pt x="1405" y="1609"/>
                </a:cubicBezTo>
                <a:cubicBezTo>
                  <a:pt x="1401" y="1612"/>
                  <a:pt x="1398" y="1613"/>
                  <a:pt x="1394" y="1615"/>
                </a:cubicBezTo>
                <a:cubicBezTo>
                  <a:pt x="1390" y="1616"/>
                  <a:pt x="1388" y="1619"/>
                  <a:pt x="1384" y="1619"/>
                </a:cubicBezTo>
                <a:cubicBezTo>
                  <a:pt x="1380" y="1619"/>
                  <a:pt x="1377" y="1616"/>
                  <a:pt x="1374" y="1614"/>
                </a:cubicBezTo>
                <a:cubicBezTo>
                  <a:pt x="1370" y="1612"/>
                  <a:pt x="1366" y="1612"/>
                  <a:pt x="1362" y="1612"/>
                </a:cubicBezTo>
                <a:cubicBezTo>
                  <a:pt x="1358" y="1612"/>
                  <a:pt x="1354" y="1613"/>
                  <a:pt x="1350" y="1611"/>
                </a:cubicBezTo>
                <a:cubicBezTo>
                  <a:pt x="1348" y="1611"/>
                  <a:pt x="1347" y="1610"/>
                  <a:pt x="1345" y="1609"/>
                </a:cubicBezTo>
                <a:cubicBezTo>
                  <a:pt x="1344" y="1608"/>
                  <a:pt x="1342" y="1608"/>
                  <a:pt x="1340" y="1607"/>
                </a:cubicBezTo>
                <a:cubicBezTo>
                  <a:pt x="1334" y="1605"/>
                  <a:pt x="1326" y="1601"/>
                  <a:pt x="1319" y="1600"/>
                </a:cubicBezTo>
                <a:cubicBezTo>
                  <a:pt x="1315" y="1599"/>
                  <a:pt x="1311" y="1599"/>
                  <a:pt x="1307" y="1598"/>
                </a:cubicBezTo>
                <a:cubicBezTo>
                  <a:pt x="1303" y="1596"/>
                  <a:pt x="1300" y="1594"/>
                  <a:pt x="1296" y="1594"/>
                </a:cubicBezTo>
                <a:cubicBezTo>
                  <a:pt x="1292" y="1593"/>
                  <a:pt x="1288" y="1593"/>
                  <a:pt x="1284" y="1594"/>
                </a:cubicBezTo>
                <a:cubicBezTo>
                  <a:pt x="1280" y="1596"/>
                  <a:pt x="1276" y="1598"/>
                  <a:pt x="1272" y="1597"/>
                </a:cubicBezTo>
                <a:cubicBezTo>
                  <a:pt x="1269" y="1597"/>
                  <a:pt x="1268" y="1595"/>
                  <a:pt x="1267" y="1593"/>
                </a:cubicBezTo>
                <a:cubicBezTo>
                  <a:pt x="1266" y="1592"/>
                  <a:pt x="1265" y="1591"/>
                  <a:pt x="1265" y="1590"/>
                </a:cubicBezTo>
                <a:cubicBezTo>
                  <a:pt x="1264" y="1588"/>
                  <a:pt x="1265" y="1587"/>
                  <a:pt x="1264" y="1585"/>
                </a:cubicBezTo>
                <a:cubicBezTo>
                  <a:pt x="1262" y="1581"/>
                  <a:pt x="1255" y="1579"/>
                  <a:pt x="1250" y="1580"/>
                </a:cubicBezTo>
                <a:cubicBezTo>
                  <a:pt x="1248" y="1580"/>
                  <a:pt x="1246" y="1581"/>
                  <a:pt x="1244" y="1581"/>
                </a:cubicBezTo>
                <a:cubicBezTo>
                  <a:pt x="1242" y="1581"/>
                  <a:pt x="1240" y="1580"/>
                  <a:pt x="1239" y="1579"/>
                </a:cubicBezTo>
                <a:cubicBezTo>
                  <a:pt x="1235" y="1579"/>
                  <a:pt x="1232" y="1576"/>
                  <a:pt x="1228" y="1576"/>
                </a:cubicBezTo>
                <a:cubicBezTo>
                  <a:pt x="1226" y="1576"/>
                  <a:pt x="1224" y="1576"/>
                  <a:pt x="1222" y="1575"/>
                </a:cubicBezTo>
                <a:cubicBezTo>
                  <a:pt x="1220" y="1574"/>
                  <a:pt x="1219" y="1574"/>
                  <a:pt x="1216" y="1573"/>
                </a:cubicBezTo>
                <a:cubicBezTo>
                  <a:pt x="1212" y="1573"/>
                  <a:pt x="1207" y="1573"/>
                  <a:pt x="1206" y="1568"/>
                </a:cubicBezTo>
                <a:cubicBezTo>
                  <a:pt x="1205" y="1565"/>
                  <a:pt x="1208" y="1561"/>
                  <a:pt x="1205" y="1559"/>
                </a:cubicBezTo>
                <a:cubicBezTo>
                  <a:pt x="1204" y="1558"/>
                  <a:pt x="1201" y="1558"/>
                  <a:pt x="1200" y="1557"/>
                </a:cubicBezTo>
                <a:cubicBezTo>
                  <a:pt x="1198" y="1556"/>
                  <a:pt x="1196" y="1556"/>
                  <a:pt x="1194" y="1555"/>
                </a:cubicBezTo>
                <a:cubicBezTo>
                  <a:pt x="1192" y="1555"/>
                  <a:pt x="1190" y="1555"/>
                  <a:pt x="1188" y="1554"/>
                </a:cubicBezTo>
                <a:cubicBezTo>
                  <a:pt x="1186" y="1554"/>
                  <a:pt x="1184" y="1553"/>
                  <a:pt x="1182" y="1552"/>
                </a:cubicBezTo>
                <a:cubicBezTo>
                  <a:pt x="1174" y="1550"/>
                  <a:pt x="1166" y="1551"/>
                  <a:pt x="1159" y="1553"/>
                </a:cubicBezTo>
                <a:cubicBezTo>
                  <a:pt x="1151" y="1556"/>
                  <a:pt x="1143" y="1558"/>
                  <a:pt x="1136" y="1559"/>
                </a:cubicBezTo>
                <a:cubicBezTo>
                  <a:pt x="1128" y="1561"/>
                  <a:pt x="1124" y="1569"/>
                  <a:pt x="1119" y="1575"/>
                </a:cubicBezTo>
                <a:cubicBezTo>
                  <a:pt x="1114" y="1581"/>
                  <a:pt x="1109" y="1587"/>
                  <a:pt x="1112" y="1595"/>
                </a:cubicBezTo>
                <a:cubicBezTo>
                  <a:pt x="1115" y="1603"/>
                  <a:pt x="1120" y="1608"/>
                  <a:pt x="1117" y="1616"/>
                </a:cubicBezTo>
                <a:cubicBezTo>
                  <a:pt x="1115" y="1620"/>
                  <a:pt x="1113" y="1622"/>
                  <a:pt x="1110" y="1625"/>
                </a:cubicBezTo>
                <a:cubicBezTo>
                  <a:pt x="1107" y="1627"/>
                  <a:pt x="1105" y="1629"/>
                  <a:pt x="1102" y="1632"/>
                </a:cubicBezTo>
                <a:cubicBezTo>
                  <a:pt x="1097" y="1637"/>
                  <a:pt x="1087" y="1640"/>
                  <a:pt x="1081" y="1636"/>
                </a:cubicBezTo>
                <a:cubicBezTo>
                  <a:pt x="1077" y="1633"/>
                  <a:pt x="1075" y="1631"/>
                  <a:pt x="1071" y="1629"/>
                </a:cubicBezTo>
                <a:cubicBezTo>
                  <a:pt x="1068" y="1628"/>
                  <a:pt x="1066" y="1626"/>
                  <a:pt x="1063" y="1623"/>
                </a:cubicBezTo>
                <a:cubicBezTo>
                  <a:pt x="1060" y="1621"/>
                  <a:pt x="1056" y="1620"/>
                  <a:pt x="1052" y="1617"/>
                </a:cubicBezTo>
                <a:cubicBezTo>
                  <a:pt x="1051" y="1616"/>
                  <a:pt x="1049" y="1614"/>
                  <a:pt x="1047" y="1613"/>
                </a:cubicBezTo>
                <a:cubicBezTo>
                  <a:pt x="1046" y="1612"/>
                  <a:pt x="1043" y="1612"/>
                  <a:pt x="1041" y="1612"/>
                </a:cubicBezTo>
                <a:cubicBezTo>
                  <a:pt x="1039" y="1611"/>
                  <a:pt x="1037" y="1610"/>
                  <a:pt x="1035" y="1609"/>
                </a:cubicBezTo>
                <a:cubicBezTo>
                  <a:pt x="1032" y="1608"/>
                  <a:pt x="1030" y="1609"/>
                  <a:pt x="1027" y="1609"/>
                </a:cubicBezTo>
                <a:cubicBezTo>
                  <a:pt x="1025" y="1608"/>
                  <a:pt x="1022" y="1607"/>
                  <a:pt x="1019" y="1606"/>
                </a:cubicBezTo>
                <a:cubicBezTo>
                  <a:pt x="1015" y="1605"/>
                  <a:pt x="1011" y="1605"/>
                  <a:pt x="1007" y="1605"/>
                </a:cubicBezTo>
                <a:cubicBezTo>
                  <a:pt x="1000" y="1604"/>
                  <a:pt x="991" y="1602"/>
                  <a:pt x="985" y="1598"/>
                </a:cubicBezTo>
                <a:cubicBezTo>
                  <a:pt x="982" y="1595"/>
                  <a:pt x="979" y="1591"/>
                  <a:pt x="977" y="1588"/>
                </a:cubicBezTo>
                <a:cubicBezTo>
                  <a:pt x="975" y="1584"/>
                  <a:pt x="975" y="1581"/>
                  <a:pt x="975" y="1577"/>
                </a:cubicBezTo>
                <a:cubicBezTo>
                  <a:pt x="975" y="1573"/>
                  <a:pt x="973" y="1570"/>
                  <a:pt x="969" y="1567"/>
                </a:cubicBezTo>
                <a:cubicBezTo>
                  <a:pt x="966" y="1565"/>
                  <a:pt x="961" y="1566"/>
                  <a:pt x="957" y="1565"/>
                </a:cubicBezTo>
                <a:cubicBezTo>
                  <a:pt x="954" y="1564"/>
                  <a:pt x="949" y="1564"/>
                  <a:pt x="946" y="1562"/>
                </a:cubicBezTo>
                <a:cubicBezTo>
                  <a:pt x="942" y="1560"/>
                  <a:pt x="939" y="1558"/>
                  <a:pt x="935" y="1556"/>
                </a:cubicBezTo>
                <a:cubicBezTo>
                  <a:pt x="927" y="1553"/>
                  <a:pt x="919" y="1553"/>
                  <a:pt x="911" y="1553"/>
                </a:cubicBezTo>
                <a:cubicBezTo>
                  <a:pt x="902" y="1553"/>
                  <a:pt x="894" y="1555"/>
                  <a:pt x="886" y="1552"/>
                </a:cubicBezTo>
                <a:cubicBezTo>
                  <a:pt x="882" y="1551"/>
                  <a:pt x="878" y="1548"/>
                  <a:pt x="875" y="1546"/>
                </a:cubicBezTo>
                <a:cubicBezTo>
                  <a:pt x="871" y="1544"/>
                  <a:pt x="867" y="1543"/>
                  <a:pt x="864" y="1542"/>
                </a:cubicBezTo>
                <a:cubicBezTo>
                  <a:pt x="861" y="1542"/>
                  <a:pt x="858" y="1542"/>
                  <a:pt x="855" y="1541"/>
                </a:cubicBezTo>
                <a:cubicBezTo>
                  <a:pt x="854" y="1540"/>
                  <a:pt x="851" y="1540"/>
                  <a:pt x="851" y="1539"/>
                </a:cubicBezTo>
                <a:cubicBezTo>
                  <a:pt x="850" y="1538"/>
                  <a:pt x="850" y="1536"/>
                  <a:pt x="850" y="1534"/>
                </a:cubicBezTo>
                <a:cubicBezTo>
                  <a:pt x="850" y="1531"/>
                  <a:pt x="849" y="1527"/>
                  <a:pt x="846" y="1527"/>
                </a:cubicBezTo>
                <a:cubicBezTo>
                  <a:pt x="842" y="1527"/>
                  <a:pt x="843" y="1533"/>
                  <a:pt x="838" y="1532"/>
                </a:cubicBezTo>
                <a:cubicBezTo>
                  <a:pt x="837" y="1529"/>
                  <a:pt x="841" y="1525"/>
                  <a:pt x="837" y="1524"/>
                </a:cubicBezTo>
                <a:cubicBezTo>
                  <a:pt x="834" y="1524"/>
                  <a:pt x="832" y="1526"/>
                  <a:pt x="829" y="1525"/>
                </a:cubicBezTo>
                <a:cubicBezTo>
                  <a:pt x="827" y="1524"/>
                  <a:pt x="826" y="1522"/>
                  <a:pt x="824" y="1520"/>
                </a:cubicBezTo>
                <a:cubicBezTo>
                  <a:pt x="823" y="1519"/>
                  <a:pt x="821" y="1519"/>
                  <a:pt x="820" y="1518"/>
                </a:cubicBezTo>
                <a:cubicBezTo>
                  <a:pt x="818" y="1515"/>
                  <a:pt x="818" y="1508"/>
                  <a:pt x="820" y="1506"/>
                </a:cubicBezTo>
                <a:cubicBezTo>
                  <a:pt x="821" y="1505"/>
                  <a:pt x="824" y="1505"/>
                  <a:pt x="825" y="1504"/>
                </a:cubicBezTo>
                <a:cubicBezTo>
                  <a:pt x="826" y="1502"/>
                  <a:pt x="827" y="1501"/>
                  <a:pt x="828" y="1500"/>
                </a:cubicBezTo>
                <a:cubicBezTo>
                  <a:pt x="831" y="1497"/>
                  <a:pt x="836" y="1497"/>
                  <a:pt x="838" y="1494"/>
                </a:cubicBezTo>
                <a:cubicBezTo>
                  <a:pt x="841" y="1491"/>
                  <a:pt x="842" y="1487"/>
                  <a:pt x="843" y="1484"/>
                </a:cubicBezTo>
                <a:cubicBezTo>
                  <a:pt x="845" y="1480"/>
                  <a:pt x="848" y="1479"/>
                  <a:pt x="850" y="1476"/>
                </a:cubicBezTo>
                <a:cubicBezTo>
                  <a:pt x="853" y="1472"/>
                  <a:pt x="849" y="1469"/>
                  <a:pt x="848" y="1465"/>
                </a:cubicBezTo>
                <a:cubicBezTo>
                  <a:pt x="848" y="1464"/>
                  <a:pt x="849" y="1462"/>
                  <a:pt x="847" y="1461"/>
                </a:cubicBezTo>
                <a:cubicBezTo>
                  <a:pt x="845" y="1459"/>
                  <a:pt x="843" y="1459"/>
                  <a:pt x="841" y="1457"/>
                </a:cubicBezTo>
                <a:cubicBezTo>
                  <a:pt x="839" y="1456"/>
                  <a:pt x="837" y="1453"/>
                  <a:pt x="835" y="1451"/>
                </a:cubicBezTo>
                <a:cubicBezTo>
                  <a:pt x="832" y="1448"/>
                  <a:pt x="830" y="1439"/>
                  <a:pt x="833" y="1435"/>
                </a:cubicBezTo>
                <a:cubicBezTo>
                  <a:pt x="835" y="1431"/>
                  <a:pt x="840" y="1432"/>
                  <a:pt x="843" y="1429"/>
                </a:cubicBezTo>
                <a:cubicBezTo>
                  <a:pt x="846" y="1426"/>
                  <a:pt x="846" y="1422"/>
                  <a:pt x="848" y="1419"/>
                </a:cubicBezTo>
                <a:cubicBezTo>
                  <a:pt x="850" y="1415"/>
                  <a:pt x="851" y="1413"/>
                  <a:pt x="848" y="1410"/>
                </a:cubicBezTo>
                <a:cubicBezTo>
                  <a:pt x="845" y="1407"/>
                  <a:pt x="843" y="1413"/>
                  <a:pt x="840" y="1416"/>
                </a:cubicBezTo>
                <a:cubicBezTo>
                  <a:pt x="839" y="1417"/>
                  <a:pt x="837" y="1417"/>
                  <a:pt x="835" y="1418"/>
                </a:cubicBezTo>
                <a:cubicBezTo>
                  <a:pt x="833" y="1418"/>
                  <a:pt x="833" y="1420"/>
                  <a:pt x="832" y="1421"/>
                </a:cubicBezTo>
                <a:cubicBezTo>
                  <a:pt x="830" y="1422"/>
                  <a:pt x="828" y="1423"/>
                  <a:pt x="827" y="1422"/>
                </a:cubicBezTo>
                <a:cubicBezTo>
                  <a:pt x="825" y="1420"/>
                  <a:pt x="826" y="1419"/>
                  <a:pt x="826" y="1417"/>
                </a:cubicBezTo>
                <a:cubicBezTo>
                  <a:pt x="827" y="1411"/>
                  <a:pt x="816" y="1397"/>
                  <a:pt x="812" y="1406"/>
                </a:cubicBezTo>
                <a:cubicBezTo>
                  <a:pt x="809" y="1407"/>
                  <a:pt x="810" y="1400"/>
                  <a:pt x="805" y="1402"/>
                </a:cubicBezTo>
                <a:cubicBezTo>
                  <a:pt x="803" y="1402"/>
                  <a:pt x="802" y="1404"/>
                  <a:pt x="800" y="1404"/>
                </a:cubicBezTo>
                <a:cubicBezTo>
                  <a:pt x="798" y="1405"/>
                  <a:pt x="797" y="1405"/>
                  <a:pt x="795" y="1405"/>
                </a:cubicBezTo>
                <a:cubicBezTo>
                  <a:pt x="792" y="1406"/>
                  <a:pt x="789" y="1407"/>
                  <a:pt x="786" y="1409"/>
                </a:cubicBezTo>
                <a:cubicBezTo>
                  <a:pt x="784" y="1411"/>
                  <a:pt x="782" y="1414"/>
                  <a:pt x="778" y="1414"/>
                </a:cubicBezTo>
                <a:cubicBezTo>
                  <a:pt x="775" y="1415"/>
                  <a:pt x="771" y="1416"/>
                  <a:pt x="767" y="1415"/>
                </a:cubicBezTo>
                <a:cubicBezTo>
                  <a:pt x="764" y="1415"/>
                  <a:pt x="763" y="1415"/>
                  <a:pt x="761" y="1416"/>
                </a:cubicBezTo>
                <a:cubicBezTo>
                  <a:pt x="759" y="1416"/>
                  <a:pt x="757" y="1417"/>
                  <a:pt x="755" y="1417"/>
                </a:cubicBezTo>
                <a:cubicBezTo>
                  <a:pt x="750" y="1416"/>
                  <a:pt x="749" y="1413"/>
                  <a:pt x="745" y="1412"/>
                </a:cubicBezTo>
                <a:cubicBezTo>
                  <a:pt x="743" y="1411"/>
                  <a:pt x="740" y="1410"/>
                  <a:pt x="737" y="1411"/>
                </a:cubicBezTo>
                <a:cubicBezTo>
                  <a:pt x="734" y="1413"/>
                  <a:pt x="731" y="1415"/>
                  <a:pt x="727" y="1416"/>
                </a:cubicBezTo>
                <a:cubicBezTo>
                  <a:pt x="725" y="1417"/>
                  <a:pt x="724" y="1416"/>
                  <a:pt x="722" y="1415"/>
                </a:cubicBezTo>
                <a:cubicBezTo>
                  <a:pt x="720" y="1414"/>
                  <a:pt x="718" y="1414"/>
                  <a:pt x="716" y="1414"/>
                </a:cubicBezTo>
                <a:cubicBezTo>
                  <a:pt x="712" y="1413"/>
                  <a:pt x="710" y="1408"/>
                  <a:pt x="707" y="1414"/>
                </a:cubicBezTo>
                <a:cubicBezTo>
                  <a:pt x="705" y="1418"/>
                  <a:pt x="701" y="1418"/>
                  <a:pt x="697" y="1418"/>
                </a:cubicBezTo>
                <a:cubicBezTo>
                  <a:pt x="694" y="1419"/>
                  <a:pt x="691" y="1421"/>
                  <a:pt x="688" y="1422"/>
                </a:cubicBezTo>
                <a:cubicBezTo>
                  <a:pt x="684" y="1424"/>
                  <a:pt x="680" y="1426"/>
                  <a:pt x="675" y="1424"/>
                </a:cubicBezTo>
                <a:cubicBezTo>
                  <a:pt x="672" y="1423"/>
                  <a:pt x="669" y="1420"/>
                  <a:pt x="666" y="1420"/>
                </a:cubicBezTo>
                <a:cubicBezTo>
                  <a:pt x="659" y="1418"/>
                  <a:pt x="653" y="1416"/>
                  <a:pt x="646" y="1417"/>
                </a:cubicBezTo>
                <a:cubicBezTo>
                  <a:pt x="640" y="1417"/>
                  <a:pt x="633" y="1417"/>
                  <a:pt x="626" y="1419"/>
                </a:cubicBezTo>
                <a:cubicBezTo>
                  <a:pt x="623" y="1421"/>
                  <a:pt x="619" y="1423"/>
                  <a:pt x="615" y="1421"/>
                </a:cubicBezTo>
                <a:cubicBezTo>
                  <a:pt x="612" y="1420"/>
                  <a:pt x="610" y="1419"/>
                  <a:pt x="607" y="1421"/>
                </a:cubicBezTo>
                <a:cubicBezTo>
                  <a:pt x="604" y="1422"/>
                  <a:pt x="601" y="1425"/>
                  <a:pt x="597" y="1426"/>
                </a:cubicBezTo>
                <a:cubicBezTo>
                  <a:pt x="593" y="1428"/>
                  <a:pt x="589" y="1427"/>
                  <a:pt x="585" y="1427"/>
                </a:cubicBezTo>
                <a:cubicBezTo>
                  <a:pt x="580" y="1427"/>
                  <a:pt x="577" y="1428"/>
                  <a:pt x="573" y="1428"/>
                </a:cubicBezTo>
                <a:cubicBezTo>
                  <a:pt x="569" y="1429"/>
                  <a:pt x="565" y="1429"/>
                  <a:pt x="561" y="1430"/>
                </a:cubicBezTo>
                <a:cubicBezTo>
                  <a:pt x="557" y="1431"/>
                  <a:pt x="554" y="1433"/>
                  <a:pt x="550" y="1434"/>
                </a:cubicBezTo>
                <a:cubicBezTo>
                  <a:pt x="546" y="1435"/>
                  <a:pt x="542" y="1436"/>
                  <a:pt x="538" y="1437"/>
                </a:cubicBezTo>
                <a:cubicBezTo>
                  <a:pt x="535" y="1439"/>
                  <a:pt x="531" y="1440"/>
                  <a:pt x="528" y="1443"/>
                </a:cubicBezTo>
                <a:cubicBezTo>
                  <a:pt x="525" y="1445"/>
                  <a:pt x="521" y="1454"/>
                  <a:pt x="517" y="1454"/>
                </a:cubicBezTo>
                <a:cubicBezTo>
                  <a:pt x="515" y="1454"/>
                  <a:pt x="514" y="1452"/>
                  <a:pt x="513" y="1451"/>
                </a:cubicBezTo>
                <a:cubicBezTo>
                  <a:pt x="509" y="1448"/>
                  <a:pt x="506" y="1452"/>
                  <a:pt x="502" y="1454"/>
                </a:cubicBezTo>
                <a:cubicBezTo>
                  <a:pt x="499" y="1456"/>
                  <a:pt x="495" y="1456"/>
                  <a:pt x="491" y="1457"/>
                </a:cubicBezTo>
                <a:cubicBezTo>
                  <a:pt x="484" y="1460"/>
                  <a:pt x="483" y="1470"/>
                  <a:pt x="475" y="1472"/>
                </a:cubicBezTo>
                <a:cubicBezTo>
                  <a:pt x="471" y="1474"/>
                  <a:pt x="467" y="1473"/>
                  <a:pt x="463" y="1474"/>
                </a:cubicBezTo>
                <a:cubicBezTo>
                  <a:pt x="459" y="1476"/>
                  <a:pt x="456" y="1479"/>
                  <a:pt x="452" y="1477"/>
                </a:cubicBezTo>
                <a:cubicBezTo>
                  <a:pt x="448" y="1476"/>
                  <a:pt x="445" y="1474"/>
                  <a:pt x="441" y="1473"/>
                </a:cubicBezTo>
                <a:cubicBezTo>
                  <a:pt x="440" y="1473"/>
                  <a:pt x="436" y="1473"/>
                  <a:pt x="435" y="1472"/>
                </a:cubicBezTo>
                <a:cubicBezTo>
                  <a:pt x="433" y="1471"/>
                  <a:pt x="434" y="1469"/>
                  <a:pt x="432" y="1467"/>
                </a:cubicBezTo>
                <a:cubicBezTo>
                  <a:pt x="431" y="1467"/>
                  <a:pt x="428" y="1467"/>
                  <a:pt x="427" y="1468"/>
                </a:cubicBezTo>
                <a:cubicBezTo>
                  <a:pt x="423" y="1469"/>
                  <a:pt x="419" y="1471"/>
                  <a:pt x="415" y="1472"/>
                </a:cubicBezTo>
                <a:cubicBezTo>
                  <a:pt x="412" y="1473"/>
                  <a:pt x="408" y="1474"/>
                  <a:pt x="404" y="1474"/>
                </a:cubicBezTo>
                <a:cubicBezTo>
                  <a:pt x="401" y="1475"/>
                  <a:pt x="397" y="1474"/>
                  <a:pt x="394" y="1474"/>
                </a:cubicBezTo>
                <a:cubicBezTo>
                  <a:pt x="392" y="1474"/>
                  <a:pt x="390" y="1474"/>
                  <a:pt x="388" y="1474"/>
                </a:cubicBezTo>
                <a:cubicBezTo>
                  <a:pt x="386" y="1474"/>
                  <a:pt x="385" y="1474"/>
                  <a:pt x="383" y="1474"/>
                </a:cubicBezTo>
                <a:cubicBezTo>
                  <a:pt x="382" y="1473"/>
                  <a:pt x="381" y="1472"/>
                  <a:pt x="380" y="1471"/>
                </a:cubicBezTo>
                <a:cubicBezTo>
                  <a:pt x="378" y="1469"/>
                  <a:pt x="375" y="1469"/>
                  <a:pt x="373" y="1468"/>
                </a:cubicBezTo>
                <a:cubicBezTo>
                  <a:pt x="368" y="1465"/>
                  <a:pt x="368" y="1459"/>
                  <a:pt x="364" y="1456"/>
                </a:cubicBezTo>
                <a:cubicBezTo>
                  <a:pt x="362" y="1455"/>
                  <a:pt x="362" y="1453"/>
                  <a:pt x="363" y="1452"/>
                </a:cubicBezTo>
                <a:cubicBezTo>
                  <a:pt x="365" y="1449"/>
                  <a:pt x="363" y="1449"/>
                  <a:pt x="361" y="1450"/>
                </a:cubicBezTo>
                <a:cubicBezTo>
                  <a:pt x="358" y="1450"/>
                  <a:pt x="357" y="1450"/>
                  <a:pt x="355" y="1452"/>
                </a:cubicBezTo>
                <a:cubicBezTo>
                  <a:pt x="355" y="1452"/>
                  <a:pt x="354" y="1453"/>
                  <a:pt x="353" y="1453"/>
                </a:cubicBezTo>
                <a:cubicBezTo>
                  <a:pt x="350" y="1453"/>
                  <a:pt x="346" y="1452"/>
                  <a:pt x="344" y="1455"/>
                </a:cubicBezTo>
                <a:cubicBezTo>
                  <a:pt x="343" y="1457"/>
                  <a:pt x="343" y="1459"/>
                  <a:pt x="343" y="1461"/>
                </a:cubicBezTo>
                <a:cubicBezTo>
                  <a:pt x="342" y="1464"/>
                  <a:pt x="340" y="1467"/>
                  <a:pt x="339" y="1470"/>
                </a:cubicBezTo>
                <a:cubicBezTo>
                  <a:pt x="337" y="1473"/>
                  <a:pt x="336" y="1477"/>
                  <a:pt x="335" y="1480"/>
                </a:cubicBezTo>
                <a:cubicBezTo>
                  <a:pt x="334" y="1483"/>
                  <a:pt x="332" y="1487"/>
                  <a:pt x="330" y="1490"/>
                </a:cubicBezTo>
                <a:cubicBezTo>
                  <a:pt x="329" y="1494"/>
                  <a:pt x="328" y="1497"/>
                  <a:pt x="326" y="1501"/>
                </a:cubicBezTo>
                <a:cubicBezTo>
                  <a:pt x="323" y="1507"/>
                  <a:pt x="320" y="1512"/>
                  <a:pt x="315" y="1516"/>
                </a:cubicBezTo>
                <a:cubicBezTo>
                  <a:pt x="312" y="1519"/>
                  <a:pt x="309" y="1521"/>
                  <a:pt x="305" y="1523"/>
                </a:cubicBezTo>
                <a:cubicBezTo>
                  <a:pt x="302" y="1524"/>
                  <a:pt x="300" y="1526"/>
                  <a:pt x="297" y="1527"/>
                </a:cubicBezTo>
                <a:cubicBezTo>
                  <a:pt x="294" y="1528"/>
                  <a:pt x="290" y="1529"/>
                  <a:pt x="287" y="1531"/>
                </a:cubicBezTo>
                <a:cubicBezTo>
                  <a:pt x="286" y="1531"/>
                  <a:pt x="285" y="1532"/>
                  <a:pt x="284" y="1532"/>
                </a:cubicBezTo>
                <a:cubicBezTo>
                  <a:pt x="283" y="1533"/>
                  <a:pt x="281" y="1533"/>
                  <a:pt x="280" y="1533"/>
                </a:cubicBezTo>
                <a:cubicBezTo>
                  <a:pt x="277" y="1535"/>
                  <a:pt x="273" y="1536"/>
                  <a:pt x="269" y="1537"/>
                </a:cubicBezTo>
                <a:cubicBezTo>
                  <a:pt x="264" y="1540"/>
                  <a:pt x="260" y="1545"/>
                  <a:pt x="257" y="1550"/>
                </a:cubicBezTo>
                <a:cubicBezTo>
                  <a:pt x="256" y="1552"/>
                  <a:pt x="255" y="1554"/>
                  <a:pt x="253" y="1556"/>
                </a:cubicBezTo>
                <a:cubicBezTo>
                  <a:pt x="251" y="1558"/>
                  <a:pt x="249" y="1559"/>
                  <a:pt x="247" y="1561"/>
                </a:cubicBezTo>
                <a:cubicBezTo>
                  <a:pt x="245" y="1562"/>
                  <a:pt x="244" y="1564"/>
                  <a:pt x="244" y="1567"/>
                </a:cubicBezTo>
                <a:cubicBezTo>
                  <a:pt x="244" y="1569"/>
                  <a:pt x="243" y="1571"/>
                  <a:pt x="243" y="1574"/>
                </a:cubicBezTo>
                <a:cubicBezTo>
                  <a:pt x="242" y="1577"/>
                  <a:pt x="241" y="1580"/>
                  <a:pt x="240" y="1584"/>
                </a:cubicBezTo>
                <a:cubicBezTo>
                  <a:pt x="239" y="1586"/>
                  <a:pt x="237" y="1587"/>
                  <a:pt x="236" y="1589"/>
                </a:cubicBezTo>
                <a:cubicBezTo>
                  <a:pt x="234" y="1591"/>
                  <a:pt x="234" y="1593"/>
                  <a:pt x="232" y="1595"/>
                </a:cubicBezTo>
                <a:cubicBezTo>
                  <a:pt x="231" y="1597"/>
                  <a:pt x="229" y="1598"/>
                  <a:pt x="229" y="1601"/>
                </a:cubicBezTo>
                <a:cubicBezTo>
                  <a:pt x="228" y="1605"/>
                  <a:pt x="230" y="1610"/>
                  <a:pt x="230" y="1615"/>
                </a:cubicBezTo>
                <a:cubicBezTo>
                  <a:pt x="230" y="1619"/>
                  <a:pt x="227" y="1623"/>
                  <a:pt x="229" y="1627"/>
                </a:cubicBezTo>
                <a:cubicBezTo>
                  <a:pt x="231" y="1629"/>
                  <a:pt x="233" y="1630"/>
                  <a:pt x="234" y="1632"/>
                </a:cubicBezTo>
                <a:cubicBezTo>
                  <a:pt x="237" y="1636"/>
                  <a:pt x="235" y="1643"/>
                  <a:pt x="233" y="1647"/>
                </a:cubicBezTo>
                <a:cubicBezTo>
                  <a:pt x="232" y="1650"/>
                  <a:pt x="230" y="1653"/>
                  <a:pt x="228" y="1656"/>
                </a:cubicBezTo>
                <a:cubicBezTo>
                  <a:pt x="224" y="1661"/>
                  <a:pt x="219" y="1665"/>
                  <a:pt x="215" y="1670"/>
                </a:cubicBezTo>
                <a:cubicBezTo>
                  <a:pt x="213" y="1673"/>
                  <a:pt x="210" y="1675"/>
                  <a:pt x="208" y="1677"/>
                </a:cubicBezTo>
                <a:cubicBezTo>
                  <a:pt x="206" y="1679"/>
                  <a:pt x="204" y="1681"/>
                  <a:pt x="202" y="1682"/>
                </a:cubicBezTo>
                <a:cubicBezTo>
                  <a:pt x="199" y="1683"/>
                  <a:pt x="197" y="1685"/>
                  <a:pt x="195" y="1686"/>
                </a:cubicBezTo>
                <a:cubicBezTo>
                  <a:pt x="193" y="1687"/>
                  <a:pt x="192" y="1688"/>
                  <a:pt x="190" y="1690"/>
                </a:cubicBezTo>
                <a:cubicBezTo>
                  <a:pt x="189" y="1690"/>
                  <a:pt x="188" y="1691"/>
                  <a:pt x="187" y="1691"/>
                </a:cubicBezTo>
                <a:cubicBezTo>
                  <a:pt x="185" y="1693"/>
                  <a:pt x="182" y="1694"/>
                  <a:pt x="180" y="1696"/>
                </a:cubicBezTo>
                <a:cubicBezTo>
                  <a:pt x="178" y="1698"/>
                  <a:pt x="176" y="1700"/>
                  <a:pt x="174" y="1702"/>
                </a:cubicBezTo>
                <a:cubicBezTo>
                  <a:pt x="172" y="1705"/>
                  <a:pt x="170" y="1705"/>
                  <a:pt x="167" y="1706"/>
                </a:cubicBezTo>
                <a:cubicBezTo>
                  <a:pt x="165" y="1707"/>
                  <a:pt x="162" y="1707"/>
                  <a:pt x="160" y="1707"/>
                </a:cubicBezTo>
                <a:cubicBezTo>
                  <a:pt x="157" y="1708"/>
                  <a:pt x="155" y="1709"/>
                  <a:pt x="153" y="1709"/>
                </a:cubicBezTo>
                <a:cubicBezTo>
                  <a:pt x="150" y="1710"/>
                  <a:pt x="148" y="1710"/>
                  <a:pt x="146" y="1710"/>
                </a:cubicBezTo>
                <a:cubicBezTo>
                  <a:pt x="142" y="1711"/>
                  <a:pt x="137" y="1712"/>
                  <a:pt x="135" y="1716"/>
                </a:cubicBezTo>
                <a:cubicBezTo>
                  <a:pt x="134" y="1718"/>
                  <a:pt x="133" y="1719"/>
                  <a:pt x="131" y="1721"/>
                </a:cubicBezTo>
                <a:cubicBezTo>
                  <a:pt x="129" y="1724"/>
                  <a:pt x="128" y="1727"/>
                  <a:pt x="127" y="1731"/>
                </a:cubicBezTo>
                <a:cubicBezTo>
                  <a:pt x="126" y="1733"/>
                  <a:pt x="126" y="1736"/>
                  <a:pt x="125" y="1739"/>
                </a:cubicBezTo>
                <a:cubicBezTo>
                  <a:pt x="123" y="1745"/>
                  <a:pt x="119" y="1749"/>
                  <a:pt x="116" y="1754"/>
                </a:cubicBezTo>
                <a:cubicBezTo>
                  <a:pt x="112" y="1758"/>
                  <a:pt x="106" y="1760"/>
                  <a:pt x="101" y="1763"/>
                </a:cubicBezTo>
                <a:cubicBezTo>
                  <a:pt x="99" y="1764"/>
                  <a:pt x="97" y="1765"/>
                  <a:pt x="94" y="1766"/>
                </a:cubicBezTo>
                <a:cubicBezTo>
                  <a:pt x="91" y="1768"/>
                  <a:pt x="90" y="1773"/>
                  <a:pt x="89" y="1777"/>
                </a:cubicBezTo>
                <a:cubicBezTo>
                  <a:pt x="89" y="1779"/>
                  <a:pt x="88" y="1782"/>
                  <a:pt x="87" y="1784"/>
                </a:cubicBezTo>
                <a:cubicBezTo>
                  <a:pt x="85" y="1789"/>
                  <a:pt x="82" y="1793"/>
                  <a:pt x="80" y="1799"/>
                </a:cubicBezTo>
                <a:cubicBezTo>
                  <a:pt x="79" y="1804"/>
                  <a:pt x="81" y="1810"/>
                  <a:pt x="78" y="1815"/>
                </a:cubicBezTo>
                <a:cubicBezTo>
                  <a:pt x="76" y="1820"/>
                  <a:pt x="71" y="1825"/>
                  <a:pt x="66" y="1828"/>
                </a:cubicBezTo>
                <a:cubicBezTo>
                  <a:pt x="64" y="1830"/>
                  <a:pt x="62" y="1832"/>
                  <a:pt x="60" y="1834"/>
                </a:cubicBezTo>
                <a:cubicBezTo>
                  <a:pt x="58" y="1836"/>
                  <a:pt x="55" y="1837"/>
                  <a:pt x="54" y="1839"/>
                </a:cubicBezTo>
                <a:cubicBezTo>
                  <a:pt x="55" y="1839"/>
                  <a:pt x="56" y="1838"/>
                  <a:pt x="57" y="1838"/>
                </a:cubicBezTo>
                <a:cubicBezTo>
                  <a:pt x="57" y="1839"/>
                  <a:pt x="55" y="1840"/>
                  <a:pt x="54" y="1840"/>
                </a:cubicBezTo>
                <a:cubicBezTo>
                  <a:pt x="52" y="1842"/>
                  <a:pt x="51" y="1845"/>
                  <a:pt x="49" y="1847"/>
                </a:cubicBezTo>
                <a:cubicBezTo>
                  <a:pt x="45" y="1854"/>
                  <a:pt x="42" y="1860"/>
                  <a:pt x="39" y="1867"/>
                </a:cubicBezTo>
                <a:cubicBezTo>
                  <a:pt x="38" y="1871"/>
                  <a:pt x="37" y="1874"/>
                  <a:pt x="35" y="1877"/>
                </a:cubicBezTo>
                <a:cubicBezTo>
                  <a:pt x="34" y="1880"/>
                  <a:pt x="34" y="1883"/>
                  <a:pt x="33" y="1886"/>
                </a:cubicBezTo>
                <a:cubicBezTo>
                  <a:pt x="32" y="1888"/>
                  <a:pt x="31" y="1891"/>
                  <a:pt x="30" y="1893"/>
                </a:cubicBezTo>
                <a:cubicBezTo>
                  <a:pt x="28" y="1895"/>
                  <a:pt x="25" y="1896"/>
                  <a:pt x="23" y="1897"/>
                </a:cubicBezTo>
                <a:cubicBezTo>
                  <a:pt x="22" y="1898"/>
                  <a:pt x="20" y="1901"/>
                  <a:pt x="19" y="1903"/>
                </a:cubicBezTo>
                <a:cubicBezTo>
                  <a:pt x="18" y="1904"/>
                  <a:pt x="18" y="1906"/>
                  <a:pt x="17" y="1908"/>
                </a:cubicBezTo>
                <a:cubicBezTo>
                  <a:pt x="17" y="1910"/>
                  <a:pt x="17" y="1912"/>
                  <a:pt x="17" y="1913"/>
                </a:cubicBezTo>
                <a:cubicBezTo>
                  <a:pt x="16" y="1916"/>
                  <a:pt x="16" y="1920"/>
                  <a:pt x="16" y="1923"/>
                </a:cubicBezTo>
                <a:cubicBezTo>
                  <a:pt x="15" y="1925"/>
                  <a:pt x="15" y="1927"/>
                  <a:pt x="15" y="1929"/>
                </a:cubicBezTo>
                <a:cubicBezTo>
                  <a:pt x="15" y="1931"/>
                  <a:pt x="14" y="1934"/>
                  <a:pt x="14" y="1936"/>
                </a:cubicBezTo>
                <a:cubicBezTo>
                  <a:pt x="14" y="1937"/>
                  <a:pt x="14" y="1943"/>
                  <a:pt x="16" y="1940"/>
                </a:cubicBezTo>
                <a:cubicBezTo>
                  <a:pt x="17" y="1939"/>
                  <a:pt x="16" y="1935"/>
                  <a:pt x="16" y="1934"/>
                </a:cubicBezTo>
                <a:cubicBezTo>
                  <a:pt x="16" y="1933"/>
                  <a:pt x="17" y="1932"/>
                  <a:pt x="17" y="1931"/>
                </a:cubicBezTo>
                <a:cubicBezTo>
                  <a:pt x="18" y="1930"/>
                  <a:pt x="18" y="1929"/>
                  <a:pt x="19" y="1929"/>
                </a:cubicBezTo>
                <a:cubicBezTo>
                  <a:pt x="20" y="1928"/>
                  <a:pt x="20" y="1930"/>
                  <a:pt x="20" y="1931"/>
                </a:cubicBezTo>
                <a:cubicBezTo>
                  <a:pt x="20" y="1932"/>
                  <a:pt x="21" y="1932"/>
                  <a:pt x="22" y="1933"/>
                </a:cubicBezTo>
                <a:cubicBezTo>
                  <a:pt x="23" y="1934"/>
                  <a:pt x="24" y="1936"/>
                  <a:pt x="24" y="1938"/>
                </a:cubicBezTo>
                <a:cubicBezTo>
                  <a:pt x="25" y="1940"/>
                  <a:pt x="27" y="1940"/>
                  <a:pt x="28" y="1942"/>
                </a:cubicBezTo>
                <a:cubicBezTo>
                  <a:pt x="29" y="1943"/>
                  <a:pt x="30" y="1947"/>
                  <a:pt x="31" y="1944"/>
                </a:cubicBezTo>
                <a:cubicBezTo>
                  <a:pt x="31" y="1943"/>
                  <a:pt x="31" y="1942"/>
                  <a:pt x="33" y="1943"/>
                </a:cubicBezTo>
                <a:cubicBezTo>
                  <a:pt x="34" y="1943"/>
                  <a:pt x="34" y="1944"/>
                  <a:pt x="34" y="1945"/>
                </a:cubicBezTo>
                <a:cubicBezTo>
                  <a:pt x="35" y="1948"/>
                  <a:pt x="36" y="1948"/>
                  <a:pt x="37" y="1950"/>
                </a:cubicBezTo>
                <a:cubicBezTo>
                  <a:pt x="38" y="1952"/>
                  <a:pt x="40" y="1954"/>
                  <a:pt x="40" y="1956"/>
                </a:cubicBezTo>
                <a:cubicBezTo>
                  <a:pt x="40" y="1958"/>
                  <a:pt x="39" y="1960"/>
                  <a:pt x="39" y="1962"/>
                </a:cubicBezTo>
                <a:cubicBezTo>
                  <a:pt x="40" y="1964"/>
                  <a:pt x="38" y="1965"/>
                  <a:pt x="37" y="1967"/>
                </a:cubicBezTo>
                <a:cubicBezTo>
                  <a:pt x="35" y="1968"/>
                  <a:pt x="34" y="1969"/>
                  <a:pt x="34" y="1971"/>
                </a:cubicBezTo>
                <a:cubicBezTo>
                  <a:pt x="34" y="1972"/>
                  <a:pt x="34" y="1974"/>
                  <a:pt x="35" y="1973"/>
                </a:cubicBezTo>
                <a:cubicBezTo>
                  <a:pt x="36" y="1973"/>
                  <a:pt x="35" y="1971"/>
                  <a:pt x="36" y="1970"/>
                </a:cubicBezTo>
                <a:cubicBezTo>
                  <a:pt x="36" y="1969"/>
                  <a:pt x="37" y="1967"/>
                  <a:pt x="38" y="1967"/>
                </a:cubicBezTo>
                <a:cubicBezTo>
                  <a:pt x="39" y="1969"/>
                  <a:pt x="38" y="1971"/>
                  <a:pt x="37" y="1972"/>
                </a:cubicBezTo>
                <a:cubicBezTo>
                  <a:pt x="36" y="1973"/>
                  <a:pt x="36" y="1974"/>
                  <a:pt x="36" y="1974"/>
                </a:cubicBezTo>
                <a:cubicBezTo>
                  <a:pt x="35" y="1975"/>
                  <a:pt x="34" y="1975"/>
                  <a:pt x="34" y="1976"/>
                </a:cubicBezTo>
                <a:cubicBezTo>
                  <a:pt x="33" y="1976"/>
                  <a:pt x="32" y="1978"/>
                  <a:pt x="33" y="1978"/>
                </a:cubicBezTo>
                <a:cubicBezTo>
                  <a:pt x="33" y="1979"/>
                  <a:pt x="34" y="1979"/>
                  <a:pt x="35" y="1979"/>
                </a:cubicBezTo>
                <a:cubicBezTo>
                  <a:pt x="36" y="1980"/>
                  <a:pt x="36" y="1981"/>
                  <a:pt x="34" y="1981"/>
                </a:cubicBezTo>
                <a:cubicBezTo>
                  <a:pt x="33" y="1981"/>
                  <a:pt x="33" y="1980"/>
                  <a:pt x="32" y="1980"/>
                </a:cubicBezTo>
                <a:cubicBezTo>
                  <a:pt x="32" y="1981"/>
                  <a:pt x="32" y="1982"/>
                  <a:pt x="32" y="1982"/>
                </a:cubicBezTo>
                <a:cubicBezTo>
                  <a:pt x="33" y="1983"/>
                  <a:pt x="33" y="1983"/>
                  <a:pt x="33" y="1985"/>
                </a:cubicBezTo>
                <a:cubicBezTo>
                  <a:pt x="32" y="1987"/>
                  <a:pt x="33" y="1988"/>
                  <a:pt x="35" y="1989"/>
                </a:cubicBezTo>
                <a:cubicBezTo>
                  <a:pt x="36" y="1991"/>
                  <a:pt x="38" y="1991"/>
                  <a:pt x="39" y="1993"/>
                </a:cubicBezTo>
                <a:cubicBezTo>
                  <a:pt x="41" y="1995"/>
                  <a:pt x="40" y="1998"/>
                  <a:pt x="40" y="2001"/>
                </a:cubicBezTo>
                <a:cubicBezTo>
                  <a:pt x="41" y="2004"/>
                  <a:pt x="42" y="2008"/>
                  <a:pt x="42" y="2011"/>
                </a:cubicBezTo>
                <a:cubicBezTo>
                  <a:pt x="42" y="2013"/>
                  <a:pt x="43" y="2015"/>
                  <a:pt x="44" y="2018"/>
                </a:cubicBezTo>
                <a:cubicBezTo>
                  <a:pt x="44" y="2020"/>
                  <a:pt x="44" y="2023"/>
                  <a:pt x="44" y="2025"/>
                </a:cubicBezTo>
                <a:cubicBezTo>
                  <a:pt x="44" y="2030"/>
                  <a:pt x="43" y="2034"/>
                  <a:pt x="43" y="2039"/>
                </a:cubicBezTo>
                <a:cubicBezTo>
                  <a:pt x="43" y="2043"/>
                  <a:pt x="41" y="2046"/>
                  <a:pt x="40" y="2050"/>
                </a:cubicBezTo>
                <a:cubicBezTo>
                  <a:pt x="39" y="2051"/>
                  <a:pt x="38" y="2053"/>
                  <a:pt x="38" y="2054"/>
                </a:cubicBezTo>
                <a:cubicBezTo>
                  <a:pt x="35" y="2060"/>
                  <a:pt x="33" y="2066"/>
                  <a:pt x="32" y="2072"/>
                </a:cubicBezTo>
                <a:cubicBezTo>
                  <a:pt x="31" y="2077"/>
                  <a:pt x="31" y="2083"/>
                  <a:pt x="30" y="2088"/>
                </a:cubicBezTo>
                <a:cubicBezTo>
                  <a:pt x="28" y="2095"/>
                  <a:pt x="25" y="2101"/>
                  <a:pt x="21" y="2107"/>
                </a:cubicBezTo>
                <a:cubicBezTo>
                  <a:pt x="19" y="2111"/>
                  <a:pt x="16" y="2115"/>
                  <a:pt x="12" y="2118"/>
                </a:cubicBezTo>
                <a:cubicBezTo>
                  <a:pt x="10" y="2120"/>
                  <a:pt x="7" y="2122"/>
                  <a:pt x="4" y="2123"/>
                </a:cubicBezTo>
                <a:cubicBezTo>
                  <a:pt x="3" y="2123"/>
                  <a:pt x="2" y="2123"/>
                  <a:pt x="1" y="2124"/>
                </a:cubicBezTo>
                <a:cubicBezTo>
                  <a:pt x="0" y="2125"/>
                  <a:pt x="2" y="2125"/>
                  <a:pt x="2" y="2126"/>
                </a:cubicBezTo>
                <a:cubicBezTo>
                  <a:pt x="2" y="2126"/>
                  <a:pt x="3" y="2128"/>
                  <a:pt x="4" y="2127"/>
                </a:cubicBezTo>
                <a:cubicBezTo>
                  <a:pt x="5" y="2126"/>
                  <a:pt x="3" y="2125"/>
                  <a:pt x="4" y="2125"/>
                </a:cubicBezTo>
                <a:cubicBezTo>
                  <a:pt x="5" y="2124"/>
                  <a:pt x="7" y="2125"/>
                  <a:pt x="7" y="2125"/>
                </a:cubicBezTo>
                <a:cubicBezTo>
                  <a:pt x="8" y="2125"/>
                  <a:pt x="9" y="2125"/>
                  <a:pt x="10" y="2126"/>
                </a:cubicBezTo>
                <a:cubicBezTo>
                  <a:pt x="10" y="2127"/>
                  <a:pt x="10" y="2128"/>
                  <a:pt x="11" y="2128"/>
                </a:cubicBezTo>
                <a:cubicBezTo>
                  <a:pt x="12" y="2129"/>
                  <a:pt x="13" y="2129"/>
                  <a:pt x="14" y="2130"/>
                </a:cubicBezTo>
                <a:cubicBezTo>
                  <a:pt x="15" y="2131"/>
                  <a:pt x="15" y="2133"/>
                  <a:pt x="16" y="2135"/>
                </a:cubicBezTo>
                <a:cubicBezTo>
                  <a:pt x="17" y="2137"/>
                  <a:pt x="19" y="2138"/>
                  <a:pt x="20" y="2140"/>
                </a:cubicBezTo>
                <a:cubicBezTo>
                  <a:pt x="21" y="2142"/>
                  <a:pt x="21" y="2145"/>
                  <a:pt x="22" y="2147"/>
                </a:cubicBezTo>
                <a:cubicBezTo>
                  <a:pt x="22" y="2148"/>
                  <a:pt x="22" y="2149"/>
                  <a:pt x="23" y="2151"/>
                </a:cubicBezTo>
                <a:cubicBezTo>
                  <a:pt x="23" y="2151"/>
                  <a:pt x="24" y="2152"/>
                  <a:pt x="24" y="2152"/>
                </a:cubicBezTo>
                <a:cubicBezTo>
                  <a:pt x="25" y="2153"/>
                  <a:pt x="26" y="2152"/>
                  <a:pt x="26" y="2153"/>
                </a:cubicBezTo>
                <a:cubicBezTo>
                  <a:pt x="28" y="2154"/>
                  <a:pt x="28" y="2156"/>
                  <a:pt x="28" y="2158"/>
                </a:cubicBezTo>
                <a:cubicBezTo>
                  <a:pt x="29" y="2160"/>
                  <a:pt x="30" y="2161"/>
                  <a:pt x="31" y="2163"/>
                </a:cubicBezTo>
                <a:cubicBezTo>
                  <a:pt x="1880" y="2166"/>
                  <a:pt x="1880" y="2166"/>
                  <a:pt x="1880" y="2166"/>
                </a:cubicBezTo>
                <a:cubicBezTo>
                  <a:pt x="1882" y="2165"/>
                  <a:pt x="1884" y="2166"/>
                  <a:pt x="1886" y="2165"/>
                </a:cubicBezTo>
                <a:cubicBezTo>
                  <a:pt x="1891" y="2165"/>
                  <a:pt x="1895" y="2162"/>
                  <a:pt x="1899" y="2162"/>
                </a:cubicBezTo>
                <a:cubicBezTo>
                  <a:pt x="1902" y="2162"/>
                  <a:pt x="1904" y="2162"/>
                  <a:pt x="1906" y="2162"/>
                </a:cubicBezTo>
                <a:cubicBezTo>
                  <a:pt x="1908" y="2161"/>
                  <a:pt x="1909" y="2161"/>
                  <a:pt x="1910" y="2160"/>
                </a:cubicBezTo>
                <a:cubicBezTo>
                  <a:pt x="1912" y="2160"/>
                  <a:pt x="1913" y="2161"/>
                  <a:pt x="1915" y="2160"/>
                </a:cubicBezTo>
                <a:cubicBezTo>
                  <a:pt x="1917" y="2159"/>
                  <a:pt x="1920" y="2160"/>
                  <a:pt x="1922" y="2159"/>
                </a:cubicBezTo>
                <a:cubicBezTo>
                  <a:pt x="1925" y="2158"/>
                  <a:pt x="1927" y="2157"/>
                  <a:pt x="1929" y="2156"/>
                </a:cubicBezTo>
                <a:cubicBezTo>
                  <a:pt x="1931" y="2155"/>
                  <a:pt x="1933" y="2153"/>
                  <a:pt x="1935" y="2151"/>
                </a:cubicBezTo>
                <a:cubicBezTo>
                  <a:pt x="1937" y="2150"/>
                  <a:pt x="1939" y="2148"/>
                  <a:pt x="1942" y="2148"/>
                </a:cubicBezTo>
                <a:cubicBezTo>
                  <a:pt x="1944" y="2147"/>
                  <a:pt x="1946" y="2147"/>
                  <a:pt x="1948" y="2147"/>
                </a:cubicBezTo>
                <a:cubicBezTo>
                  <a:pt x="1952" y="2147"/>
                  <a:pt x="1957" y="2147"/>
                  <a:pt x="1962" y="2147"/>
                </a:cubicBezTo>
                <a:cubicBezTo>
                  <a:pt x="1964" y="2146"/>
                  <a:pt x="1966" y="2146"/>
                  <a:pt x="1967" y="2143"/>
                </a:cubicBezTo>
                <a:cubicBezTo>
                  <a:pt x="1969" y="2141"/>
                  <a:pt x="1971" y="2138"/>
                  <a:pt x="1973" y="2136"/>
                </a:cubicBezTo>
                <a:cubicBezTo>
                  <a:pt x="1975" y="2134"/>
                  <a:pt x="1978" y="2132"/>
                  <a:pt x="1980" y="2130"/>
                </a:cubicBezTo>
                <a:cubicBezTo>
                  <a:pt x="1983" y="2129"/>
                  <a:pt x="1986" y="2127"/>
                  <a:pt x="1989" y="2125"/>
                </a:cubicBezTo>
                <a:cubicBezTo>
                  <a:pt x="1992" y="2124"/>
                  <a:pt x="1995" y="2124"/>
                  <a:pt x="1998" y="2123"/>
                </a:cubicBezTo>
                <a:cubicBezTo>
                  <a:pt x="2001" y="2122"/>
                  <a:pt x="2004" y="2121"/>
                  <a:pt x="2008" y="2120"/>
                </a:cubicBezTo>
                <a:cubicBezTo>
                  <a:pt x="2009" y="2120"/>
                  <a:pt x="2011" y="2119"/>
                  <a:pt x="2012" y="2119"/>
                </a:cubicBezTo>
                <a:cubicBezTo>
                  <a:pt x="2015" y="2118"/>
                  <a:pt x="2018" y="2117"/>
                  <a:pt x="2021" y="2116"/>
                </a:cubicBezTo>
                <a:cubicBezTo>
                  <a:pt x="2024" y="2116"/>
                  <a:pt x="2028" y="2114"/>
                  <a:pt x="2031" y="2113"/>
                </a:cubicBezTo>
                <a:cubicBezTo>
                  <a:pt x="2037" y="2112"/>
                  <a:pt x="2042" y="2110"/>
                  <a:pt x="2047" y="2108"/>
                </a:cubicBezTo>
                <a:cubicBezTo>
                  <a:pt x="2049" y="2107"/>
                  <a:pt x="2051" y="2106"/>
                  <a:pt x="2053" y="2105"/>
                </a:cubicBezTo>
                <a:cubicBezTo>
                  <a:pt x="2055" y="2104"/>
                  <a:pt x="2057" y="2103"/>
                  <a:pt x="2060" y="2103"/>
                </a:cubicBezTo>
                <a:cubicBezTo>
                  <a:pt x="2062" y="2102"/>
                  <a:pt x="2064" y="2100"/>
                  <a:pt x="2066" y="2100"/>
                </a:cubicBezTo>
                <a:cubicBezTo>
                  <a:pt x="2068" y="2099"/>
                  <a:pt x="2070" y="2099"/>
                  <a:pt x="2071" y="2096"/>
                </a:cubicBezTo>
                <a:cubicBezTo>
                  <a:pt x="2072" y="2092"/>
                  <a:pt x="2067" y="2088"/>
                  <a:pt x="2070" y="2084"/>
                </a:cubicBezTo>
                <a:cubicBezTo>
                  <a:pt x="2071" y="2082"/>
                  <a:pt x="2073" y="2080"/>
                  <a:pt x="2075" y="2079"/>
                </a:cubicBezTo>
                <a:cubicBezTo>
                  <a:pt x="2076" y="2077"/>
                  <a:pt x="2077" y="2075"/>
                  <a:pt x="2079" y="2074"/>
                </a:cubicBezTo>
                <a:cubicBezTo>
                  <a:pt x="2080" y="2072"/>
                  <a:pt x="2082" y="2072"/>
                  <a:pt x="2084" y="2072"/>
                </a:cubicBezTo>
                <a:cubicBezTo>
                  <a:pt x="2086" y="2071"/>
                  <a:pt x="2088" y="2070"/>
                  <a:pt x="2090" y="2069"/>
                </a:cubicBezTo>
                <a:cubicBezTo>
                  <a:pt x="2092" y="2068"/>
                  <a:pt x="2094" y="2067"/>
                  <a:pt x="2097" y="2066"/>
                </a:cubicBezTo>
                <a:cubicBezTo>
                  <a:pt x="2101" y="2065"/>
                  <a:pt x="2107" y="2063"/>
                  <a:pt x="2112" y="2062"/>
                </a:cubicBezTo>
                <a:cubicBezTo>
                  <a:pt x="2114" y="2061"/>
                  <a:pt x="2115" y="2059"/>
                  <a:pt x="2117" y="2059"/>
                </a:cubicBezTo>
                <a:cubicBezTo>
                  <a:pt x="2119" y="2058"/>
                  <a:pt x="2121" y="2058"/>
                  <a:pt x="2123" y="2057"/>
                </a:cubicBezTo>
                <a:cubicBezTo>
                  <a:pt x="2125" y="2056"/>
                  <a:pt x="2127" y="2055"/>
                  <a:pt x="2130" y="2055"/>
                </a:cubicBezTo>
                <a:cubicBezTo>
                  <a:pt x="2132" y="2054"/>
                  <a:pt x="2134" y="2054"/>
                  <a:pt x="2136" y="2054"/>
                </a:cubicBezTo>
                <a:cubicBezTo>
                  <a:pt x="2140" y="2055"/>
                  <a:pt x="2144" y="2056"/>
                  <a:pt x="2149" y="2056"/>
                </a:cubicBezTo>
                <a:cubicBezTo>
                  <a:pt x="2151" y="2056"/>
                  <a:pt x="2153" y="2056"/>
                  <a:pt x="2155" y="2055"/>
                </a:cubicBezTo>
                <a:cubicBezTo>
                  <a:pt x="2157" y="2053"/>
                  <a:pt x="2158" y="2052"/>
                  <a:pt x="2159" y="2050"/>
                </a:cubicBezTo>
                <a:cubicBezTo>
                  <a:pt x="2160" y="2048"/>
                  <a:pt x="2160" y="2045"/>
                  <a:pt x="2160" y="2043"/>
                </a:cubicBezTo>
                <a:cubicBezTo>
                  <a:pt x="2160" y="2041"/>
                  <a:pt x="2161" y="2039"/>
                  <a:pt x="2162" y="2037"/>
                </a:cubicBezTo>
                <a:cubicBezTo>
                  <a:pt x="2162" y="2035"/>
                  <a:pt x="2163" y="2033"/>
                  <a:pt x="2165" y="2031"/>
                </a:cubicBezTo>
                <a:cubicBezTo>
                  <a:pt x="2166" y="2031"/>
                  <a:pt x="2167" y="2030"/>
                  <a:pt x="2168" y="2030"/>
                </a:cubicBezTo>
                <a:cubicBezTo>
                  <a:pt x="2168" y="2029"/>
                  <a:pt x="2169" y="2028"/>
                  <a:pt x="2170" y="2028"/>
                </a:cubicBezTo>
                <a:cubicBezTo>
                  <a:pt x="2174" y="2025"/>
                  <a:pt x="2179" y="2029"/>
                  <a:pt x="2183" y="2028"/>
                </a:cubicBezTo>
                <a:cubicBezTo>
                  <a:pt x="2186" y="2028"/>
                  <a:pt x="2187" y="2027"/>
                  <a:pt x="2189" y="2026"/>
                </a:cubicBezTo>
                <a:cubicBezTo>
                  <a:pt x="2191" y="2025"/>
                  <a:pt x="2193" y="2024"/>
                  <a:pt x="2195" y="2023"/>
                </a:cubicBezTo>
                <a:cubicBezTo>
                  <a:pt x="2198" y="2023"/>
                  <a:pt x="2198" y="2021"/>
                  <a:pt x="2199" y="2019"/>
                </a:cubicBezTo>
                <a:cubicBezTo>
                  <a:pt x="2199" y="2018"/>
                  <a:pt x="2199" y="2017"/>
                  <a:pt x="2199" y="2016"/>
                </a:cubicBezTo>
                <a:cubicBezTo>
                  <a:pt x="2200" y="2015"/>
                  <a:pt x="2201" y="2013"/>
                  <a:pt x="2202" y="2012"/>
                </a:cubicBezTo>
                <a:cubicBezTo>
                  <a:pt x="2202" y="2010"/>
                  <a:pt x="2202" y="2009"/>
                  <a:pt x="2203" y="2008"/>
                </a:cubicBezTo>
                <a:cubicBezTo>
                  <a:pt x="2204" y="2006"/>
                  <a:pt x="2205" y="2004"/>
                  <a:pt x="2208" y="2002"/>
                </a:cubicBezTo>
                <a:cubicBezTo>
                  <a:pt x="2208" y="2002"/>
                  <a:pt x="2209" y="2001"/>
                  <a:pt x="2211" y="2001"/>
                </a:cubicBezTo>
                <a:cubicBezTo>
                  <a:pt x="2212" y="2000"/>
                  <a:pt x="2213" y="2001"/>
                  <a:pt x="2214" y="2000"/>
                </a:cubicBezTo>
                <a:cubicBezTo>
                  <a:pt x="2216" y="2000"/>
                  <a:pt x="2218" y="1998"/>
                  <a:pt x="2220" y="1997"/>
                </a:cubicBezTo>
                <a:cubicBezTo>
                  <a:pt x="2224" y="1996"/>
                  <a:pt x="2229" y="1997"/>
                  <a:pt x="2233" y="1995"/>
                </a:cubicBezTo>
                <a:cubicBezTo>
                  <a:pt x="2235" y="1994"/>
                  <a:pt x="2236" y="1993"/>
                  <a:pt x="2236" y="1990"/>
                </a:cubicBezTo>
                <a:cubicBezTo>
                  <a:pt x="2236" y="1988"/>
                  <a:pt x="2234" y="1986"/>
                  <a:pt x="2234" y="1984"/>
                </a:cubicBezTo>
                <a:cubicBezTo>
                  <a:pt x="2234" y="1983"/>
                  <a:pt x="2235" y="1981"/>
                  <a:pt x="2235" y="1980"/>
                </a:cubicBezTo>
                <a:cubicBezTo>
                  <a:pt x="2235" y="1979"/>
                  <a:pt x="2234" y="1979"/>
                  <a:pt x="2234" y="1978"/>
                </a:cubicBezTo>
                <a:cubicBezTo>
                  <a:pt x="2233" y="1976"/>
                  <a:pt x="2233" y="1972"/>
                  <a:pt x="2233" y="1969"/>
                </a:cubicBezTo>
                <a:cubicBezTo>
                  <a:pt x="2234" y="1967"/>
                  <a:pt x="2236" y="1965"/>
                  <a:pt x="2237" y="1963"/>
                </a:cubicBezTo>
                <a:cubicBezTo>
                  <a:pt x="2238" y="1961"/>
                  <a:pt x="2238" y="1958"/>
                  <a:pt x="2238" y="1956"/>
                </a:cubicBezTo>
                <a:cubicBezTo>
                  <a:pt x="2239" y="1954"/>
                  <a:pt x="2241" y="1953"/>
                  <a:pt x="2242" y="1951"/>
                </a:cubicBezTo>
                <a:cubicBezTo>
                  <a:pt x="2243" y="1949"/>
                  <a:pt x="2243" y="1947"/>
                  <a:pt x="2245" y="1946"/>
                </a:cubicBezTo>
                <a:cubicBezTo>
                  <a:pt x="2247" y="1944"/>
                  <a:pt x="2250" y="1944"/>
                  <a:pt x="2249" y="1947"/>
                </a:cubicBezTo>
                <a:cubicBezTo>
                  <a:pt x="2248" y="1948"/>
                  <a:pt x="2247" y="1949"/>
                  <a:pt x="2247" y="1950"/>
                </a:cubicBezTo>
                <a:cubicBezTo>
                  <a:pt x="2248" y="1951"/>
                  <a:pt x="2249" y="1951"/>
                  <a:pt x="2250" y="1951"/>
                </a:cubicBezTo>
                <a:cubicBezTo>
                  <a:pt x="2251" y="1950"/>
                  <a:pt x="2252" y="1950"/>
                  <a:pt x="2253" y="1950"/>
                </a:cubicBezTo>
                <a:cubicBezTo>
                  <a:pt x="2254" y="1950"/>
                  <a:pt x="2255" y="1951"/>
                  <a:pt x="2256" y="1950"/>
                </a:cubicBezTo>
                <a:cubicBezTo>
                  <a:pt x="2259" y="1949"/>
                  <a:pt x="2259" y="1944"/>
                  <a:pt x="2262" y="1941"/>
                </a:cubicBezTo>
                <a:cubicBezTo>
                  <a:pt x="2263" y="1940"/>
                  <a:pt x="2264" y="1939"/>
                  <a:pt x="2265" y="1937"/>
                </a:cubicBezTo>
                <a:cubicBezTo>
                  <a:pt x="2265" y="1936"/>
                  <a:pt x="2265" y="1935"/>
                  <a:pt x="2266" y="1934"/>
                </a:cubicBezTo>
                <a:cubicBezTo>
                  <a:pt x="2267" y="1931"/>
                  <a:pt x="2269" y="1927"/>
                  <a:pt x="2272" y="1926"/>
                </a:cubicBezTo>
                <a:cubicBezTo>
                  <a:pt x="2274" y="1925"/>
                  <a:pt x="2275" y="1924"/>
                  <a:pt x="2277" y="1922"/>
                </a:cubicBezTo>
                <a:cubicBezTo>
                  <a:pt x="2278" y="1920"/>
                  <a:pt x="2280" y="1919"/>
                  <a:pt x="2282" y="1917"/>
                </a:cubicBezTo>
                <a:cubicBezTo>
                  <a:pt x="2284" y="1915"/>
                  <a:pt x="2284" y="1913"/>
                  <a:pt x="2286" y="1911"/>
                </a:cubicBezTo>
                <a:cubicBezTo>
                  <a:pt x="2287" y="1909"/>
                  <a:pt x="2288" y="1907"/>
                  <a:pt x="2289" y="1906"/>
                </a:cubicBezTo>
                <a:cubicBezTo>
                  <a:pt x="2290" y="1904"/>
                  <a:pt x="2291" y="1902"/>
                  <a:pt x="2291" y="1900"/>
                </a:cubicBezTo>
                <a:cubicBezTo>
                  <a:pt x="2292" y="1899"/>
                  <a:pt x="2292" y="1898"/>
                  <a:pt x="2293" y="1897"/>
                </a:cubicBezTo>
                <a:cubicBezTo>
                  <a:pt x="2293" y="1897"/>
                  <a:pt x="2294" y="1896"/>
                  <a:pt x="2294" y="1895"/>
                </a:cubicBezTo>
                <a:cubicBezTo>
                  <a:pt x="2295" y="1893"/>
                  <a:pt x="2297" y="1891"/>
                  <a:pt x="2297" y="1889"/>
                </a:cubicBezTo>
                <a:cubicBezTo>
                  <a:pt x="2297" y="1888"/>
                  <a:pt x="2296" y="1887"/>
                  <a:pt x="2296" y="1886"/>
                </a:cubicBezTo>
                <a:cubicBezTo>
                  <a:pt x="2296" y="1885"/>
                  <a:pt x="2296" y="1884"/>
                  <a:pt x="2295" y="1883"/>
                </a:cubicBezTo>
                <a:cubicBezTo>
                  <a:pt x="2294" y="1883"/>
                  <a:pt x="2294" y="1884"/>
                  <a:pt x="2293" y="1884"/>
                </a:cubicBezTo>
                <a:cubicBezTo>
                  <a:pt x="2292" y="1884"/>
                  <a:pt x="2292" y="1883"/>
                  <a:pt x="2291" y="1883"/>
                </a:cubicBezTo>
                <a:cubicBezTo>
                  <a:pt x="2290" y="1883"/>
                  <a:pt x="2289" y="1884"/>
                  <a:pt x="2287" y="1883"/>
                </a:cubicBezTo>
                <a:cubicBezTo>
                  <a:pt x="2286" y="1882"/>
                  <a:pt x="2285" y="1881"/>
                  <a:pt x="2284" y="1880"/>
                </a:cubicBezTo>
                <a:cubicBezTo>
                  <a:pt x="2282" y="1878"/>
                  <a:pt x="2281" y="1877"/>
                  <a:pt x="2279" y="1875"/>
                </a:cubicBezTo>
                <a:cubicBezTo>
                  <a:pt x="2277" y="1874"/>
                  <a:pt x="2276" y="1871"/>
                  <a:pt x="2275" y="1869"/>
                </a:cubicBezTo>
                <a:cubicBezTo>
                  <a:pt x="2274" y="1867"/>
                  <a:pt x="2273" y="1866"/>
                  <a:pt x="2271" y="1865"/>
                </a:cubicBezTo>
                <a:cubicBezTo>
                  <a:pt x="2270" y="1863"/>
                  <a:pt x="2268" y="1862"/>
                  <a:pt x="2267" y="1860"/>
                </a:cubicBezTo>
                <a:cubicBezTo>
                  <a:pt x="2266" y="1858"/>
                  <a:pt x="2265" y="1856"/>
                  <a:pt x="2263" y="1855"/>
                </a:cubicBezTo>
                <a:cubicBezTo>
                  <a:pt x="2262" y="1853"/>
                  <a:pt x="2261" y="1851"/>
                  <a:pt x="2258" y="1850"/>
                </a:cubicBezTo>
                <a:cubicBezTo>
                  <a:pt x="2256" y="1849"/>
                  <a:pt x="2254" y="1850"/>
                  <a:pt x="2252" y="1850"/>
                </a:cubicBezTo>
                <a:cubicBezTo>
                  <a:pt x="2248" y="1849"/>
                  <a:pt x="2245" y="1847"/>
                  <a:pt x="2241" y="1846"/>
                </a:cubicBezTo>
                <a:cubicBezTo>
                  <a:pt x="2239" y="1846"/>
                  <a:pt x="2237" y="1846"/>
                  <a:pt x="2235" y="1845"/>
                </a:cubicBezTo>
                <a:cubicBezTo>
                  <a:pt x="2233" y="1844"/>
                  <a:pt x="2232" y="1843"/>
                  <a:pt x="2230" y="1843"/>
                </a:cubicBezTo>
                <a:cubicBezTo>
                  <a:pt x="2226" y="1842"/>
                  <a:pt x="2221" y="1841"/>
                  <a:pt x="2217" y="1839"/>
                </a:cubicBezTo>
                <a:cubicBezTo>
                  <a:pt x="2213" y="1837"/>
                  <a:pt x="2210" y="1834"/>
                  <a:pt x="2207" y="1830"/>
                </a:cubicBezTo>
                <a:cubicBezTo>
                  <a:pt x="2206" y="1828"/>
                  <a:pt x="2203" y="1827"/>
                  <a:pt x="2202" y="1825"/>
                </a:cubicBezTo>
                <a:cubicBezTo>
                  <a:pt x="2200" y="1823"/>
                  <a:pt x="2198" y="1820"/>
                  <a:pt x="2198" y="1818"/>
                </a:cubicBezTo>
                <a:cubicBezTo>
                  <a:pt x="2197" y="1816"/>
                  <a:pt x="2196" y="1814"/>
                  <a:pt x="2195" y="1812"/>
                </a:cubicBezTo>
                <a:cubicBezTo>
                  <a:pt x="2195" y="1811"/>
                  <a:pt x="2195" y="1810"/>
                  <a:pt x="2195" y="1809"/>
                </a:cubicBezTo>
                <a:cubicBezTo>
                  <a:pt x="2194" y="1808"/>
                  <a:pt x="2194" y="1808"/>
                  <a:pt x="2194" y="1806"/>
                </a:cubicBezTo>
                <a:cubicBezTo>
                  <a:pt x="2194" y="1802"/>
                  <a:pt x="2194" y="1799"/>
                  <a:pt x="2193" y="1795"/>
                </a:cubicBezTo>
                <a:cubicBezTo>
                  <a:pt x="2193" y="1793"/>
                  <a:pt x="2193" y="1791"/>
                  <a:pt x="2191" y="1790"/>
                </a:cubicBezTo>
                <a:cubicBezTo>
                  <a:pt x="2190" y="1788"/>
                  <a:pt x="2190" y="1787"/>
                  <a:pt x="2191" y="1785"/>
                </a:cubicBezTo>
                <a:cubicBezTo>
                  <a:pt x="2192" y="1783"/>
                  <a:pt x="2192" y="1781"/>
                  <a:pt x="2193" y="1780"/>
                </a:cubicBezTo>
                <a:cubicBezTo>
                  <a:pt x="2194" y="1779"/>
                  <a:pt x="2194" y="1778"/>
                  <a:pt x="2195" y="1777"/>
                </a:cubicBezTo>
                <a:cubicBezTo>
                  <a:pt x="2195" y="1776"/>
                  <a:pt x="2195" y="1775"/>
                  <a:pt x="2195" y="1774"/>
                </a:cubicBezTo>
                <a:cubicBezTo>
                  <a:pt x="2196" y="1773"/>
                  <a:pt x="2197" y="1773"/>
                  <a:pt x="2197" y="1771"/>
                </a:cubicBezTo>
                <a:cubicBezTo>
                  <a:pt x="2197" y="1770"/>
                  <a:pt x="2193" y="1771"/>
                  <a:pt x="2195" y="1769"/>
                </a:cubicBezTo>
                <a:cubicBezTo>
                  <a:pt x="2195" y="1769"/>
                  <a:pt x="2196" y="1769"/>
                  <a:pt x="2196" y="1769"/>
                </a:cubicBezTo>
                <a:cubicBezTo>
                  <a:pt x="2197" y="1768"/>
                  <a:pt x="2197" y="1767"/>
                  <a:pt x="2197" y="1767"/>
                </a:cubicBezTo>
                <a:cubicBezTo>
                  <a:pt x="2197" y="1766"/>
                  <a:pt x="2198" y="1765"/>
                  <a:pt x="2199" y="1764"/>
                </a:cubicBezTo>
                <a:cubicBezTo>
                  <a:pt x="2198" y="1763"/>
                  <a:pt x="2197" y="1764"/>
                  <a:pt x="2196" y="1765"/>
                </a:cubicBezTo>
                <a:cubicBezTo>
                  <a:pt x="2195" y="1765"/>
                  <a:pt x="2195" y="1764"/>
                  <a:pt x="2194" y="1764"/>
                </a:cubicBezTo>
                <a:cubicBezTo>
                  <a:pt x="2192" y="1763"/>
                  <a:pt x="2191" y="1764"/>
                  <a:pt x="2189" y="1765"/>
                </a:cubicBezTo>
                <a:cubicBezTo>
                  <a:pt x="2188" y="1767"/>
                  <a:pt x="2186" y="1768"/>
                  <a:pt x="2185" y="1770"/>
                </a:cubicBezTo>
                <a:cubicBezTo>
                  <a:pt x="2184" y="1772"/>
                  <a:pt x="2183" y="1774"/>
                  <a:pt x="2181" y="1776"/>
                </a:cubicBezTo>
                <a:cubicBezTo>
                  <a:pt x="2180" y="1777"/>
                  <a:pt x="2179" y="1779"/>
                  <a:pt x="2178" y="1781"/>
                </a:cubicBezTo>
                <a:cubicBezTo>
                  <a:pt x="2176" y="1784"/>
                  <a:pt x="2173" y="1787"/>
                  <a:pt x="2169" y="1789"/>
                </a:cubicBezTo>
                <a:cubicBezTo>
                  <a:pt x="2167" y="1791"/>
                  <a:pt x="2165" y="1792"/>
                  <a:pt x="2163" y="1794"/>
                </a:cubicBezTo>
                <a:cubicBezTo>
                  <a:pt x="2161" y="1796"/>
                  <a:pt x="2159" y="1799"/>
                  <a:pt x="2158" y="1801"/>
                </a:cubicBezTo>
                <a:cubicBezTo>
                  <a:pt x="2155" y="1803"/>
                  <a:pt x="2153" y="1805"/>
                  <a:pt x="2150" y="1807"/>
                </a:cubicBezTo>
                <a:cubicBezTo>
                  <a:pt x="2147" y="1810"/>
                  <a:pt x="2141" y="1813"/>
                  <a:pt x="2140" y="1818"/>
                </a:cubicBezTo>
                <a:cubicBezTo>
                  <a:pt x="2139" y="1820"/>
                  <a:pt x="2138" y="1823"/>
                  <a:pt x="2137" y="1825"/>
                </a:cubicBezTo>
                <a:cubicBezTo>
                  <a:pt x="2136" y="1827"/>
                  <a:pt x="2133" y="1832"/>
                  <a:pt x="2130" y="1831"/>
                </a:cubicBezTo>
                <a:cubicBezTo>
                  <a:pt x="2130" y="1831"/>
                  <a:pt x="2129" y="1830"/>
                  <a:pt x="2129" y="1830"/>
                </a:cubicBezTo>
                <a:cubicBezTo>
                  <a:pt x="2127" y="1829"/>
                  <a:pt x="2126" y="1829"/>
                  <a:pt x="2125" y="1830"/>
                </a:cubicBezTo>
                <a:cubicBezTo>
                  <a:pt x="2124" y="1830"/>
                  <a:pt x="2123" y="1831"/>
                  <a:pt x="2124" y="1831"/>
                </a:cubicBezTo>
                <a:cubicBezTo>
                  <a:pt x="2124" y="1832"/>
                  <a:pt x="2125" y="1832"/>
                  <a:pt x="2125" y="1832"/>
                </a:cubicBezTo>
                <a:cubicBezTo>
                  <a:pt x="2127" y="1833"/>
                  <a:pt x="2120" y="1837"/>
                  <a:pt x="2120" y="1834"/>
                </a:cubicBezTo>
                <a:cubicBezTo>
                  <a:pt x="2120" y="1833"/>
                  <a:pt x="2121" y="1833"/>
                  <a:pt x="2121" y="1832"/>
                </a:cubicBezTo>
                <a:cubicBezTo>
                  <a:pt x="2121" y="1831"/>
                  <a:pt x="2120" y="1831"/>
                  <a:pt x="2119" y="1830"/>
                </a:cubicBezTo>
                <a:cubicBezTo>
                  <a:pt x="2116" y="1829"/>
                  <a:pt x="2115" y="1830"/>
                  <a:pt x="2113" y="1831"/>
                </a:cubicBezTo>
                <a:cubicBezTo>
                  <a:pt x="2113" y="1832"/>
                  <a:pt x="2111" y="1832"/>
                  <a:pt x="2111" y="1833"/>
                </a:cubicBezTo>
                <a:cubicBezTo>
                  <a:pt x="2111" y="1835"/>
                  <a:pt x="2113" y="1834"/>
                  <a:pt x="2114" y="1834"/>
                </a:cubicBezTo>
                <a:cubicBezTo>
                  <a:pt x="2115" y="1834"/>
                  <a:pt x="2115" y="1834"/>
                  <a:pt x="2116" y="1834"/>
                </a:cubicBezTo>
                <a:cubicBezTo>
                  <a:pt x="2117" y="1835"/>
                  <a:pt x="2118" y="1835"/>
                  <a:pt x="2118" y="1836"/>
                </a:cubicBezTo>
                <a:cubicBezTo>
                  <a:pt x="2118" y="1837"/>
                  <a:pt x="2116" y="1836"/>
                  <a:pt x="2115" y="1836"/>
                </a:cubicBezTo>
                <a:cubicBezTo>
                  <a:pt x="2114" y="1837"/>
                  <a:pt x="2114" y="1838"/>
                  <a:pt x="2113" y="1837"/>
                </a:cubicBezTo>
                <a:cubicBezTo>
                  <a:pt x="2112" y="1836"/>
                  <a:pt x="2113" y="1835"/>
                  <a:pt x="2111" y="1835"/>
                </a:cubicBezTo>
                <a:cubicBezTo>
                  <a:pt x="2110" y="1835"/>
                  <a:pt x="2109" y="1836"/>
                  <a:pt x="2109" y="1836"/>
                </a:cubicBezTo>
                <a:cubicBezTo>
                  <a:pt x="2108" y="1835"/>
                  <a:pt x="2107" y="1835"/>
                  <a:pt x="2106" y="1834"/>
                </a:cubicBezTo>
                <a:cubicBezTo>
                  <a:pt x="2105" y="1834"/>
                  <a:pt x="2102" y="1834"/>
                  <a:pt x="2100" y="1834"/>
                </a:cubicBezTo>
                <a:cubicBezTo>
                  <a:pt x="2097" y="1834"/>
                  <a:pt x="2095" y="1833"/>
                  <a:pt x="2092" y="1834"/>
                </a:cubicBezTo>
                <a:cubicBezTo>
                  <a:pt x="2088" y="1834"/>
                  <a:pt x="2084" y="1835"/>
                  <a:pt x="2080" y="1837"/>
                </a:cubicBezTo>
                <a:cubicBezTo>
                  <a:pt x="2077" y="1838"/>
                  <a:pt x="2074" y="1837"/>
                  <a:pt x="2071" y="1839"/>
                </a:cubicBezTo>
                <a:cubicBezTo>
                  <a:pt x="2068" y="1840"/>
                  <a:pt x="2063" y="1840"/>
                  <a:pt x="2060" y="1839"/>
                </a:cubicBezTo>
                <a:cubicBezTo>
                  <a:pt x="2059" y="1839"/>
                  <a:pt x="2059" y="1838"/>
                  <a:pt x="2058" y="1837"/>
                </a:cubicBezTo>
                <a:cubicBezTo>
                  <a:pt x="2057" y="1836"/>
                  <a:pt x="2056" y="1836"/>
                  <a:pt x="2056" y="1834"/>
                </a:cubicBezTo>
                <a:cubicBezTo>
                  <a:pt x="2055" y="1833"/>
                  <a:pt x="2056" y="1832"/>
                  <a:pt x="2056" y="1830"/>
                </a:cubicBezTo>
                <a:cubicBezTo>
                  <a:pt x="2055" y="1828"/>
                  <a:pt x="2055" y="1830"/>
                  <a:pt x="2054" y="1831"/>
                </a:cubicBezTo>
                <a:cubicBezTo>
                  <a:pt x="2053" y="1834"/>
                  <a:pt x="2052" y="1830"/>
                  <a:pt x="2052" y="1829"/>
                </a:cubicBezTo>
                <a:cubicBezTo>
                  <a:pt x="2052" y="1828"/>
                  <a:pt x="2052" y="1825"/>
                  <a:pt x="2051" y="1826"/>
                </a:cubicBezTo>
                <a:cubicBezTo>
                  <a:pt x="2050" y="1827"/>
                  <a:pt x="2051" y="1829"/>
                  <a:pt x="2049" y="1830"/>
                </a:cubicBezTo>
                <a:cubicBezTo>
                  <a:pt x="2048" y="1830"/>
                  <a:pt x="2047" y="1830"/>
                  <a:pt x="2046" y="1829"/>
                </a:cubicBezTo>
                <a:cubicBezTo>
                  <a:pt x="2045" y="1829"/>
                  <a:pt x="2042" y="1831"/>
                  <a:pt x="2042" y="1828"/>
                </a:cubicBezTo>
                <a:cubicBezTo>
                  <a:pt x="2042" y="1827"/>
                  <a:pt x="2042" y="1826"/>
                  <a:pt x="2043" y="1825"/>
                </a:cubicBezTo>
                <a:cubicBezTo>
                  <a:pt x="2044" y="1824"/>
                  <a:pt x="2045" y="1822"/>
                  <a:pt x="2047" y="1821"/>
                </a:cubicBezTo>
                <a:cubicBezTo>
                  <a:pt x="2049" y="1819"/>
                  <a:pt x="2046" y="1818"/>
                  <a:pt x="2047" y="1815"/>
                </a:cubicBezTo>
                <a:cubicBezTo>
                  <a:pt x="2048" y="1814"/>
                  <a:pt x="2048" y="1814"/>
                  <a:pt x="2049" y="1813"/>
                </a:cubicBezTo>
                <a:cubicBezTo>
                  <a:pt x="2049" y="1812"/>
                  <a:pt x="2049" y="1811"/>
                  <a:pt x="2049" y="1810"/>
                </a:cubicBezTo>
                <a:cubicBezTo>
                  <a:pt x="2049" y="1809"/>
                  <a:pt x="2050" y="1808"/>
                  <a:pt x="2050" y="1807"/>
                </a:cubicBezTo>
                <a:cubicBezTo>
                  <a:pt x="2052" y="1805"/>
                  <a:pt x="2051" y="1803"/>
                  <a:pt x="2052" y="1801"/>
                </a:cubicBezTo>
                <a:cubicBezTo>
                  <a:pt x="2052" y="1800"/>
                  <a:pt x="2053" y="1799"/>
                  <a:pt x="2052" y="1798"/>
                </a:cubicBezTo>
                <a:cubicBezTo>
                  <a:pt x="2051" y="1797"/>
                  <a:pt x="2051" y="1797"/>
                  <a:pt x="2051" y="1796"/>
                </a:cubicBezTo>
                <a:cubicBezTo>
                  <a:pt x="2050" y="1795"/>
                  <a:pt x="2050" y="1794"/>
                  <a:pt x="2049" y="1793"/>
                </a:cubicBezTo>
                <a:cubicBezTo>
                  <a:pt x="2048" y="1792"/>
                  <a:pt x="2047" y="1790"/>
                  <a:pt x="2048" y="1788"/>
                </a:cubicBezTo>
                <a:cubicBezTo>
                  <a:pt x="2048" y="1787"/>
                  <a:pt x="2049" y="1786"/>
                  <a:pt x="2050" y="1785"/>
                </a:cubicBezTo>
                <a:cubicBezTo>
                  <a:pt x="2050" y="1784"/>
                  <a:pt x="2050" y="1783"/>
                  <a:pt x="2050" y="1782"/>
                </a:cubicBezTo>
                <a:cubicBezTo>
                  <a:pt x="2050" y="1780"/>
                  <a:pt x="2052" y="1777"/>
                  <a:pt x="2049" y="1777"/>
                </a:cubicBezTo>
                <a:cubicBezTo>
                  <a:pt x="2048" y="1776"/>
                  <a:pt x="2047" y="1777"/>
                  <a:pt x="2046" y="1776"/>
                </a:cubicBezTo>
                <a:cubicBezTo>
                  <a:pt x="2044" y="1775"/>
                  <a:pt x="2044" y="1773"/>
                  <a:pt x="2043" y="1772"/>
                </a:cubicBezTo>
                <a:cubicBezTo>
                  <a:pt x="2043" y="1771"/>
                  <a:pt x="2042" y="1771"/>
                  <a:pt x="2041" y="1771"/>
                </a:cubicBezTo>
                <a:cubicBezTo>
                  <a:pt x="2038" y="1770"/>
                  <a:pt x="2037" y="1771"/>
                  <a:pt x="2036" y="1773"/>
                </a:cubicBezTo>
                <a:cubicBezTo>
                  <a:pt x="2034" y="1774"/>
                  <a:pt x="2033" y="1776"/>
                  <a:pt x="2033" y="1778"/>
                </a:cubicBezTo>
                <a:cubicBezTo>
                  <a:pt x="2033" y="1781"/>
                  <a:pt x="2032" y="1782"/>
                  <a:pt x="2031" y="1784"/>
                </a:cubicBezTo>
                <a:cubicBezTo>
                  <a:pt x="2030" y="1786"/>
                  <a:pt x="2029" y="1787"/>
                  <a:pt x="2029" y="1788"/>
                </a:cubicBezTo>
                <a:cubicBezTo>
                  <a:pt x="2029" y="1790"/>
                  <a:pt x="2029" y="1792"/>
                  <a:pt x="2029" y="1793"/>
                </a:cubicBezTo>
                <a:cubicBezTo>
                  <a:pt x="2027" y="1795"/>
                  <a:pt x="2027" y="1796"/>
                  <a:pt x="2027" y="1798"/>
                </a:cubicBezTo>
                <a:cubicBezTo>
                  <a:pt x="2027" y="1800"/>
                  <a:pt x="2026" y="1801"/>
                  <a:pt x="2026" y="1803"/>
                </a:cubicBezTo>
                <a:cubicBezTo>
                  <a:pt x="2028" y="1804"/>
                  <a:pt x="2028" y="1807"/>
                  <a:pt x="2028" y="1809"/>
                </a:cubicBezTo>
                <a:cubicBezTo>
                  <a:pt x="2028" y="1809"/>
                  <a:pt x="2028" y="1811"/>
                  <a:pt x="2027" y="1811"/>
                </a:cubicBezTo>
                <a:cubicBezTo>
                  <a:pt x="2026" y="1812"/>
                  <a:pt x="2025" y="1810"/>
                  <a:pt x="2025" y="1809"/>
                </a:cubicBezTo>
                <a:cubicBezTo>
                  <a:pt x="2024" y="1807"/>
                  <a:pt x="2023" y="1805"/>
                  <a:pt x="2022" y="1804"/>
                </a:cubicBezTo>
                <a:cubicBezTo>
                  <a:pt x="2021" y="1802"/>
                  <a:pt x="2020" y="1800"/>
                  <a:pt x="2020" y="1798"/>
                </a:cubicBezTo>
                <a:cubicBezTo>
                  <a:pt x="2018" y="1794"/>
                  <a:pt x="2015" y="1792"/>
                  <a:pt x="2012" y="1788"/>
                </a:cubicBezTo>
                <a:cubicBezTo>
                  <a:pt x="2010" y="1785"/>
                  <a:pt x="2008" y="1782"/>
                  <a:pt x="2006" y="1778"/>
                </a:cubicBezTo>
                <a:cubicBezTo>
                  <a:pt x="2005" y="1777"/>
                  <a:pt x="2003" y="1775"/>
                  <a:pt x="2003" y="1774"/>
                </a:cubicBezTo>
                <a:cubicBezTo>
                  <a:pt x="2003" y="1773"/>
                  <a:pt x="2003" y="1771"/>
                  <a:pt x="2004" y="1771"/>
                </a:cubicBezTo>
                <a:cubicBezTo>
                  <a:pt x="2005" y="1770"/>
                  <a:pt x="2005" y="1771"/>
                  <a:pt x="2006" y="1771"/>
                </a:cubicBezTo>
                <a:cubicBezTo>
                  <a:pt x="2006" y="1772"/>
                  <a:pt x="2007" y="1772"/>
                  <a:pt x="2007" y="1772"/>
                </a:cubicBezTo>
                <a:cubicBezTo>
                  <a:pt x="2007" y="1773"/>
                  <a:pt x="2007" y="1773"/>
                  <a:pt x="2008" y="1773"/>
                </a:cubicBezTo>
                <a:cubicBezTo>
                  <a:pt x="2008" y="1774"/>
                  <a:pt x="2009" y="1774"/>
                  <a:pt x="2009" y="1773"/>
                </a:cubicBezTo>
                <a:cubicBezTo>
                  <a:pt x="2010" y="1772"/>
                  <a:pt x="2009" y="1771"/>
                  <a:pt x="2009" y="1770"/>
                </a:cubicBezTo>
                <a:cubicBezTo>
                  <a:pt x="2010" y="1769"/>
                  <a:pt x="2010" y="1768"/>
                  <a:pt x="2010" y="1767"/>
                </a:cubicBezTo>
                <a:cubicBezTo>
                  <a:pt x="2010" y="1767"/>
                  <a:pt x="2010" y="1766"/>
                  <a:pt x="2010" y="1766"/>
                </a:cubicBezTo>
                <a:cubicBezTo>
                  <a:pt x="2011" y="1765"/>
                  <a:pt x="2011" y="1765"/>
                  <a:pt x="2011" y="1765"/>
                </a:cubicBezTo>
                <a:cubicBezTo>
                  <a:pt x="2012" y="1764"/>
                  <a:pt x="2011" y="1764"/>
                  <a:pt x="2010" y="1763"/>
                </a:cubicBezTo>
                <a:cubicBezTo>
                  <a:pt x="2010" y="1762"/>
                  <a:pt x="2010" y="1761"/>
                  <a:pt x="2009" y="1760"/>
                </a:cubicBezTo>
                <a:cubicBezTo>
                  <a:pt x="2009" y="1759"/>
                  <a:pt x="2007" y="1759"/>
                  <a:pt x="2007" y="1758"/>
                </a:cubicBezTo>
                <a:cubicBezTo>
                  <a:pt x="2005" y="1758"/>
                  <a:pt x="2003" y="1756"/>
                  <a:pt x="2004" y="1754"/>
                </a:cubicBezTo>
                <a:cubicBezTo>
                  <a:pt x="2004" y="1751"/>
                  <a:pt x="2006" y="1755"/>
                  <a:pt x="2007" y="1754"/>
                </a:cubicBezTo>
                <a:cubicBezTo>
                  <a:pt x="2009" y="1754"/>
                  <a:pt x="2008" y="1753"/>
                  <a:pt x="2007" y="1753"/>
                </a:cubicBezTo>
                <a:cubicBezTo>
                  <a:pt x="2007" y="1752"/>
                  <a:pt x="2006" y="1751"/>
                  <a:pt x="2006" y="1750"/>
                </a:cubicBezTo>
                <a:cubicBezTo>
                  <a:pt x="2005" y="1750"/>
                  <a:pt x="2005" y="1750"/>
                  <a:pt x="2004" y="1749"/>
                </a:cubicBezTo>
                <a:cubicBezTo>
                  <a:pt x="2003" y="1748"/>
                  <a:pt x="2003" y="1747"/>
                  <a:pt x="2001" y="1747"/>
                </a:cubicBezTo>
                <a:cubicBezTo>
                  <a:pt x="2000" y="1747"/>
                  <a:pt x="1999" y="1747"/>
                  <a:pt x="1997" y="1747"/>
                </a:cubicBezTo>
                <a:cubicBezTo>
                  <a:pt x="1995" y="1746"/>
                  <a:pt x="1996" y="1743"/>
                  <a:pt x="1995" y="1741"/>
                </a:cubicBezTo>
                <a:cubicBezTo>
                  <a:pt x="1994" y="1740"/>
                  <a:pt x="1993" y="1740"/>
                  <a:pt x="1992" y="1739"/>
                </a:cubicBezTo>
                <a:cubicBezTo>
                  <a:pt x="1992" y="1738"/>
                  <a:pt x="1992" y="1737"/>
                  <a:pt x="1991" y="1737"/>
                </a:cubicBezTo>
                <a:cubicBezTo>
                  <a:pt x="1989" y="1736"/>
                  <a:pt x="1989" y="1738"/>
                  <a:pt x="1987" y="1738"/>
                </a:cubicBezTo>
                <a:cubicBezTo>
                  <a:pt x="1986" y="1737"/>
                  <a:pt x="1986" y="1736"/>
                  <a:pt x="1986" y="1736"/>
                </a:cubicBezTo>
                <a:cubicBezTo>
                  <a:pt x="1984" y="1734"/>
                  <a:pt x="1983" y="1733"/>
                  <a:pt x="1981" y="1731"/>
                </a:cubicBezTo>
                <a:cubicBezTo>
                  <a:pt x="1980" y="1730"/>
                  <a:pt x="1979" y="1729"/>
                  <a:pt x="1981" y="1728"/>
                </a:cubicBezTo>
                <a:cubicBezTo>
                  <a:pt x="1982" y="1728"/>
                  <a:pt x="1985" y="1728"/>
                  <a:pt x="1983" y="1727"/>
                </a:cubicBezTo>
                <a:cubicBezTo>
                  <a:pt x="1982" y="1726"/>
                  <a:pt x="1980" y="1725"/>
                  <a:pt x="1978" y="1726"/>
                </a:cubicBezTo>
                <a:cubicBezTo>
                  <a:pt x="1978" y="1726"/>
                  <a:pt x="1977" y="1726"/>
                  <a:pt x="1976" y="1726"/>
                </a:cubicBezTo>
                <a:cubicBezTo>
                  <a:pt x="1975" y="1725"/>
                  <a:pt x="1976" y="1724"/>
                  <a:pt x="1975" y="1724"/>
                </a:cubicBezTo>
                <a:cubicBezTo>
                  <a:pt x="1974" y="1723"/>
                  <a:pt x="1973" y="1723"/>
                  <a:pt x="1972" y="1723"/>
                </a:cubicBezTo>
                <a:cubicBezTo>
                  <a:pt x="1970" y="1723"/>
                  <a:pt x="1970" y="1723"/>
                  <a:pt x="1969" y="1722"/>
                </a:cubicBezTo>
                <a:cubicBezTo>
                  <a:pt x="1968" y="1720"/>
                  <a:pt x="1967" y="1718"/>
                  <a:pt x="1966" y="1715"/>
                </a:cubicBezTo>
                <a:cubicBezTo>
                  <a:pt x="1966" y="1713"/>
                  <a:pt x="1965" y="1711"/>
                  <a:pt x="1965" y="1709"/>
                </a:cubicBezTo>
                <a:cubicBezTo>
                  <a:pt x="1964" y="1707"/>
                  <a:pt x="1963" y="1705"/>
                  <a:pt x="1962" y="1703"/>
                </a:cubicBezTo>
                <a:cubicBezTo>
                  <a:pt x="1961" y="1701"/>
                  <a:pt x="1960" y="1699"/>
                  <a:pt x="1959" y="1697"/>
                </a:cubicBezTo>
                <a:cubicBezTo>
                  <a:pt x="1958" y="1695"/>
                  <a:pt x="1956" y="1693"/>
                  <a:pt x="1956" y="1691"/>
                </a:cubicBezTo>
                <a:cubicBezTo>
                  <a:pt x="1956" y="1690"/>
                  <a:pt x="1956" y="1689"/>
                  <a:pt x="1955" y="1688"/>
                </a:cubicBezTo>
                <a:cubicBezTo>
                  <a:pt x="1955" y="1687"/>
                  <a:pt x="1954" y="1687"/>
                  <a:pt x="1954" y="1686"/>
                </a:cubicBezTo>
                <a:cubicBezTo>
                  <a:pt x="1953" y="1684"/>
                  <a:pt x="1953" y="1682"/>
                  <a:pt x="1952" y="1681"/>
                </a:cubicBezTo>
                <a:cubicBezTo>
                  <a:pt x="1950" y="1679"/>
                  <a:pt x="1950" y="1677"/>
                  <a:pt x="1949" y="1675"/>
                </a:cubicBezTo>
                <a:cubicBezTo>
                  <a:pt x="1949" y="1675"/>
                  <a:pt x="1948" y="1674"/>
                  <a:pt x="1948" y="1673"/>
                </a:cubicBezTo>
                <a:cubicBezTo>
                  <a:pt x="1947" y="1672"/>
                  <a:pt x="1948" y="1670"/>
                  <a:pt x="1947" y="1668"/>
                </a:cubicBezTo>
                <a:cubicBezTo>
                  <a:pt x="1946" y="1667"/>
                  <a:pt x="1944" y="1667"/>
                  <a:pt x="1943" y="1666"/>
                </a:cubicBezTo>
                <a:cubicBezTo>
                  <a:pt x="1942" y="1666"/>
                  <a:pt x="1941" y="1666"/>
                  <a:pt x="1940" y="1666"/>
                </a:cubicBezTo>
                <a:cubicBezTo>
                  <a:pt x="1940" y="1666"/>
                  <a:pt x="1937" y="1666"/>
                  <a:pt x="1938" y="1665"/>
                </a:cubicBezTo>
                <a:cubicBezTo>
                  <a:pt x="1939" y="1664"/>
                  <a:pt x="1940" y="1664"/>
                  <a:pt x="1941" y="1663"/>
                </a:cubicBezTo>
                <a:cubicBezTo>
                  <a:pt x="1941" y="1663"/>
                  <a:pt x="1941" y="1662"/>
                  <a:pt x="1942" y="1661"/>
                </a:cubicBezTo>
                <a:cubicBezTo>
                  <a:pt x="1943" y="1659"/>
                  <a:pt x="1945" y="1659"/>
                  <a:pt x="1946" y="1660"/>
                </a:cubicBezTo>
                <a:cubicBezTo>
                  <a:pt x="1947" y="1660"/>
                  <a:pt x="1948" y="1661"/>
                  <a:pt x="1949" y="1661"/>
                </a:cubicBezTo>
                <a:cubicBezTo>
                  <a:pt x="1950" y="1660"/>
                  <a:pt x="1950" y="1659"/>
                  <a:pt x="1951" y="1659"/>
                </a:cubicBezTo>
                <a:cubicBezTo>
                  <a:pt x="1953" y="1658"/>
                  <a:pt x="1956" y="1659"/>
                  <a:pt x="1956" y="1656"/>
                </a:cubicBezTo>
                <a:cubicBezTo>
                  <a:pt x="1956" y="1654"/>
                  <a:pt x="1955" y="1654"/>
                  <a:pt x="1955" y="1653"/>
                </a:cubicBezTo>
                <a:cubicBezTo>
                  <a:pt x="1954" y="1652"/>
                  <a:pt x="1955" y="1651"/>
                  <a:pt x="1954" y="1650"/>
                </a:cubicBezTo>
                <a:cubicBezTo>
                  <a:pt x="1954" y="1650"/>
                  <a:pt x="1953" y="1650"/>
                  <a:pt x="1953" y="1650"/>
                </a:cubicBezTo>
                <a:cubicBezTo>
                  <a:pt x="1952" y="1649"/>
                  <a:pt x="1952" y="1649"/>
                  <a:pt x="1952" y="1648"/>
                </a:cubicBezTo>
                <a:cubicBezTo>
                  <a:pt x="1951" y="1648"/>
                  <a:pt x="1951" y="1647"/>
                  <a:pt x="1950" y="1647"/>
                </a:cubicBezTo>
                <a:cubicBezTo>
                  <a:pt x="1948" y="1647"/>
                  <a:pt x="1948" y="1648"/>
                  <a:pt x="1948" y="1649"/>
                </a:cubicBezTo>
                <a:cubicBezTo>
                  <a:pt x="1947" y="1650"/>
                  <a:pt x="1946" y="1649"/>
                  <a:pt x="1945" y="1649"/>
                </a:cubicBezTo>
                <a:cubicBezTo>
                  <a:pt x="1944" y="1649"/>
                  <a:pt x="1944" y="1648"/>
                  <a:pt x="1943" y="1646"/>
                </a:cubicBezTo>
                <a:cubicBezTo>
                  <a:pt x="1943" y="1646"/>
                  <a:pt x="1942" y="1645"/>
                  <a:pt x="1944" y="1645"/>
                </a:cubicBezTo>
                <a:cubicBezTo>
                  <a:pt x="1944" y="1645"/>
                  <a:pt x="1945" y="1645"/>
                  <a:pt x="1945" y="1646"/>
                </a:cubicBezTo>
                <a:cubicBezTo>
                  <a:pt x="1945" y="1646"/>
                  <a:pt x="1946" y="1646"/>
                  <a:pt x="1946" y="1646"/>
                </a:cubicBezTo>
                <a:cubicBezTo>
                  <a:pt x="1949" y="1646"/>
                  <a:pt x="1950" y="1646"/>
                  <a:pt x="1952" y="1647"/>
                </a:cubicBezTo>
                <a:cubicBezTo>
                  <a:pt x="1953" y="1648"/>
                  <a:pt x="1954" y="1648"/>
                  <a:pt x="1955" y="1648"/>
                </a:cubicBezTo>
                <a:cubicBezTo>
                  <a:pt x="1956" y="1648"/>
                  <a:pt x="1957" y="1648"/>
                  <a:pt x="1958" y="1648"/>
                </a:cubicBezTo>
                <a:cubicBezTo>
                  <a:pt x="1960" y="1649"/>
                  <a:pt x="1961" y="1648"/>
                  <a:pt x="1963" y="1647"/>
                </a:cubicBezTo>
                <a:cubicBezTo>
                  <a:pt x="1965" y="1646"/>
                  <a:pt x="1967" y="1648"/>
                  <a:pt x="1969" y="1647"/>
                </a:cubicBezTo>
                <a:cubicBezTo>
                  <a:pt x="1971" y="1646"/>
                  <a:pt x="1972" y="1646"/>
                  <a:pt x="1973" y="1644"/>
                </a:cubicBezTo>
                <a:cubicBezTo>
                  <a:pt x="1973" y="1642"/>
                  <a:pt x="1972" y="1640"/>
                  <a:pt x="1972" y="1638"/>
                </a:cubicBezTo>
                <a:cubicBezTo>
                  <a:pt x="1971" y="1637"/>
                  <a:pt x="1971" y="1637"/>
                  <a:pt x="1971" y="1636"/>
                </a:cubicBezTo>
                <a:cubicBezTo>
                  <a:pt x="1972" y="1635"/>
                  <a:pt x="1973" y="1635"/>
                  <a:pt x="1974" y="1635"/>
                </a:cubicBezTo>
                <a:cubicBezTo>
                  <a:pt x="1976" y="1634"/>
                  <a:pt x="1975" y="1631"/>
                  <a:pt x="1978" y="1631"/>
                </a:cubicBezTo>
                <a:cubicBezTo>
                  <a:pt x="1978" y="1631"/>
                  <a:pt x="1980" y="1631"/>
                  <a:pt x="1981" y="1631"/>
                </a:cubicBezTo>
                <a:cubicBezTo>
                  <a:pt x="1982" y="1632"/>
                  <a:pt x="1981" y="1633"/>
                  <a:pt x="1980" y="1633"/>
                </a:cubicBezTo>
                <a:cubicBezTo>
                  <a:pt x="1979" y="1634"/>
                  <a:pt x="1974" y="1634"/>
                  <a:pt x="1976" y="1636"/>
                </a:cubicBezTo>
                <a:cubicBezTo>
                  <a:pt x="1977" y="1637"/>
                  <a:pt x="1978" y="1636"/>
                  <a:pt x="1979" y="1637"/>
                </a:cubicBezTo>
                <a:cubicBezTo>
                  <a:pt x="1980" y="1637"/>
                  <a:pt x="1981" y="1638"/>
                  <a:pt x="1982" y="1638"/>
                </a:cubicBezTo>
                <a:cubicBezTo>
                  <a:pt x="1984" y="1639"/>
                  <a:pt x="1986" y="1639"/>
                  <a:pt x="1987" y="1641"/>
                </a:cubicBezTo>
                <a:cubicBezTo>
                  <a:pt x="1989" y="1642"/>
                  <a:pt x="1989" y="1645"/>
                  <a:pt x="1991" y="1646"/>
                </a:cubicBezTo>
                <a:cubicBezTo>
                  <a:pt x="1992" y="1647"/>
                  <a:pt x="1993" y="1646"/>
                  <a:pt x="1993" y="1645"/>
                </a:cubicBezTo>
                <a:cubicBezTo>
                  <a:pt x="1994" y="1645"/>
                  <a:pt x="1995" y="1644"/>
                  <a:pt x="1996" y="1644"/>
                </a:cubicBezTo>
                <a:cubicBezTo>
                  <a:pt x="1997" y="1644"/>
                  <a:pt x="1998" y="1643"/>
                  <a:pt x="1999" y="1643"/>
                </a:cubicBezTo>
                <a:cubicBezTo>
                  <a:pt x="2000" y="1642"/>
                  <a:pt x="2001" y="1642"/>
                  <a:pt x="2002" y="1642"/>
                </a:cubicBezTo>
                <a:cubicBezTo>
                  <a:pt x="2003" y="1642"/>
                  <a:pt x="2004" y="1641"/>
                  <a:pt x="2005" y="1641"/>
                </a:cubicBezTo>
                <a:cubicBezTo>
                  <a:pt x="2006" y="1641"/>
                  <a:pt x="2007" y="1642"/>
                  <a:pt x="2007" y="1643"/>
                </a:cubicBezTo>
                <a:cubicBezTo>
                  <a:pt x="2008" y="1644"/>
                  <a:pt x="2007" y="1645"/>
                  <a:pt x="2009" y="1645"/>
                </a:cubicBezTo>
                <a:cubicBezTo>
                  <a:pt x="2009" y="1646"/>
                  <a:pt x="2010" y="1646"/>
                  <a:pt x="2010" y="1647"/>
                </a:cubicBezTo>
                <a:cubicBezTo>
                  <a:pt x="2011" y="1649"/>
                  <a:pt x="2010" y="1652"/>
                  <a:pt x="2012" y="1653"/>
                </a:cubicBezTo>
                <a:cubicBezTo>
                  <a:pt x="2013" y="1654"/>
                  <a:pt x="2014" y="1654"/>
                  <a:pt x="2015" y="1654"/>
                </a:cubicBezTo>
                <a:cubicBezTo>
                  <a:pt x="2015" y="1655"/>
                  <a:pt x="2016" y="1656"/>
                  <a:pt x="2016" y="1657"/>
                </a:cubicBezTo>
                <a:cubicBezTo>
                  <a:pt x="2017" y="1659"/>
                  <a:pt x="2018" y="1660"/>
                  <a:pt x="2020" y="1661"/>
                </a:cubicBezTo>
                <a:cubicBezTo>
                  <a:pt x="2021" y="1662"/>
                  <a:pt x="2023" y="1664"/>
                  <a:pt x="2024" y="1666"/>
                </a:cubicBezTo>
                <a:cubicBezTo>
                  <a:pt x="2024" y="1667"/>
                  <a:pt x="2024" y="1668"/>
                  <a:pt x="2024" y="1670"/>
                </a:cubicBezTo>
                <a:cubicBezTo>
                  <a:pt x="2024" y="1671"/>
                  <a:pt x="2022" y="1672"/>
                  <a:pt x="2023" y="1673"/>
                </a:cubicBezTo>
                <a:cubicBezTo>
                  <a:pt x="2023" y="1674"/>
                  <a:pt x="2024" y="1674"/>
                  <a:pt x="2025" y="1674"/>
                </a:cubicBezTo>
                <a:cubicBezTo>
                  <a:pt x="2026" y="1674"/>
                  <a:pt x="2026" y="1674"/>
                  <a:pt x="2027" y="1675"/>
                </a:cubicBezTo>
                <a:cubicBezTo>
                  <a:pt x="2028" y="1676"/>
                  <a:pt x="2030" y="1676"/>
                  <a:pt x="2031" y="1677"/>
                </a:cubicBezTo>
                <a:cubicBezTo>
                  <a:pt x="2031" y="1679"/>
                  <a:pt x="2030" y="1682"/>
                  <a:pt x="2031" y="1684"/>
                </a:cubicBezTo>
                <a:cubicBezTo>
                  <a:pt x="2031" y="1685"/>
                  <a:pt x="2032" y="1685"/>
                  <a:pt x="2033" y="1686"/>
                </a:cubicBezTo>
                <a:cubicBezTo>
                  <a:pt x="2033" y="1687"/>
                  <a:pt x="2034" y="1688"/>
                  <a:pt x="2034" y="1689"/>
                </a:cubicBezTo>
                <a:cubicBezTo>
                  <a:pt x="2034" y="1690"/>
                  <a:pt x="2034" y="1691"/>
                  <a:pt x="2035" y="1692"/>
                </a:cubicBezTo>
                <a:cubicBezTo>
                  <a:pt x="2035" y="1693"/>
                  <a:pt x="2036" y="1694"/>
                  <a:pt x="2036" y="1695"/>
                </a:cubicBezTo>
                <a:cubicBezTo>
                  <a:pt x="2037" y="1697"/>
                  <a:pt x="2037" y="1699"/>
                  <a:pt x="2038" y="1701"/>
                </a:cubicBezTo>
                <a:cubicBezTo>
                  <a:pt x="2039" y="1703"/>
                  <a:pt x="2041" y="1704"/>
                  <a:pt x="2042" y="1705"/>
                </a:cubicBezTo>
                <a:cubicBezTo>
                  <a:pt x="2043" y="1709"/>
                  <a:pt x="2045" y="1714"/>
                  <a:pt x="2050" y="1715"/>
                </a:cubicBezTo>
                <a:cubicBezTo>
                  <a:pt x="2054" y="1716"/>
                  <a:pt x="2059" y="1715"/>
                  <a:pt x="2063" y="1717"/>
                </a:cubicBezTo>
                <a:cubicBezTo>
                  <a:pt x="2064" y="1717"/>
                  <a:pt x="2065" y="1718"/>
                  <a:pt x="2066" y="1718"/>
                </a:cubicBezTo>
                <a:cubicBezTo>
                  <a:pt x="2067" y="1718"/>
                  <a:pt x="2068" y="1718"/>
                  <a:pt x="2069" y="1719"/>
                </a:cubicBezTo>
                <a:cubicBezTo>
                  <a:pt x="2070" y="1719"/>
                  <a:pt x="2070" y="1720"/>
                  <a:pt x="2071" y="1720"/>
                </a:cubicBezTo>
                <a:cubicBezTo>
                  <a:pt x="2072" y="1721"/>
                  <a:pt x="2073" y="1721"/>
                  <a:pt x="2074" y="1721"/>
                </a:cubicBezTo>
                <a:cubicBezTo>
                  <a:pt x="2076" y="1722"/>
                  <a:pt x="2077" y="1723"/>
                  <a:pt x="2078" y="1725"/>
                </a:cubicBezTo>
                <a:cubicBezTo>
                  <a:pt x="2080" y="1727"/>
                  <a:pt x="2081" y="1728"/>
                  <a:pt x="2083" y="1729"/>
                </a:cubicBezTo>
                <a:cubicBezTo>
                  <a:pt x="2085" y="1731"/>
                  <a:pt x="2085" y="1733"/>
                  <a:pt x="2087" y="1735"/>
                </a:cubicBezTo>
                <a:cubicBezTo>
                  <a:pt x="2088" y="1737"/>
                  <a:pt x="2090" y="1737"/>
                  <a:pt x="2092" y="1738"/>
                </a:cubicBezTo>
                <a:cubicBezTo>
                  <a:pt x="2093" y="1739"/>
                  <a:pt x="2094" y="1739"/>
                  <a:pt x="2095" y="1740"/>
                </a:cubicBezTo>
                <a:cubicBezTo>
                  <a:pt x="2097" y="1741"/>
                  <a:pt x="2098" y="1741"/>
                  <a:pt x="2099" y="1742"/>
                </a:cubicBezTo>
                <a:cubicBezTo>
                  <a:pt x="2102" y="1743"/>
                  <a:pt x="2105" y="1742"/>
                  <a:pt x="2106" y="1745"/>
                </a:cubicBezTo>
                <a:cubicBezTo>
                  <a:pt x="2108" y="1747"/>
                  <a:pt x="2108" y="1749"/>
                  <a:pt x="2110" y="1750"/>
                </a:cubicBezTo>
                <a:cubicBezTo>
                  <a:pt x="2112" y="1752"/>
                  <a:pt x="2114" y="1753"/>
                  <a:pt x="2116" y="1753"/>
                </a:cubicBezTo>
                <a:cubicBezTo>
                  <a:pt x="2118" y="1754"/>
                  <a:pt x="2120" y="1754"/>
                  <a:pt x="2122" y="1754"/>
                </a:cubicBezTo>
                <a:cubicBezTo>
                  <a:pt x="2127" y="1755"/>
                  <a:pt x="2131" y="1756"/>
                  <a:pt x="2135" y="1756"/>
                </a:cubicBezTo>
                <a:cubicBezTo>
                  <a:pt x="2137" y="1756"/>
                  <a:pt x="2138" y="1757"/>
                  <a:pt x="2140" y="1758"/>
                </a:cubicBezTo>
                <a:cubicBezTo>
                  <a:pt x="2142" y="1759"/>
                  <a:pt x="2144" y="1759"/>
                  <a:pt x="2146" y="1758"/>
                </a:cubicBezTo>
                <a:cubicBezTo>
                  <a:pt x="2148" y="1757"/>
                  <a:pt x="2150" y="1757"/>
                  <a:pt x="2151" y="1756"/>
                </a:cubicBezTo>
                <a:cubicBezTo>
                  <a:pt x="2154" y="1756"/>
                  <a:pt x="2155" y="1755"/>
                  <a:pt x="2157" y="1754"/>
                </a:cubicBezTo>
                <a:cubicBezTo>
                  <a:pt x="2158" y="1754"/>
                  <a:pt x="2160" y="1754"/>
                  <a:pt x="2161" y="1753"/>
                </a:cubicBezTo>
                <a:cubicBezTo>
                  <a:pt x="2162" y="1753"/>
                  <a:pt x="2163" y="1752"/>
                  <a:pt x="2164" y="1751"/>
                </a:cubicBezTo>
                <a:cubicBezTo>
                  <a:pt x="2165" y="1751"/>
                  <a:pt x="2166" y="1750"/>
                  <a:pt x="2166" y="1750"/>
                </a:cubicBezTo>
                <a:cubicBezTo>
                  <a:pt x="2167" y="1750"/>
                  <a:pt x="2167" y="1751"/>
                  <a:pt x="2167" y="1752"/>
                </a:cubicBezTo>
                <a:cubicBezTo>
                  <a:pt x="2166" y="1752"/>
                  <a:pt x="2165" y="1753"/>
                  <a:pt x="2165" y="1753"/>
                </a:cubicBezTo>
                <a:cubicBezTo>
                  <a:pt x="2164" y="1753"/>
                  <a:pt x="2164" y="1754"/>
                  <a:pt x="2163" y="1755"/>
                </a:cubicBezTo>
                <a:cubicBezTo>
                  <a:pt x="2162" y="1756"/>
                  <a:pt x="2161" y="1757"/>
                  <a:pt x="2161" y="1759"/>
                </a:cubicBezTo>
                <a:cubicBezTo>
                  <a:pt x="2163" y="1759"/>
                  <a:pt x="2163" y="1756"/>
                  <a:pt x="2166" y="1756"/>
                </a:cubicBezTo>
                <a:cubicBezTo>
                  <a:pt x="2167" y="1756"/>
                  <a:pt x="2168" y="1756"/>
                  <a:pt x="2169" y="1755"/>
                </a:cubicBezTo>
                <a:cubicBezTo>
                  <a:pt x="2170" y="1755"/>
                  <a:pt x="2170" y="1754"/>
                  <a:pt x="2171" y="1754"/>
                </a:cubicBezTo>
                <a:cubicBezTo>
                  <a:pt x="2172" y="1753"/>
                  <a:pt x="2173" y="1754"/>
                  <a:pt x="2174" y="1753"/>
                </a:cubicBezTo>
                <a:cubicBezTo>
                  <a:pt x="2175" y="1753"/>
                  <a:pt x="2176" y="1752"/>
                  <a:pt x="2177" y="1752"/>
                </a:cubicBezTo>
                <a:cubicBezTo>
                  <a:pt x="2177" y="1751"/>
                  <a:pt x="2178" y="1750"/>
                  <a:pt x="2179" y="1750"/>
                </a:cubicBezTo>
                <a:cubicBezTo>
                  <a:pt x="2180" y="1751"/>
                  <a:pt x="2179" y="1752"/>
                  <a:pt x="2180" y="1753"/>
                </a:cubicBezTo>
                <a:cubicBezTo>
                  <a:pt x="2181" y="1753"/>
                  <a:pt x="2183" y="1753"/>
                  <a:pt x="2183" y="1753"/>
                </a:cubicBezTo>
                <a:cubicBezTo>
                  <a:pt x="2184" y="1752"/>
                  <a:pt x="2184" y="1751"/>
                  <a:pt x="2185" y="1750"/>
                </a:cubicBezTo>
                <a:cubicBezTo>
                  <a:pt x="2185" y="1748"/>
                  <a:pt x="2187" y="1746"/>
                  <a:pt x="2189" y="1746"/>
                </a:cubicBezTo>
                <a:cubicBezTo>
                  <a:pt x="2190" y="1746"/>
                  <a:pt x="2192" y="1745"/>
                  <a:pt x="2191" y="1744"/>
                </a:cubicBezTo>
                <a:cubicBezTo>
                  <a:pt x="2190" y="1744"/>
                  <a:pt x="2188" y="1744"/>
                  <a:pt x="2187" y="1744"/>
                </a:cubicBezTo>
                <a:cubicBezTo>
                  <a:pt x="2186" y="1744"/>
                  <a:pt x="2186" y="1743"/>
                  <a:pt x="2185" y="1743"/>
                </a:cubicBezTo>
                <a:cubicBezTo>
                  <a:pt x="2183" y="1743"/>
                  <a:pt x="2183" y="1744"/>
                  <a:pt x="2182" y="1744"/>
                </a:cubicBezTo>
                <a:cubicBezTo>
                  <a:pt x="2180" y="1745"/>
                  <a:pt x="2178" y="1745"/>
                  <a:pt x="2176" y="1745"/>
                </a:cubicBezTo>
                <a:cubicBezTo>
                  <a:pt x="2173" y="1744"/>
                  <a:pt x="2174" y="1747"/>
                  <a:pt x="2174" y="1749"/>
                </a:cubicBezTo>
                <a:cubicBezTo>
                  <a:pt x="2174" y="1750"/>
                  <a:pt x="2171" y="1750"/>
                  <a:pt x="2170" y="1751"/>
                </a:cubicBezTo>
                <a:cubicBezTo>
                  <a:pt x="2168" y="1752"/>
                  <a:pt x="2168" y="1751"/>
                  <a:pt x="2168" y="1749"/>
                </a:cubicBezTo>
                <a:cubicBezTo>
                  <a:pt x="2168" y="1747"/>
                  <a:pt x="2169" y="1748"/>
                  <a:pt x="2170" y="1746"/>
                </a:cubicBezTo>
                <a:cubicBezTo>
                  <a:pt x="2170" y="1746"/>
                  <a:pt x="2170" y="1745"/>
                  <a:pt x="2170" y="1744"/>
                </a:cubicBezTo>
                <a:cubicBezTo>
                  <a:pt x="2171" y="1743"/>
                  <a:pt x="2173" y="1744"/>
                  <a:pt x="2174" y="1743"/>
                </a:cubicBezTo>
                <a:cubicBezTo>
                  <a:pt x="2175" y="1743"/>
                  <a:pt x="2176" y="1741"/>
                  <a:pt x="2177" y="1741"/>
                </a:cubicBezTo>
                <a:cubicBezTo>
                  <a:pt x="2178" y="1740"/>
                  <a:pt x="2181" y="1740"/>
                  <a:pt x="2183" y="1740"/>
                </a:cubicBezTo>
                <a:cubicBezTo>
                  <a:pt x="2185" y="1739"/>
                  <a:pt x="2186" y="1738"/>
                  <a:pt x="2189" y="1738"/>
                </a:cubicBezTo>
                <a:cubicBezTo>
                  <a:pt x="2191" y="1738"/>
                  <a:pt x="2193" y="1738"/>
                  <a:pt x="2195" y="1738"/>
                </a:cubicBezTo>
                <a:cubicBezTo>
                  <a:pt x="2197" y="1738"/>
                  <a:pt x="2199" y="1738"/>
                  <a:pt x="2201" y="1739"/>
                </a:cubicBezTo>
                <a:cubicBezTo>
                  <a:pt x="2203" y="1739"/>
                  <a:pt x="2205" y="1740"/>
                  <a:pt x="2207" y="1740"/>
                </a:cubicBezTo>
                <a:cubicBezTo>
                  <a:pt x="2212" y="1742"/>
                  <a:pt x="2211" y="1747"/>
                  <a:pt x="2212" y="1751"/>
                </a:cubicBezTo>
                <a:cubicBezTo>
                  <a:pt x="2212" y="1752"/>
                  <a:pt x="2213" y="1753"/>
                  <a:pt x="2213" y="1755"/>
                </a:cubicBezTo>
                <a:cubicBezTo>
                  <a:pt x="2214" y="1756"/>
                  <a:pt x="2214" y="1758"/>
                  <a:pt x="2214" y="1759"/>
                </a:cubicBezTo>
                <a:cubicBezTo>
                  <a:pt x="2215" y="1761"/>
                  <a:pt x="2214" y="1763"/>
                  <a:pt x="2214" y="1764"/>
                </a:cubicBezTo>
                <a:cubicBezTo>
                  <a:pt x="2214" y="1767"/>
                  <a:pt x="2216" y="1768"/>
                  <a:pt x="2217" y="1771"/>
                </a:cubicBezTo>
                <a:cubicBezTo>
                  <a:pt x="2217" y="1775"/>
                  <a:pt x="2218" y="1780"/>
                  <a:pt x="2222" y="1783"/>
                </a:cubicBezTo>
                <a:cubicBezTo>
                  <a:pt x="2223" y="1784"/>
                  <a:pt x="2226" y="1784"/>
                  <a:pt x="2228" y="1784"/>
                </a:cubicBezTo>
                <a:cubicBezTo>
                  <a:pt x="2230" y="1784"/>
                  <a:pt x="2232" y="1784"/>
                  <a:pt x="2235" y="1785"/>
                </a:cubicBezTo>
                <a:cubicBezTo>
                  <a:pt x="2237" y="1785"/>
                  <a:pt x="2239" y="1784"/>
                  <a:pt x="2241" y="1785"/>
                </a:cubicBezTo>
                <a:cubicBezTo>
                  <a:pt x="2243" y="1785"/>
                  <a:pt x="2246" y="1786"/>
                  <a:pt x="2248" y="1786"/>
                </a:cubicBezTo>
                <a:cubicBezTo>
                  <a:pt x="2250" y="1786"/>
                  <a:pt x="2252" y="1787"/>
                  <a:pt x="2254" y="1788"/>
                </a:cubicBezTo>
                <a:cubicBezTo>
                  <a:pt x="2257" y="1788"/>
                  <a:pt x="2259" y="1788"/>
                  <a:pt x="2261" y="1788"/>
                </a:cubicBezTo>
                <a:cubicBezTo>
                  <a:pt x="2264" y="1788"/>
                  <a:pt x="2265" y="1789"/>
                  <a:pt x="2267" y="1790"/>
                </a:cubicBezTo>
                <a:cubicBezTo>
                  <a:pt x="2269" y="1791"/>
                  <a:pt x="2270" y="1793"/>
                  <a:pt x="2272" y="1793"/>
                </a:cubicBezTo>
                <a:cubicBezTo>
                  <a:pt x="2274" y="1794"/>
                  <a:pt x="2276" y="1794"/>
                  <a:pt x="2278" y="1794"/>
                </a:cubicBezTo>
                <a:cubicBezTo>
                  <a:pt x="2280" y="1793"/>
                  <a:pt x="2282" y="1792"/>
                  <a:pt x="2284" y="1792"/>
                </a:cubicBezTo>
                <a:cubicBezTo>
                  <a:pt x="2289" y="1792"/>
                  <a:pt x="2294" y="1792"/>
                  <a:pt x="2298" y="1792"/>
                </a:cubicBezTo>
                <a:cubicBezTo>
                  <a:pt x="2303" y="1792"/>
                  <a:pt x="2307" y="1793"/>
                  <a:pt x="2311" y="1793"/>
                </a:cubicBezTo>
                <a:cubicBezTo>
                  <a:pt x="2313" y="1793"/>
                  <a:pt x="2315" y="1793"/>
                  <a:pt x="2316" y="1794"/>
                </a:cubicBezTo>
                <a:cubicBezTo>
                  <a:pt x="2317" y="1794"/>
                  <a:pt x="2318" y="1795"/>
                  <a:pt x="2318" y="1796"/>
                </a:cubicBezTo>
                <a:cubicBezTo>
                  <a:pt x="2320" y="1799"/>
                  <a:pt x="2321" y="1800"/>
                  <a:pt x="2324" y="1801"/>
                </a:cubicBezTo>
                <a:cubicBezTo>
                  <a:pt x="2326" y="1801"/>
                  <a:pt x="2329" y="1801"/>
                  <a:pt x="2332" y="1801"/>
                </a:cubicBezTo>
                <a:cubicBezTo>
                  <a:pt x="2334" y="1802"/>
                  <a:pt x="2336" y="1803"/>
                  <a:pt x="2338" y="1803"/>
                </a:cubicBezTo>
                <a:cubicBezTo>
                  <a:pt x="2341" y="1803"/>
                  <a:pt x="2343" y="1802"/>
                  <a:pt x="2345" y="1802"/>
                </a:cubicBezTo>
                <a:cubicBezTo>
                  <a:pt x="2347" y="1801"/>
                  <a:pt x="2348" y="1801"/>
                  <a:pt x="2350" y="1801"/>
                </a:cubicBezTo>
                <a:cubicBezTo>
                  <a:pt x="2353" y="1801"/>
                  <a:pt x="2353" y="1801"/>
                  <a:pt x="2353" y="1804"/>
                </a:cubicBezTo>
                <a:cubicBezTo>
                  <a:pt x="2353" y="1805"/>
                  <a:pt x="2353" y="1806"/>
                  <a:pt x="2355" y="1806"/>
                </a:cubicBezTo>
                <a:cubicBezTo>
                  <a:pt x="2356" y="1806"/>
                  <a:pt x="2357" y="1805"/>
                  <a:pt x="2357" y="1805"/>
                </a:cubicBezTo>
                <a:cubicBezTo>
                  <a:pt x="2359" y="1804"/>
                  <a:pt x="2359" y="1804"/>
                  <a:pt x="2361" y="1804"/>
                </a:cubicBezTo>
                <a:cubicBezTo>
                  <a:pt x="2363" y="1804"/>
                  <a:pt x="2364" y="1803"/>
                  <a:pt x="2366" y="1801"/>
                </a:cubicBezTo>
                <a:cubicBezTo>
                  <a:pt x="2366" y="1801"/>
                  <a:pt x="2367" y="1801"/>
                  <a:pt x="2368" y="1801"/>
                </a:cubicBezTo>
                <a:cubicBezTo>
                  <a:pt x="2369" y="1802"/>
                  <a:pt x="2368" y="1804"/>
                  <a:pt x="2370" y="1804"/>
                </a:cubicBezTo>
                <a:cubicBezTo>
                  <a:pt x="2371" y="1804"/>
                  <a:pt x="2372" y="1801"/>
                  <a:pt x="2374" y="1801"/>
                </a:cubicBezTo>
                <a:cubicBezTo>
                  <a:pt x="2375" y="1801"/>
                  <a:pt x="2376" y="1801"/>
                  <a:pt x="2377" y="1800"/>
                </a:cubicBezTo>
                <a:cubicBezTo>
                  <a:pt x="2378" y="1800"/>
                  <a:pt x="2379" y="1799"/>
                  <a:pt x="2380" y="1799"/>
                </a:cubicBezTo>
                <a:cubicBezTo>
                  <a:pt x="2383" y="1797"/>
                  <a:pt x="2388" y="1799"/>
                  <a:pt x="2392" y="1800"/>
                </a:cubicBezTo>
                <a:cubicBezTo>
                  <a:pt x="2394" y="1800"/>
                  <a:pt x="2396" y="1800"/>
                  <a:pt x="2398" y="1800"/>
                </a:cubicBezTo>
                <a:cubicBezTo>
                  <a:pt x="2399" y="1800"/>
                  <a:pt x="2400" y="1800"/>
                  <a:pt x="2401" y="1800"/>
                </a:cubicBezTo>
                <a:cubicBezTo>
                  <a:pt x="2402" y="1801"/>
                  <a:pt x="2403" y="1801"/>
                  <a:pt x="2404" y="1801"/>
                </a:cubicBezTo>
                <a:cubicBezTo>
                  <a:pt x="2405" y="1800"/>
                  <a:pt x="2406" y="1799"/>
                  <a:pt x="2406" y="1798"/>
                </a:cubicBezTo>
                <a:cubicBezTo>
                  <a:pt x="2407" y="1798"/>
                  <a:pt x="2408" y="1797"/>
                  <a:pt x="2409" y="1797"/>
                </a:cubicBezTo>
                <a:cubicBezTo>
                  <a:pt x="2410" y="1797"/>
                  <a:pt x="2411" y="1797"/>
                  <a:pt x="2413" y="1797"/>
                </a:cubicBezTo>
                <a:cubicBezTo>
                  <a:pt x="2414" y="1796"/>
                  <a:pt x="2415" y="1796"/>
                  <a:pt x="2416" y="1796"/>
                </a:cubicBezTo>
                <a:cubicBezTo>
                  <a:pt x="2419" y="1796"/>
                  <a:pt x="2421" y="1796"/>
                  <a:pt x="2424" y="1797"/>
                </a:cubicBezTo>
                <a:cubicBezTo>
                  <a:pt x="2426" y="1798"/>
                  <a:pt x="2428" y="1798"/>
                  <a:pt x="2430" y="1798"/>
                </a:cubicBezTo>
                <a:cubicBezTo>
                  <a:pt x="2433" y="1798"/>
                  <a:pt x="2434" y="1798"/>
                  <a:pt x="2436" y="1800"/>
                </a:cubicBezTo>
                <a:cubicBezTo>
                  <a:pt x="2437" y="1801"/>
                  <a:pt x="2437" y="1801"/>
                  <a:pt x="2438" y="1802"/>
                </a:cubicBezTo>
                <a:cubicBezTo>
                  <a:pt x="2440" y="1802"/>
                  <a:pt x="2440" y="1801"/>
                  <a:pt x="2441" y="1800"/>
                </a:cubicBezTo>
                <a:cubicBezTo>
                  <a:pt x="2443" y="1799"/>
                  <a:pt x="2445" y="1799"/>
                  <a:pt x="2447" y="1798"/>
                </a:cubicBezTo>
                <a:cubicBezTo>
                  <a:pt x="2449" y="1798"/>
                  <a:pt x="2451" y="1796"/>
                  <a:pt x="2454" y="1796"/>
                </a:cubicBezTo>
                <a:cubicBezTo>
                  <a:pt x="2458" y="1796"/>
                  <a:pt x="2463" y="1795"/>
                  <a:pt x="2467" y="1795"/>
                </a:cubicBezTo>
                <a:cubicBezTo>
                  <a:pt x="2469" y="1795"/>
                  <a:pt x="2471" y="1795"/>
                  <a:pt x="2473" y="1795"/>
                </a:cubicBezTo>
                <a:cubicBezTo>
                  <a:pt x="2476" y="1794"/>
                  <a:pt x="2477" y="1794"/>
                  <a:pt x="2479" y="1795"/>
                </a:cubicBezTo>
                <a:cubicBezTo>
                  <a:pt x="2482" y="1795"/>
                  <a:pt x="2484" y="1795"/>
                  <a:pt x="2486" y="1795"/>
                </a:cubicBezTo>
                <a:cubicBezTo>
                  <a:pt x="2488" y="1795"/>
                  <a:pt x="2490" y="1795"/>
                  <a:pt x="2492" y="1795"/>
                </a:cubicBezTo>
                <a:cubicBezTo>
                  <a:pt x="2494" y="1795"/>
                  <a:pt x="2495" y="1794"/>
                  <a:pt x="2494" y="1792"/>
                </a:cubicBezTo>
                <a:cubicBezTo>
                  <a:pt x="2493" y="1790"/>
                  <a:pt x="2490" y="1790"/>
                  <a:pt x="2490" y="1788"/>
                </a:cubicBezTo>
                <a:cubicBezTo>
                  <a:pt x="2491" y="1788"/>
                  <a:pt x="2491" y="1789"/>
                  <a:pt x="2492" y="1790"/>
                </a:cubicBezTo>
                <a:cubicBezTo>
                  <a:pt x="2493" y="1790"/>
                  <a:pt x="2494" y="1790"/>
                  <a:pt x="2495" y="1791"/>
                </a:cubicBezTo>
                <a:cubicBezTo>
                  <a:pt x="2496" y="1793"/>
                  <a:pt x="2494" y="1795"/>
                  <a:pt x="2496" y="1797"/>
                </a:cubicBezTo>
                <a:cubicBezTo>
                  <a:pt x="2497" y="1798"/>
                  <a:pt x="2499" y="1799"/>
                  <a:pt x="2499" y="1801"/>
                </a:cubicBezTo>
                <a:cubicBezTo>
                  <a:pt x="2500" y="1803"/>
                  <a:pt x="2499" y="1805"/>
                  <a:pt x="2499" y="1807"/>
                </a:cubicBezTo>
                <a:cubicBezTo>
                  <a:pt x="2499" y="1808"/>
                  <a:pt x="2498" y="1809"/>
                  <a:pt x="2498" y="1809"/>
                </a:cubicBezTo>
                <a:cubicBezTo>
                  <a:pt x="2498" y="1811"/>
                  <a:pt x="2501" y="1811"/>
                  <a:pt x="2502" y="1811"/>
                </a:cubicBezTo>
                <a:cubicBezTo>
                  <a:pt x="2504" y="1811"/>
                  <a:pt x="2506" y="1811"/>
                  <a:pt x="2508" y="1812"/>
                </a:cubicBezTo>
                <a:cubicBezTo>
                  <a:pt x="2510" y="1812"/>
                  <a:pt x="2512" y="1813"/>
                  <a:pt x="2513" y="1815"/>
                </a:cubicBezTo>
                <a:cubicBezTo>
                  <a:pt x="2514" y="1817"/>
                  <a:pt x="2514" y="1818"/>
                  <a:pt x="2514" y="1821"/>
                </a:cubicBezTo>
                <a:cubicBezTo>
                  <a:pt x="2515" y="1822"/>
                  <a:pt x="2516" y="1824"/>
                  <a:pt x="2516" y="1825"/>
                </a:cubicBezTo>
                <a:cubicBezTo>
                  <a:pt x="2517" y="1828"/>
                  <a:pt x="2516" y="1829"/>
                  <a:pt x="2517" y="1832"/>
                </a:cubicBezTo>
                <a:cubicBezTo>
                  <a:pt x="2518" y="1833"/>
                  <a:pt x="2518" y="1834"/>
                  <a:pt x="2519" y="1835"/>
                </a:cubicBezTo>
                <a:cubicBezTo>
                  <a:pt x="2519" y="1836"/>
                  <a:pt x="2520" y="1836"/>
                  <a:pt x="2521" y="1836"/>
                </a:cubicBezTo>
                <a:cubicBezTo>
                  <a:pt x="2524" y="1837"/>
                  <a:pt x="2522" y="1839"/>
                  <a:pt x="2522" y="1841"/>
                </a:cubicBezTo>
                <a:cubicBezTo>
                  <a:pt x="2522" y="1842"/>
                  <a:pt x="2524" y="1845"/>
                  <a:pt x="2526" y="1844"/>
                </a:cubicBezTo>
                <a:cubicBezTo>
                  <a:pt x="2527" y="1843"/>
                  <a:pt x="2526" y="1842"/>
                  <a:pt x="2527" y="1841"/>
                </a:cubicBezTo>
                <a:cubicBezTo>
                  <a:pt x="2527" y="1840"/>
                  <a:pt x="2527" y="1840"/>
                  <a:pt x="2528" y="1839"/>
                </a:cubicBezTo>
                <a:cubicBezTo>
                  <a:pt x="2529" y="1838"/>
                  <a:pt x="2528" y="1837"/>
                  <a:pt x="2529" y="1836"/>
                </a:cubicBezTo>
                <a:cubicBezTo>
                  <a:pt x="2531" y="1835"/>
                  <a:pt x="2531" y="1836"/>
                  <a:pt x="2532" y="1836"/>
                </a:cubicBezTo>
                <a:cubicBezTo>
                  <a:pt x="2533" y="1837"/>
                  <a:pt x="2534" y="1836"/>
                  <a:pt x="2535" y="1836"/>
                </a:cubicBezTo>
                <a:cubicBezTo>
                  <a:pt x="2536" y="1837"/>
                  <a:pt x="2536" y="1838"/>
                  <a:pt x="2536" y="1839"/>
                </a:cubicBezTo>
                <a:cubicBezTo>
                  <a:pt x="2535" y="1840"/>
                  <a:pt x="2535" y="1838"/>
                  <a:pt x="2534" y="1838"/>
                </a:cubicBezTo>
                <a:cubicBezTo>
                  <a:pt x="2533" y="1837"/>
                  <a:pt x="2531" y="1837"/>
                  <a:pt x="2531" y="1837"/>
                </a:cubicBezTo>
                <a:cubicBezTo>
                  <a:pt x="2530" y="1838"/>
                  <a:pt x="2530" y="1839"/>
                  <a:pt x="2530" y="1840"/>
                </a:cubicBezTo>
                <a:cubicBezTo>
                  <a:pt x="2530" y="1841"/>
                  <a:pt x="2529" y="1842"/>
                  <a:pt x="2529" y="1843"/>
                </a:cubicBezTo>
                <a:cubicBezTo>
                  <a:pt x="2529" y="1844"/>
                  <a:pt x="2530" y="1846"/>
                  <a:pt x="2531" y="1845"/>
                </a:cubicBezTo>
                <a:cubicBezTo>
                  <a:pt x="2533" y="1845"/>
                  <a:pt x="2532" y="1843"/>
                  <a:pt x="2533" y="1842"/>
                </a:cubicBezTo>
                <a:cubicBezTo>
                  <a:pt x="2534" y="1842"/>
                  <a:pt x="2534" y="1842"/>
                  <a:pt x="2535" y="1842"/>
                </a:cubicBezTo>
                <a:cubicBezTo>
                  <a:pt x="2535" y="1842"/>
                  <a:pt x="2535" y="1843"/>
                  <a:pt x="2535" y="1843"/>
                </a:cubicBezTo>
                <a:cubicBezTo>
                  <a:pt x="2535" y="1844"/>
                  <a:pt x="2535" y="1843"/>
                  <a:pt x="2536" y="1844"/>
                </a:cubicBezTo>
                <a:cubicBezTo>
                  <a:pt x="2536" y="1844"/>
                  <a:pt x="2537" y="1844"/>
                  <a:pt x="2537" y="1845"/>
                </a:cubicBezTo>
                <a:cubicBezTo>
                  <a:pt x="2537" y="1845"/>
                  <a:pt x="2537" y="1846"/>
                  <a:pt x="2538" y="1846"/>
                </a:cubicBezTo>
                <a:cubicBezTo>
                  <a:pt x="2539" y="1845"/>
                  <a:pt x="2538" y="1844"/>
                  <a:pt x="2538" y="1843"/>
                </a:cubicBezTo>
                <a:cubicBezTo>
                  <a:pt x="2538" y="1842"/>
                  <a:pt x="2537" y="1840"/>
                  <a:pt x="2539" y="1841"/>
                </a:cubicBezTo>
                <a:cubicBezTo>
                  <a:pt x="2541" y="1842"/>
                  <a:pt x="2539" y="1846"/>
                  <a:pt x="2539" y="1847"/>
                </a:cubicBezTo>
                <a:cubicBezTo>
                  <a:pt x="2541" y="1848"/>
                  <a:pt x="2541" y="1845"/>
                  <a:pt x="2542" y="1845"/>
                </a:cubicBezTo>
                <a:cubicBezTo>
                  <a:pt x="2543" y="1844"/>
                  <a:pt x="2544" y="1846"/>
                  <a:pt x="2544" y="1847"/>
                </a:cubicBezTo>
                <a:cubicBezTo>
                  <a:pt x="2543" y="1848"/>
                  <a:pt x="2542" y="1849"/>
                  <a:pt x="2542" y="1851"/>
                </a:cubicBezTo>
                <a:cubicBezTo>
                  <a:pt x="2543" y="1853"/>
                  <a:pt x="2548" y="1850"/>
                  <a:pt x="2549" y="1849"/>
                </a:cubicBezTo>
                <a:cubicBezTo>
                  <a:pt x="2550" y="1849"/>
                  <a:pt x="2550" y="1849"/>
                  <a:pt x="2551" y="1849"/>
                </a:cubicBezTo>
                <a:cubicBezTo>
                  <a:pt x="2552" y="1848"/>
                  <a:pt x="2552" y="1847"/>
                  <a:pt x="2553" y="1847"/>
                </a:cubicBezTo>
                <a:cubicBezTo>
                  <a:pt x="2555" y="1849"/>
                  <a:pt x="2550" y="1850"/>
                  <a:pt x="2551" y="1852"/>
                </a:cubicBezTo>
                <a:cubicBezTo>
                  <a:pt x="2552" y="1852"/>
                  <a:pt x="2553" y="1854"/>
                  <a:pt x="2553" y="1855"/>
                </a:cubicBezTo>
                <a:cubicBezTo>
                  <a:pt x="2553" y="1857"/>
                  <a:pt x="2553" y="1858"/>
                  <a:pt x="2554" y="1859"/>
                </a:cubicBezTo>
                <a:cubicBezTo>
                  <a:pt x="2555" y="1860"/>
                  <a:pt x="2556" y="1861"/>
                  <a:pt x="2556" y="1862"/>
                </a:cubicBezTo>
                <a:cubicBezTo>
                  <a:pt x="2557" y="1863"/>
                  <a:pt x="2557" y="1864"/>
                  <a:pt x="2558" y="1864"/>
                </a:cubicBezTo>
                <a:cubicBezTo>
                  <a:pt x="2558" y="1865"/>
                  <a:pt x="2560" y="1866"/>
                  <a:pt x="2561" y="1867"/>
                </a:cubicBezTo>
                <a:cubicBezTo>
                  <a:pt x="2562" y="1867"/>
                  <a:pt x="2563" y="1869"/>
                  <a:pt x="2564" y="1870"/>
                </a:cubicBezTo>
                <a:cubicBezTo>
                  <a:pt x="2565" y="1870"/>
                  <a:pt x="2566" y="1870"/>
                  <a:pt x="2567" y="1871"/>
                </a:cubicBezTo>
                <a:cubicBezTo>
                  <a:pt x="2568" y="1871"/>
                  <a:pt x="2569" y="1872"/>
                  <a:pt x="2569" y="1872"/>
                </a:cubicBezTo>
                <a:cubicBezTo>
                  <a:pt x="2573" y="1875"/>
                  <a:pt x="2577" y="1875"/>
                  <a:pt x="2580" y="1877"/>
                </a:cubicBezTo>
                <a:cubicBezTo>
                  <a:pt x="2582" y="1878"/>
                  <a:pt x="2584" y="1878"/>
                  <a:pt x="2587" y="1878"/>
                </a:cubicBezTo>
                <a:cubicBezTo>
                  <a:pt x="2589" y="1878"/>
                  <a:pt x="2591" y="1877"/>
                  <a:pt x="2593" y="1875"/>
                </a:cubicBezTo>
                <a:cubicBezTo>
                  <a:pt x="2594" y="1875"/>
                  <a:pt x="2594" y="1874"/>
                  <a:pt x="2596" y="1874"/>
                </a:cubicBezTo>
                <a:cubicBezTo>
                  <a:pt x="2597" y="1874"/>
                  <a:pt x="2598" y="1874"/>
                  <a:pt x="2599" y="1873"/>
                </a:cubicBezTo>
                <a:cubicBezTo>
                  <a:pt x="2600" y="1873"/>
                  <a:pt x="2600" y="1872"/>
                  <a:pt x="2601" y="1871"/>
                </a:cubicBezTo>
                <a:cubicBezTo>
                  <a:pt x="2603" y="1871"/>
                  <a:pt x="2603" y="1872"/>
                  <a:pt x="2604" y="1872"/>
                </a:cubicBezTo>
                <a:cubicBezTo>
                  <a:pt x="2605" y="1873"/>
                  <a:pt x="2606" y="1872"/>
                  <a:pt x="2607" y="1873"/>
                </a:cubicBezTo>
                <a:cubicBezTo>
                  <a:pt x="2608" y="1874"/>
                  <a:pt x="2608" y="1875"/>
                  <a:pt x="2608" y="1876"/>
                </a:cubicBezTo>
                <a:cubicBezTo>
                  <a:pt x="2607" y="1878"/>
                  <a:pt x="2604" y="1879"/>
                  <a:pt x="2603" y="1881"/>
                </a:cubicBezTo>
                <a:cubicBezTo>
                  <a:pt x="2602" y="1882"/>
                  <a:pt x="2602" y="1883"/>
                  <a:pt x="2602" y="1883"/>
                </a:cubicBezTo>
                <a:cubicBezTo>
                  <a:pt x="2601" y="1884"/>
                  <a:pt x="2599" y="1884"/>
                  <a:pt x="2598" y="1885"/>
                </a:cubicBezTo>
                <a:cubicBezTo>
                  <a:pt x="2597" y="1886"/>
                  <a:pt x="2596" y="1886"/>
                  <a:pt x="2595" y="1887"/>
                </a:cubicBezTo>
                <a:cubicBezTo>
                  <a:pt x="2594" y="1887"/>
                  <a:pt x="2593" y="1887"/>
                  <a:pt x="2592" y="1887"/>
                </a:cubicBezTo>
                <a:cubicBezTo>
                  <a:pt x="2588" y="1888"/>
                  <a:pt x="2584" y="1889"/>
                  <a:pt x="2580" y="1890"/>
                </a:cubicBezTo>
                <a:cubicBezTo>
                  <a:pt x="2578" y="1891"/>
                  <a:pt x="2576" y="1892"/>
                  <a:pt x="2574" y="1891"/>
                </a:cubicBezTo>
                <a:cubicBezTo>
                  <a:pt x="2572" y="1891"/>
                  <a:pt x="2575" y="1889"/>
                  <a:pt x="2573" y="1888"/>
                </a:cubicBezTo>
                <a:cubicBezTo>
                  <a:pt x="2573" y="1888"/>
                  <a:pt x="2570" y="1888"/>
                  <a:pt x="2569" y="1888"/>
                </a:cubicBezTo>
                <a:cubicBezTo>
                  <a:pt x="2566" y="1888"/>
                  <a:pt x="2564" y="1890"/>
                  <a:pt x="2567" y="1893"/>
                </a:cubicBezTo>
                <a:cubicBezTo>
                  <a:pt x="2567" y="1893"/>
                  <a:pt x="2568" y="1894"/>
                  <a:pt x="2569" y="1895"/>
                </a:cubicBezTo>
                <a:cubicBezTo>
                  <a:pt x="2569" y="1895"/>
                  <a:pt x="2570" y="1896"/>
                  <a:pt x="2570" y="1897"/>
                </a:cubicBezTo>
                <a:cubicBezTo>
                  <a:pt x="2571" y="1900"/>
                  <a:pt x="2574" y="1901"/>
                  <a:pt x="2575" y="1902"/>
                </a:cubicBezTo>
                <a:cubicBezTo>
                  <a:pt x="2579" y="1905"/>
                  <a:pt x="2581" y="1909"/>
                  <a:pt x="2584" y="1912"/>
                </a:cubicBezTo>
                <a:cubicBezTo>
                  <a:pt x="2589" y="1916"/>
                  <a:pt x="2594" y="1920"/>
                  <a:pt x="2598" y="1925"/>
                </a:cubicBezTo>
                <a:cubicBezTo>
                  <a:pt x="2599" y="1926"/>
                  <a:pt x="2600" y="1929"/>
                  <a:pt x="2601" y="1930"/>
                </a:cubicBezTo>
                <a:cubicBezTo>
                  <a:pt x="2603" y="1932"/>
                  <a:pt x="2605" y="1934"/>
                  <a:pt x="2607" y="1935"/>
                </a:cubicBezTo>
                <a:cubicBezTo>
                  <a:pt x="2609" y="1936"/>
                  <a:pt x="2610" y="1938"/>
                  <a:pt x="2612" y="1939"/>
                </a:cubicBezTo>
                <a:cubicBezTo>
                  <a:pt x="2614" y="1940"/>
                  <a:pt x="2616" y="1939"/>
                  <a:pt x="2618" y="1940"/>
                </a:cubicBezTo>
                <a:cubicBezTo>
                  <a:pt x="2619" y="1940"/>
                  <a:pt x="2620" y="1940"/>
                  <a:pt x="2621" y="1940"/>
                </a:cubicBezTo>
                <a:cubicBezTo>
                  <a:pt x="2622" y="1941"/>
                  <a:pt x="2623" y="1941"/>
                  <a:pt x="2624" y="1941"/>
                </a:cubicBezTo>
                <a:cubicBezTo>
                  <a:pt x="2627" y="1941"/>
                  <a:pt x="2629" y="1939"/>
                  <a:pt x="2631" y="1938"/>
                </a:cubicBezTo>
                <a:cubicBezTo>
                  <a:pt x="2633" y="1937"/>
                  <a:pt x="2635" y="1937"/>
                  <a:pt x="2638" y="1936"/>
                </a:cubicBezTo>
                <a:cubicBezTo>
                  <a:pt x="2640" y="1936"/>
                  <a:pt x="2642" y="1935"/>
                  <a:pt x="2644" y="1934"/>
                </a:cubicBezTo>
                <a:cubicBezTo>
                  <a:pt x="2645" y="1933"/>
                  <a:pt x="2646" y="1933"/>
                  <a:pt x="2647" y="1932"/>
                </a:cubicBezTo>
                <a:cubicBezTo>
                  <a:pt x="2647" y="231"/>
                  <a:pt x="2647" y="231"/>
                  <a:pt x="2647" y="231"/>
                </a:cubicBezTo>
                <a:cubicBezTo>
                  <a:pt x="2647" y="231"/>
                  <a:pt x="2646" y="230"/>
                  <a:pt x="2645" y="230"/>
                </a:cubicBezTo>
                <a:cubicBezTo>
                  <a:pt x="2644" y="230"/>
                  <a:pt x="2643" y="230"/>
                  <a:pt x="2642" y="230"/>
                </a:cubicBezTo>
                <a:cubicBezTo>
                  <a:pt x="2641" y="230"/>
                  <a:pt x="2640" y="229"/>
                  <a:pt x="2638" y="229"/>
                </a:cubicBezTo>
                <a:cubicBezTo>
                  <a:pt x="2636" y="228"/>
                  <a:pt x="2633" y="228"/>
                  <a:pt x="2630" y="228"/>
                </a:cubicBezTo>
                <a:cubicBezTo>
                  <a:pt x="2627" y="228"/>
                  <a:pt x="2624" y="228"/>
                  <a:pt x="2621" y="229"/>
                </a:cubicBezTo>
                <a:cubicBezTo>
                  <a:pt x="2617" y="230"/>
                  <a:pt x="2612" y="231"/>
                  <a:pt x="2608" y="231"/>
                </a:cubicBezTo>
                <a:cubicBezTo>
                  <a:pt x="2605" y="230"/>
                  <a:pt x="2603" y="229"/>
                  <a:pt x="2601" y="228"/>
                </a:cubicBezTo>
                <a:cubicBezTo>
                  <a:pt x="2599" y="227"/>
                  <a:pt x="2596" y="227"/>
                  <a:pt x="2594" y="226"/>
                </a:cubicBezTo>
                <a:cubicBezTo>
                  <a:pt x="2592" y="224"/>
                  <a:pt x="2590" y="222"/>
                  <a:pt x="2586" y="222"/>
                </a:cubicBezTo>
                <a:cubicBezTo>
                  <a:pt x="2584" y="222"/>
                  <a:pt x="2581" y="223"/>
                  <a:pt x="2579" y="222"/>
                </a:cubicBezTo>
                <a:cubicBezTo>
                  <a:pt x="2577" y="221"/>
                  <a:pt x="2576" y="219"/>
                  <a:pt x="2574" y="218"/>
                </a:cubicBezTo>
                <a:cubicBezTo>
                  <a:pt x="2572" y="217"/>
                  <a:pt x="2571" y="217"/>
                  <a:pt x="2570" y="214"/>
                </a:cubicBezTo>
                <a:cubicBezTo>
                  <a:pt x="2569" y="213"/>
                  <a:pt x="2570" y="212"/>
                  <a:pt x="2569" y="210"/>
                </a:cubicBezTo>
                <a:cubicBezTo>
                  <a:pt x="2569" y="209"/>
                  <a:pt x="2568" y="208"/>
                  <a:pt x="2567" y="207"/>
                </a:cubicBezTo>
                <a:cubicBezTo>
                  <a:pt x="2572" y="208"/>
                  <a:pt x="2577" y="208"/>
                  <a:pt x="2581" y="207"/>
                </a:cubicBezTo>
                <a:close/>
                <a:moveTo>
                  <a:pt x="702" y="445"/>
                </a:moveTo>
                <a:cubicBezTo>
                  <a:pt x="701" y="446"/>
                  <a:pt x="699" y="449"/>
                  <a:pt x="698" y="448"/>
                </a:cubicBezTo>
                <a:cubicBezTo>
                  <a:pt x="697" y="448"/>
                  <a:pt x="701" y="445"/>
                  <a:pt x="698" y="444"/>
                </a:cubicBezTo>
                <a:cubicBezTo>
                  <a:pt x="698" y="444"/>
                  <a:pt x="697" y="445"/>
                  <a:pt x="697" y="445"/>
                </a:cubicBezTo>
                <a:cubicBezTo>
                  <a:pt x="697" y="445"/>
                  <a:pt x="696" y="444"/>
                  <a:pt x="696" y="444"/>
                </a:cubicBezTo>
                <a:cubicBezTo>
                  <a:pt x="695" y="444"/>
                  <a:pt x="695" y="444"/>
                  <a:pt x="694" y="443"/>
                </a:cubicBezTo>
                <a:cubicBezTo>
                  <a:pt x="693" y="443"/>
                  <a:pt x="692" y="443"/>
                  <a:pt x="691" y="443"/>
                </a:cubicBezTo>
                <a:cubicBezTo>
                  <a:pt x="690" y="442"/>
                  <a:pt x="690" y="442"/>
                  <a:pt x="689" y="442"/>
                </a:cubicBezTo>
                <a:cubicBezTo>
                  <a:pt x="690" y="439"/>
                  <a:pt x="694" y="442"/>
                  <a:pt x="696" y="442"/>
                </a:cubicBezTo>
                <a:cubicBezTo>
                  <a:pt x="698" y="443"/>
                  <a:pt x="700" y="442"/>
                  <a:pt x="702" y="442"/>
                </a:cubicBezTo>
                <a:cubicBezTo>
                  <a:pt x="703" y="442"/>
                  <a:pt x="708" y="441"/>
                  <a:pt x="708" y="443"/>
                </a:cubicBezTo>
                <a:cubicBezTo>
                  <a:pt x="708" y="445"/>
                  <a:pt x="703" y="444"/>
                  <a:pt x="702" y="445"/>
                </a:cubicBezTo>
                <a:close/>
                <a:moveTo>
                  <a:pt x="716" y="427"/>
                </a:moveTo>
                <a:cubicBezTo>
                  <a:pt x="715" y="426"/>
                  <a:pt x="713" y="423"/>
                  <a:pt x="714" y="423"/>
                </a:cubicBezTo>
                <a:cubicBezTo>
                  <a:pt x="715" y="422"/>
                  <a:pt x="716" y="425"/>
                  <a:pt x="716" y="426"/>
                </a:cubicBezTo>
                <a:cubicBezTo>
                  <a:pt x="717" y="427"/>
                  <a:pt x="718" y="428"/>
                  <a:pt x="717" y="429"/>
                </a:cubicBezTo>
                <a:cubicBezTo>
                  <a:pt x="716" y="429"/>
                  <a:pt x="716" y="427"/>
                  <a:pt x="716" y="427"/>
                </a:cubicBezTo>
                <a:close/>
                <a:moveTo>
                  <a:pt x="731" y="430"/>
                </a:moveTo>
                <a:cubicBezTo>
                  <a:pt x="731" y="431"/>
                  <a:pt x="730" y="432"/>
                  <a:pt x="729" y="431"/>
                </a:cubicBezTo>
                <a:cubicBezTo>
                  <a:pt x="729" y="429"/>
                  <a:pt x="732" y="428"/>
                  <a:pt x="731" y="430"/>
                </a:cubicBezTo>
                <a:close/>
                <a:moveTo>
                  <a:pt x="730" y="423"/>
                </a:moveTo>
                <a:cubicBezTo>
                  <a:pt x="730" y="423"/>
                  <a:pt x="730" y="423"/>
                  <a:pt x="730" y="423"/>
                </a:cubicBezTo>
                <a:cubicBezTo>
                  <a:pt x="731" y="423"/>
                  <a:pt x="731" y="423"/>
                  <a:pt x="731" y="423"/>
                </a:cubicBezTo>
                <a:cubicBezTo>
                  <a:pt x="732" y="425"/>
                  <a:pt x="729" y="424"/>
                  <a:pt x="730" y="423"/>
                </a:cubicBezTo>
                <a:close/>
                <a:moveTo>
                  <a:pt x="725" y="506"/>
                </a:moveTo>
                <a:cubicBezTo>
                  <a:pt x="723" y="506"/>
                  <a:pt x="722" y="508"/>
                  <a:pt x="721" y="509"/>
                </a:cubicBezTo>
                <a:cubicBezTo>
                  <a:pt x="720" y="511"/>
                  <a:pt x="720" y="512"/>
                  <a:pt x="719" y="514"/>
                </a:cubicBezTo>
                <a:cubicBezTo>
                  <a:pt x="718" y="516"/>
                  <a:pt x="717" y="517"/>
                  <a:pt x="717" y="519"/>
                </a:cubicBezTo>
                <a:cubicBezTo>
                  <a:pt x="716" y="519"/>
                  <a:pt x="717" y="515"/>
                  <a:pt x="718" y="514"/>
                </a:cubicBezTo>
                <a:cubicBezTo>
                  <a:pt x="718" y="513"/>
                  <a:pt x="720" y="512"/>
                  <a:pt x="719" y="510"/>
                </a:cubicBezTo>
                <a:cubicBezTo>
                  <a:pt x="718" y="508"/>
                  <a:pt x="715" y="509"/>
                  <a:pt x="713" y="510"/>
                </a:cubicBezTo>
                <a:cubicBezTo>
                  <a:pt x="712" y="511"/>
                  <a:pt x="711" y="513"/>
                  <a:pt x="709" y="513"/>
                </a:cubicBezTo>
                <a:cubicBezTo>
                  <a:pt x="709" y="512"/>
                  <a:pt x="711" y="511"/>
                  <a:pt x="711" y="511"/>
                </a:cubicBezTo>
                <a:cubicBezTo>
                  <a:pt x="712" y="510"/>
                  <a:pt x="713" y="509"/>
                  <a:pt x="715" y="508"/>
                </a:cubicBezTo>
                <a:cubicBezTo>
                  <a:pt x="715" y="508"/>
                  <a:pt x="716" y="508"/>
                  <a:pt x="717" y="507"/>
                </a:cubicBezTo>
                <a:cubicBezTo>
                  <a:pt x="719" y="506"/>
                  <a:pt x="721" y="505"/>
                  <a:pt x="723" y="505"/>
                </a:cubicBezTo>
                <a:cubicBezTo>
                  <a:pt x="725" y="505"/>
                  <a:pt x="729" y="504"/>
                  <a:pt x="730" y="505"/>
                </a:cubicBezTo>
                <a:cubicBezTo>
                  <a:pt x="729" y="506"/>
                  <a:pt x="726" y="505"/>
                  <a:pt x="725" y="506"/>
                </a:cubicBezTo>
                <a:close/>
                <a:moveTo>
                  <a:pt x="756" y="404"/>
                </a:moveTo>
                <a:cubicBezTo>
                  <a:pt x="755" y="405"/>
                  <a:pt x="754" y="404"/>
                  <a:pt x="753" y="404"/>
                </a:cubicBezTo>
                <a:cubicBezTo>
                  <a:pt x="753" y="403"/>
                  <a:pt x="754" y="403"/>
                  <a:pt x="755" y="403"/>
                </a:cubicBezTo>
                <a:cubicBezTo>
                  <a:pt x="756" y="403"/>
                  <a:pt x="757" y="403"/>
                  <a:pt x="758" y="403"/>
                </a:cubicBezTo>
                <a:cubicBezTo>
                  <a:pt x="758" y="402"/>
                  <a:pt x="758" y="402"/>
                  <a:pt x="758" y="402"/>
                </a:cubicBezTo>
                <a:cubicBezTo>
                  <a:pt x="759" y="402"/>
                  <a:pt x="759" y="401"/>
                  <a:pt x="760" y="402"/>
                </a:cubicBezTo>
                <a:cubicBezTo>
                  <a:pt x="760" y="403"/>
                  <a:pt x="757" y="404"/>
                  <a:pt x="756" y="404"/>
                </a:cubicBezTo>
                <a:close/>
                <a:moveTo>
                  <a:pt x="1008" y="588"/>
                </a:moveTo>
                <a:cubicBezTo>
                  <a:pt x="1008" y="588"/>
                  <a:pt x="1004" y="587"/>
                  <a:pt x="1004" y="586"/>
                </a:cubicBezTo>
                <a:cubicBezTo>
                  <a:pt x="1004" y="586"/>
                  <a:pt x="1008" y="586"/>
                  <a:pt x="1008" y="586"/>
                </a:cubicBezTo>
                <a:cubicBezTo>
                  <a:pt x="1009" y="587"/>
                  <a:pt x="1010" y="588"/>
                  <a:pt x="1008" y="588"/>
                </a:cubicBezTo>
                <a:close/>
                <a:moveTo>
                  <a:pt x="1097" y="81"/>
                </a:moveTo>
                <a:cubicBezTo>
                  <a:pt x="1096" y="81"/>
                  <a:pt x="1097" y="79"/>
                  <a:pt x="1096" y="79"/>
                </a:cubicBezTo>
                <a:cubicBezTo>
                  <a:pt x="1096" y="78"/>
                  <a:pt x="1095" y="78"/>
                  <a:pt x="1095" y="78"/>
                </a:cubicBezTo>
                <a:cubicBezTo>
                  <a:pt x="1094" y="77"/>
                  <a:pt x="1092" y="76"/>
                  <a:pt x="1093" y="75"/>
                </a:cubicBezTo>
                <a:cubicBezTo>
                  <a:pt x="1094" y="74"/>
                  <a:pt x="1096" y="77"/>
                  <a:pt x="1097" y="78"/>
                </a:cubicBezTo>
                <a:cubicBezTo>
                  <a:pt x="1097" y="78"/>
                  <a:pt x="1098" y="78"/>
                  <a:pt x="1098" y="79"/>
                </a:cubicBezTo>
                <a:cubicBezTo>
                  <a:pt x="1099" y="80"/>
                  <a:pt x="1098" y="81"/>
                  <a:pt x="1097" y="81"/>
                </a:cubicBezTo>
                <a:close/>
                <a:moveTo>
                  <a:pt x="694" y="842"/>
                </a:moveTo>
                <a:cubicBezTo>
                  <a:pt x="693" y="842"/>
                  <a:pt x="693" y="840"/>
                  <a:pt x="692" y="840"/>
                </a:cubicBezTo>
                <a:cubicBezTo>
                  <a:pt x="692" y="839"/>
                  <a:pt x="691" y="840"/>
                  <a:pt x="690" y="840"/>
                </a:cubicBezTo>
                <a:cubicBezTo>
                  <a:pt x="687" y="839"/>
                  <a:pt x="686" y="839"/>
                  <a:pt x="684" y="840"/>
                </a:cubicBezTo>
                <a:cubicBezTo>
                  <a:pt x="683" y="841"/>
                  <a:pt x="683" y="841"/>
                  <a:pt x="682" y="842"/>
                </a:cubicBezTo>
                <a:cubicBezTo>
                  <a:pt x="681" y="842"/>
                  <a:pt x="680" y="842"/>
                  <a:pt x="679" y="843"/>
                </a:cubicBezTo>
                <a:cubicBezTo>
                  <a:pt x="679" y="843"/>
                  <a:pt x="678" y="844"/>
                  <a:pt x="677" y="845"/>
                </a:cubicBezTo>
                <a:cubicBezTo>
                  <a:pt x="677" y="846"/>
                  <a:pt x="676" y="846"/>
                  <a:pt x="675" y="846"/>
                </a:cubicBezTo>
                <a:cubicBezTo>
                  <a:pt x="674" y="847"/>
                  <a:pt x="673" y="847"/>
                  <a:pt x="674" y="848"/>
                </a:cubicBezTo>
                <a:cubicBezTo>
                  <a:pt x="674" y="849"/>
                  <a:pt x="675" y="849"/>
                  <a:pt x="676" y="849"/>
                </a:cubicBezTo>
                <a:cubicBezTo>
                  <a:pt x="677" y="849"/>
                  <a:pt x="678" y="849"/>
                  <a:pt x="678" y="850"/>
                </a:cubicBezTo>
                <a:cubicBezTo>
                  <a:pt x="679" y="851"/>
                  <a:pt x="679" y="852"/>
                  <a:pt x="680" y="851"/>
                </a:cubicBezTo>
                <a:cubicBezTo>
                  <a:pt x="681" y="851"/>
                  <a:pt x="681" y="850"/>
                  <a:pt x="683" y="850"/>
                </a:cubicBezTo>
                <a:cubicBezTo>
                  <a:pt x="683" y="850"/>
                  <a:pt x="684" y="850"/>
                  <a:pt x="684" y="850"/>
                </a:cubicBezTo>
                <a:cubicBezTo>
                  <a:pt x="685" y="850"/>
                  <a:pt x="685" y="850"/>
                  <a:pt x="685" y="850"/>
                </a:cubicBezTo>
                <a:cubicBezTo>
                  <a:pt x="686" y="850"/>
                  <a:pt x="686" y="849"/>
                  <a:pt x="687" y="850"/>
                </a:cubicBezTo>
                <a:cubicBezTo>
                  <a:pt x="687" y="851"/>
                  <a:pt x="686" y="851"/>
                  <a:pt x="686" y="851"/>
                </a:cubicBezTo>
                <a:cubicBezTo>
                  <a:pt x="685" y="852"/>
                  <a:pt x="684" y="852"/>
                  <a:pt x="683" y="852"/>
                </a:cubicBezTo>
                <a:cubicBezTo>
                  <a:pt x="682" y="853"/>
                  <a:pt x="681" y="853"/>
                  <a:pt x="680" y="852"/>
                </a:cubicBezTo>
                <a:cubicBezTo>
                  <a:pt x="679" y="852"/>
                  <a:pt x="679" y="851"/>
                  <a:pt x="678" y="851"/>
                </a:cubicBezTo>
                <a:cubicBezTo>
                  <a:pt x="677" y="851"/>
                  <a:pt x="676" y="851"/>
                  <a:pt x="675" y="851"/>
                </a:cubicBezTo>
                <a:cubicBezTo>
                  <a:pt x="674" y="851"/>
                  <a:pt x="674" y="850"/>
                  <a:pt x="673" y="850"/>
                </a:cubicBezTo>
                <a:cubicBezTo>
                  <a:pt x="673" y="850"/>
                  <a:pt x="672" y="850"/>
                  <a:pt x="672" y="850"/>
                </a:cubicBezTo>
                <a:cubicBezTo>
                  <a:pt x="671" y="850"/>
                  <a:pt x="670" y="849"/>
                  <a:pt x="670" y="848"/>
                </a:cubicBezTo>
                <a:cubicBezTo>
                  <a:pt x="670" y="847"/>
                  <a:pt x="671" y="847"/>
                  <a:pt x="672" y="846"/>
                </a:cubicBezTo>
                <a:cubicBezTo>
                  <a:pt x="672" y="846"/>
                  <a:pt x="672" y="845"/>
                  <a:pt x="672" y="844"/>
                </a:cubicBezTo>
                <a:cubicBezTo>
                  <a:pt x="672" y="842"/>
                  <a:pt x="672" y="841"/>
                  <a:pt x="671" y="840"/>
                </a:cubicBezTo>
                <a:cubicBezTo>
                  <a:pt x="667" y="835"/>
                  <a:pt x="679" y="838"/>
                  <a:pt x="677" y="834"/>
                </a:cubicBezTo>
                <a:cubicBezTo>
                  <a:pt x="677" y="833"/>
                  <a:pt x="676" y="833"/>
                  <a:pt x="676" y="833"/>
                </a:cubicBezTo>
                <a:cubicBezTo>
                  <a:pt x="675" y="832"/>
                  <a:pt x="674" y="832"/>
                  <a:pt x="674" y="832"/>
                </a:cubicBezTo>
                <a:cubicBezTo>
                  <a:pt x="673" y="832"/>
                  <a:pt x="673" y="831"/>
                  <a:pt x="672" y="831"/>
                </a:cubicBezTo>
                <a:cubicBezTo>
                  <a:pt x="672" y="830"/>
                  <a:pt x="673" y="829"/>
                  <a:pt x="672" y="828"/>
                </a:cubicBezTo>
                <a:cubicBezTo>
                  <a:pt x="672" y="827"/>
                  <a:pt x="670" y="828"/>
                  <a:pt x="671" y="826"/>
                </a:cubicBezTo>
                <a:cubicBezTo>
                  <a:pt x="671" y="826"/>
                  <a:pt x="671" y="825"/>
                  <a:pt x="672" y="825"/>
                </a:cubicBezTo>
                <a:cubicBezTo>
                  <a:pt x="672" y="825"/>
                  <a:pt x="672" y="825"/>
                  <a:pt x="672" y="825"/>
                </a:cubicBezTo>
                <a:cubicBezTo>
                  <a:pt x="674" y="824"/>
                  <a:pt x="675" y="822"/>
                  <a:pt x="676" y="822"/>
                </a:cubicBezTo>
                <a:cubicBezTo>
                  <a:pt x="678" y="822"/>
                  <a:pt x="680" y="822"/>
                  <a:pt x="681" y="823"/>
                </a:cubicBezTo>
                <a:cubicBezTo>
                  <a:pt x="682" y="825"/>
                  <a:pt x="681" y="827"/>
                  <a:pt x="683" y="828"/>
                </a:cubicBezTo>
                <a:cubicBezTo>
                  <a:pt x="683" y="828"/>
                  <a:pt x="683" y="829"/>
                  <a:pt x="684" y="829"/>
                </a:cubicBezTo>
                <a:cubicBezTo>
                  <a:pt x="684" y="829"/>
                  <a:pt x="684" y="830"/>
                  <a:pt x="684" y="830"/>
                </a:cubicBezTo>
                <a:cubicBezTo>
                  <a:pt x="685" y="831"/>
                  <a:pt x="686" y="830"/>
                  <a:pt x="687" y="829"/>
                </a:cubicBezTo>
                <a:cubicBezTo>
                  <a:pt x="688" y="829"/>
                  <a:pt x="689" y="828"/>
                  <a:pt x="689" y="830"/>
                </a:cubicBezTo>
                <a:cubicBezTo>
                  <a:pt x="690" y="831"/>
                  <a:pt x="688" y="831"/>
                  <a:pt x="687" y="831"/>
                </a:cubicBezTo>
                <a:cubicBezTo>
                  <a:pt x="686" y="832"/>
                  <a:pt x="687" y="833"/>
                  <a:pt x="687" y="834"/>
                </a:cubicBezTo>
                <a:cubicBezTo>
                  <a:pt x="686" y="835"/>
                  <a:pt x="685" y="836"/>
                  <a:pt x="687" y="837"/>
                </a:cubicBezTo>
                <a:cubicBezTo>
                  <a:pt x="687" y="837"/>
                  <a:pt x="689" y="836"/>
                  <a:pt x="690" y="836"/>
                </a:cubicBezTo>
                <a:cubicBezTo>
                  <a:pt x="690" y="837"/>
                  <a:pt x="691" y="838"/>
                  <a:pt x="692" y="838"/>
                </a:cubicBezTo>
                <a:cubicBezTo>
                  <a:pt x="693" y="838"/>
                  <a:pt x="694" y="838"/>
                  <a:pt x="694" y="839"/>
                </a:cubicBezTo>
                <a:cubicBezTo>
                  <a:pt x="694" y="839"/>
                  <a:pt x="694" y="842"/>
                  <a:pt x="694" y="842"/>
                </a:cubicBezTo>
                <a:close/>
                <a:moveTo>
                  <a:pt x="954" y="795"/>
                </a:moveTo>
                <a:cubicBezTo>
                  <a:pt x="954" y="796"/>
                  <a:pt x="954" y="797"/>
                  <a:pt x="952" y="797"/>
                </a:cubicBezTo>
                <a:cubicBezTo>
                  <a:pt x="951" y="797"/>
                  <a:pt x="951" y="795"/>
                  <a:pt x="950" y="795"/>
                </a:cubicBezTo>
                <a:cubicBezTo>
                  <a:pt x="949" y="794"/>
                  <a:pt x="948" y="794"/>
                  <a:pt x="947" y="794"/>
                </a:cubicBezTo>
                <a:cubicBezTo>
                  <a:pt x="946" y="794"/>
                  <a:pt x="945" y="794"/>
                  <a:pt x="944" y="793"/>
                </a:cubicBezTo>
                <a:cubicBezTo>
                  <a:pt x="943" y="793"/>
                  <a:pt x="941" y="794"/>
                  <a:pt x="941" y="793"/>
                </a:cubicBezTo>
                <a:cubicBezTo>
                  <a:pt x="940" y="793"/>
                  <a:pt x="940" y="792"/>
                  <a:pt x="939" y="792"/>
                </a:cubicBezTo>
                <a:cubicBezTo>
                  <a:pt x="938" y="791"/>
                  <a:pt x="933" y="791"/>
                  <a:pt x="934" y="789"/>
                </a:cubicBezTo>
                <a:cubicBezTo>
                  <a:pt x="935" y="789"/>
                  <a:pt x="936" y="789"/>
                  <a:pt x="937" y="789"/>
                </a:cubicBezTo>
                <a:cubicBezTo>
                  <a:pt x="937" y="788"/>
                  <a:pt x="938" y="787"/>
                  <a:pt x="939" y="787"/>
                </a:cubicBezTo>
                <a:cubicBezTo>
                  <a:pt x="940" y="787"/>
                  <a:pt x="943" y="788"/>
                  <a:pt x="944" y="788"/>
                </a:cubicBezTo>
                <a:cubicBezTo>
                  <a:pt x="945" y="789"/>
                  <a:pt x="945" y="790"/>
                  <a:pt x="946" y="790"/>
                </a:cubicBezTo>
                <a:cubicBezTo>
                  <a:pt x="947" y="789"/>
                  <a:pt x="947" y="788"/>
                  <a:pt x="948" y="788"/>
                </a:cubicBezTo>
                <a:cubicBezTo>
                  <a:pt x="949" y="787"/>
                  <a:pt x="949" y="788"/>
                  <a:pt x="950" y="788"/>
                </a:cubicBezTo>
                <a:cubicBezTo>
                  <a:pt x="951" y="789"/>
                  <a:pt x="952" y="789"/>
                  <a:pt x="953" y="789"/>
                </a:cubicBezTo>
                <a:cubicBezTo>
                  <a:pt x="955" y="790"/>
                  <a:pt x="954" y="793"/>
                  <a:pt x="954" y="795"/>
                </a:cubicBezTo>
                <a:close/>
                <a:moveTo>
                  <a:pt x="1120" y="757"/>
                </a:moveTo>
                <a:cubicBezTo>
                  <a:pt x="1116" y="758"/>
                  <a:pt x="1113" y="762"/>
                  <a:pt x="1109" y="763"/>
                </a:cubicBezTo>
                <a:cubicBezTo>
                  <a:pt x="1108" y="764"/>
                  <a:pt x="1107" y="764"/>
                  <a:pt x="1106" y="764"/>
                </a:cubicBezTo>
                <a:cubicBezTo>
                  <a:pt x="1105" y="765"/>
                  <a:pt x="1105" y="765"/>
                  <a:pt x="1104" y="766"/>
                </a:cubicBezTo>
                <a:cubicBezTo>
                  <a:pt x="1103" y="768"/>
                  <a:pt x="1101" y="768"/>
                  <a:pt x="1099" y="769"/>
                </a:cubicBezTo>
                <a:cubicBezTo>
                  <a:pt x="1098" y="770"/>
                  <a:pt x="1097" y="772"/>
                  <a:pt x="1095" y="772"/>
                </a:cubicBezTo>
                <a:cubicBezTo>
                  <a:pt x="1094" y="772"/>
                  <a:pt x="1093" y="773"/>
                  <a:pt x="1093" y="771"/>
                </a:cubicBezTo>
                <a:cubicBezTo>
                  <a:pt x="1093" y="771"/>
                  <a:pt x="1093" y="769"/>
                  <a:pt x="1093" y="768"/>
                </a:cubicBezTo>
                <a:cubicBezTo>
                  <a:pt x="1094" y="766"/>
                  <a:pt x="1098" y="767"/>
                  <a:pt x="1099" y="766"/>
                </a:cubicBezTo>
                <a:cubicBezTo>
                  <a:pt x="1101" y="766"/>
                  <a:pt x="1102" y="765"/>
                  <a:pt x="1104" y="763"/>
                </a:cubicBezTo>
                <a:cubicBezTo>
                  <a:pt x="1107" y="761"/>
                  <a:pt x="1109" y="759"/>
                  <a:pt x="1111" y="756"/>
                </a:cubicBezTo>
                <a:cubicBezTo>
                  <a:pt x="1112" y="754"/>
                  <a:pt x="1113" y="753"/>
                  <a:pt x="1115" y="753"/>
                </a:cubicBezTo>
                <a:cubicBezTo>
                  <a:pt x="1116" y="754"/>
                  <a:pt x="1116" y="754"/>
                  <a:pt x="1117" y="754"/>
                </a:cubicBezTo>
                <a:cubicBezTo>
                  <a:pt x="1119" y="754"/>
                  <a:pt x="1120" y="754"/>
                  <a:pt x="1122" y="754"/>
                </a:cubicBezTo>
                <a:cubicBezTo>
                  <a:pt x="1125" y="754"/>
                  <a:pt x="1122" y="757"/>
                  <a:pt x="1120" y="757"/>
                </a:cubicBezTo>
                <a:close/>
                <a:moveTo>
                  <a:pt x="1151" y="732"/>
                </a:moveTo>
                <a:cubicBezTo>
                  <a:pt x="1150" y="733"/>
                  <a:pt x="1150" y="734"/>
                  <a:pt x="1150" y="735"/>
                </a:cubicBezTo>
                <a:cubicBezTo>
                  <a:pt x="1150" y="736"/>
                  <a:pt x="1150" y="737"/>
                  <a:pt x="1150" y="738"/>
                </a:cubicBezTo>
                <a:cubicBezTo>
                  <a:pt x="1149" y="741"/>
                  <a:pt x="1147" y="741"/>
                  <a:pt x="1145" y="742"/>
                </a:cubicBezTo>
                <a:cubicBezTo>
                  <a:pt x="1142" y="743"/>
                  <a:pt x="1142" y="744"/>
                  <a:pt x="1139" y="744"/>
                </a:cubicBezTo>
                <a:cubicBezTo>
                  <a:pt x="1138" y="744"/>
                  <a:pt x="1137" y="744"/>
                  <a:pt x="1135" y="744"/>
                </a:cubicBezTo>
                <a:cubicBezTo>
                  <a:pt x="1134" y="743"/>
                  <a:pt x="1132" y="743"/>
                  <a:pt x="1132" y="743"/>
                </a:cubicBezTo>
                <a:cubicBezTo>
                  <a:pt x="1131" y="742"/>
                  <a:pt x="1132" y="740"/>
                  <a:pt x="1133" y="739"/>
                </a:cubicBezTo>
                <a:cubicBezTo>
                  <a:pt x="1134" y="737"/>
                  <a:pt x="1136" y="736"/>
                  <a:pt x="1138" y="735"/>
                </a:cubicBezTo>
                <a:cubicBezTo>
                  <a:pt x="1140" y="733"/>
                  <a:pt x="1142" y="729"/>
                  <a:pt x="1145" y="727"/>
                </a:cubicBezTo>
                <a:cubicBezTo>
                  <a:pt x="1146" y="725"/>
                  <a:pt x="1147" y="724"/>
                  <a:pt x="1147" y="722"/>
                </a:cubicBezTo>
                <a:cubicBezTo>
                  <a:pt x="1148" y="722"/>
                  <a:pt x="1148" y="721"/>
                  <a:pt x="1148" y="720"/>
                </a:cubicBezTo>
                <a:cubicBezTo>
                  <a:pt x="1149" y="719"/>
                  <a:pt x="1149" y="718"/>
                  <a:pt x="1150" y="719"/>
                </a:cubicBezTo>
                <a:cubicBezTo>
                  <a:pt x="1151" y="721"/>
                  <a:pt x="1150" y="724"/>
                  <a:pt x="1151" y="726"/>
                </a:cubicBezTo>
                <a:cubicBezTo>
                  <a:pt x="1151" y="728"/>
                  <a:pt x="1151" y="730"/>
                  <a:pt x="1151" y="732"/>
                </a:cubicBezTo>
                <a:close/>
                <a:moveTo>
                  <a:pt x="1536" y="421"/>
                </a:moveTo>
                <a:cubicBezTo>
                  <a:pt x="1536" y="421"/>
                  <a:pt x="1537" y="422"/>
                  <a:pt x="1538" y="423"/>
                </a:cubicBezTo>
                <a:cubicBezTo>
                  <a:pt x="1538" y="423"/>
                  <a:pt x="1539" y="424"/>
                  <a:pt x="1540" y="425"/>
                </a:cubicBezTo>
                <a:cubicBezTo>
                  <a:pt x="1540" y="427"/>
                  <a:pt x="1539" y="429"/>
                  <a:pt x="1541" y="431"/>
                </a:cubicBezTo>
                <a:cubicBezTo>
                  <a:pt x="1542" y="432"/>
                  <a:pt x="1544" y="432"/>
                  <a:pt x="1546" y="433"/>
                </a:cubicBezTo>
                <a:cubicBezTo>
                  <a:pt x="1547" y="434"/>
                  <a:pt x="1550" y="436"/>
                  <a:pt x="1550" y="435"/>
                </a:cubicBezTo>
                <a:cubicBezTo>
                  <a:pt x="1550" y="434"/>
                  <a:pt x="1549" y="433"/>
                  <a:pt x="1549" y="433"/>
                </a:cubicBezTo>
                <a:cubicBezTo>
                  <a:pt x="1549" y="432"/>
                  <a:pt x="1549" y="432"/>
                  <a:pt x="1549" y="431"/>
                </a:cubicBezTo>
                <a:cubicBezTo>
                  <a:pt x="1549" y="431"/>
                  <a:pt x="1548" y="430"/>
                  <a:pt x="1548" y="429"/>
                </a:cubicBezTo>
                <a:cubicBezTo>
                  <a:pt x="1549" y="428"/>
                  <a:pt x="1550" y="429"/>
                  <a:pt x="1551" y="428"/>
                </a:cubicBezTo>
                <a:cubicBezTo>
                  <a:pt x="1552" y="428"/>
                  <a:pt x="1551" y="427"/>
                  <a:pt x="1550" y="427"/>
                </a:cubicBezTo>
                <a:cubicBezTo>
                  <a:pt x="1549" y="426"/>
                  <a:pt x="1549" y="425"/>
                  <a:pt x="1548" y="424"/>
                </a:cubicBezTo>
                <a:cubicBezTo>
                  <a:pt x="1548" y="423"/>
                  <a:pt x="1547" y="421"/>
                  <a:pt x="1549" y="422"/>
                </a:cubicBezTo>
                <a:cubicBezTo>
                  <a:pt x="1550" y="422"/>
                  <a:pt x="1553" y="427"/>
                  <a:pt x="1552" y="423"/>
                </a:cubicBezTo>
                <a:cubicBezTo>
                  <a:pt x="1552" y="421"/>
                  <a:pt x="1551" y="421"/>
                  <a:pt x="1550" y="420"/>
                </a:cubicBezTo>
                <a:cubicBezTo>
                  <a:pt x="1549" y="419"/>
                  <a:pt x="1549" y="418"/>
                  <a:pt x="1548" y="417"/>
                </a:cubicBezTo>
                <a:cubicBezTo>
                  <a:pt x="1548" y="416"/>
                  <a:pt x="1544" y="414"/>
                  <a:pt x="1545" y="412"/>
                </a:cubicBezTo>
                <a:cubicBezTo>
                  <a:pt x="1545" y="412"/>
                  <a:pt x="1545" y="412"/>
                  <a:pt x="1545" y="412"/>
                </a:cubicBezTo>
                <a:cubicBezTo>
                  <a:pt x="1547" y="412"/>
                  <a:pt x="1548" y="415"/>
                  <a:pt x="1549" y="416"/>
                </a:cubicBezTo>
                <a:cubicBezTo>
                  <a:pt x="1550" y="418"/>
                  <a:pt x="1552" y="419"/>
                  <a:pt x="1553" y="421"/>
                </a:cubicBezTo>
                <a:cubicBezTo>
                  <a:pt x="1554" y="422"/>
                  <a:pt x="1553" y="425"/>
                  <a:pt x="1554" y="427"/>
                </a:cubicBezTo>
                <a:cubicBezTo>
                  <a:pt x="1555" y="429"/>
                  <a:pt x="1556" y="430"/>
                  <a:pt x="1558" y="431"/>
                </a:cubicBezTo>
                <a:cubicBezTo>
                  <a:pt x="1558" y="432"/>
                  <a:pt x="1559" y="433"/>
                  <a:pt x="1559" y="434"/>
                </a:cubicBezTo>
                <a:cubicBezTo>
                  <a:pt x="1560" y="435"/>
                  <a:pt x="1561" y="434"/>
                  <a:pt x="1562" y="435"/>
                </a:cubicBezTo>
                <a:cubicBezTo>
                  <a:pt x="1563" y="435"/>
                  <a:pt x="1564" y="436"/>
                  <a:pt x="1564" y="435"/>
                </a:cubicBezTo>
                <a:cubicBezTo>
                  <a:pt x="1565" y="435"/>
                  <a:pt x="1564" y="433"/>
                  <a:pt x="1564" y="432"/>
                </a:cubicBezTo>
                <a:cubicBezTo>
                  <a:pt x="1564" y="431"/>
                  <a:pt x="1564" y="430"/>
                  <a:pt x="1563" y="430"/>
                </a:cubicBezTo>
                <a:cubicBezTo>
                  <a:pt x="1562" y="429"/>
                  <a:pt x="1561" y="428"/>
                  <a:pt x="1561" y="427"/>
                </a:cubicBezTo>
                <a:cubicBezTo>
                  <a:pt x="1561" y="426"/>
                  <a:pt x="1563" y="426"/>
                  <a:pt x="1564" y="427"/>
                </a:cubicBezTo>
                <a:cubicBezTo>
                  <a:pt x="1564" y="428"/>
                  <a:pt x="1564" y="428"/>
                  <a:pt x="1565" y="429"/>
                </a:cubicBezTo>
                <a:cubicBezTo>
                  <a:pt x="1566" y="429"/>
                  <a:pt x="1566" y="429"/>
                  <a:pt x="1567" y="429"/>
                </a:cubicBezTo>
                <a:cubicBezTo>
                  <a:pt x="1568" y="429"/>
                  <a:pt x="1568" y="430"/>
                  <a:pt x="1568" y="430"/>
                </a:cubicBezTo>
                <a:cubicBezTo>
                  <a:pt x="1569" y="431"/>
                  <a:pt x="1569" y="432"/>
                  <a:pt x="1569" y="432"/>
                </a:cubicBezTo>
                <a:cubicBezTo>
                  <a:pt x="1570" y="432"/>
                  <a:pt x="1570" y="429"/>
                  <a:pt x="1571" y="428"/>
                </a:cubicBezTo>
                <a:cubicBezTo>
                  <a:pt x="1571" y="426"/>
                  <a:pt x="1572" y="425"/>
                  <a:pt x="1573" y="423"/>
                </a:cubicBezTo>
                <a:cubicBezTo>
                  <a:pt x="1573" y="422"/>
                  <a:pt x="1573" y="421"/>
                  <a:pt x="1573" y="420"/>
                </a:cubicBezTo>
                <a:cubicBezTo>
                  <a:pt x="1573" y="418"/>
                  <a:pt x="1574" y="416"/>
                  <a:pt x="1572" y="414"/>
                </a:cubicBezTo>
                <a:cubicBezTo>
                  <a:pt x="1570" y="414"/>
                  <a:pt x="1570" y="413"/>
                  <a:pt x="1569" y="411"/>
                </a:cubicBezTo>
                <a:cubicBezTo>
                  <a:pt x="1568" y="410"/>
                  <a:pt x="1568" y="410"/>
                  <a:pt x="1567" y="411"/>
                </a:cubicBezTo>
                <a:cubicBezTo>
                  <a:pt x="1565" y="412"/>
                  <a:pt x="1562" y="412"/>
                  <a:pt x="1561" y="410"/>
                </a:cubicBezTo>
                <a:cubicBezTo>
                  <a:pt x="1560" y="409"/>
                  <a:pt x="1559" y="406"/>
                  <a:pt x="1558" y="406"/>
                </a:cubicBezTo>
                <a:cubicBezTo>
                  <a:pt x="1557" y="405"/>
                  <a:pt x="1557" y="407"/>
                  <a:pt x="1557" y="408"/>
                </a:cubicBezTo>
                <a:cubicBezTo>
                  <a:pt x="1557" y="408"/>
                  <a:pt x="1557" y="409"/>
                  <a:pt x="1556" y="410"/>
                </a:cubicBezTo>
                <a:cubicBezTo>
                  <a:pt x="1555" y="411"/>
                  <a:pt x="1555" y="409"/>
                  <a:pt x="1554" y="408"/>
                </a:cubicBezTo>
                <a:cubicBezTo>
                  <a:pt x="1553" y="407"/>
                  <a:pt x="1551" y="406"/>
                  <a:pt x="1550" y="404"/>
                </a:cubicBezTo>
                <a:cubicBezTo>
                  <a:pt x="1549" y="403"/>
                  <a:pt x="1548" y="402"/>
                  <a:pt x="1547" y="400"/>
                </a:cubicBezTo>
                <a:cubicBezTo>
                  <a:pt x="1547" y="399"/>
                  <a:pt x="1546" y="398"/>
                  <a:pt x="1545" y="397"/>
                </a:cubicBezTo>
                <a:cubicBezTo>
                  <a:pt x="1545" y="397"/>
                  <a:pt x="1544" y="396"/>
                  <a:pt x="1544" y="395"/>
                </a:cubicBezTo>
                <a:cubicBezTo>
                  <a:pt x="1543" y="393"/>
                  <a:pt x="1545" y="394"/>
                  <a:pt x="1546" y="395"/>
                </a:cubicBezTo>
                <a:cubicBezTo>
                  <a:pt x="1547" y="397"/>
                  <a:pt x="1548" y="397"/>
                  <a:pt x="1550" y="398"/>
                </a:cubicBezTo>
                <a:cubicBezTo>
                  <a:pt x="1552" y="399"/>
                  <a:pt x="1554" y="400"/>
                  <a:pt x="1556" y="400"/>
                </a:cubicBezTo>
                <a:cubicBezTo>
                  <a:pt x="1558" y="401"/>
                  <a:pt x="1559" y="402"/>
                  <a:pt x="1561" y="403"/>
                </a:cubicBezTo>
                <a:cubicBezTo>
                  <a:pt x="1562" y="405"/>
                  <a:pt x="1564" y="406"/>
                  <a:pt x="1566" y="406"/>
                </a:cubicBezTo>
                <a:cubicBezTo>
                  <a:pt x="1569" y="407"/>
                  <a:pt x="1570" y="408"/>
                  <a:pt x="1572" y="409"/>
                </a:cubicBezTo>
                <a:cubicBezTo>
                  <a:pt x="1575" y="411"/>
                  <a:pt x="1580" y="412"/>
                  <a:pt x="1582" y="416"/>
                </a:cubicBezTo>
                <a:cubicBezTo>
                  <a:pt x="1583" y="418"/>
                  <a:pt x="1582" y="420"/>
                  <a:pt x="1582" y="422"/>
                </a:cubicBezTo>
                <a:cubicBezTo>
                  <a:pt x="1582" y="424"/>
                  <a:pt x="1583" y="427"/>
                  <a:pt x="1582" y="428"/>
                </a:cubicBezTo>
                <a:cubicBezTo>
                  <a:pt x="1581" y="430"/>
                  <a:pt x="1578" y="432"/>
                  <a:pt x="1579" y="435"/>
                </a:cubicBezTo>
                <a:cubicBezTo>
                  <a:pt x="1579" y="436"/>
                  <a:pt x="1581" y="438"/>
                  <a:pt x="1582" y="439"/>
                </a:cubicBezTo>
                <a:cubicBezTo>
                  <a:pt x="1584" y="441"/>
                  <a:pt x="1585" y="443"/>
                  <a:pt x="1586" y="445"/>
                </a:cubicBezTo>
                <a:cubicBezTo>
                  <a:pt x="1587" y="447"/>
                  <a:pt x="1589" y="448"/>
                  <a:pt x="1590" y="450"/>
                </a:cubicBezTo>
                <a:cubicBezTo>
                  <a:pt x="1591" y="452"/>
                  <a:pt x="1592" y="453"/>
                  <a:pt x="1594" y="455"/>
                </a:cubicBezTo>
                <a:cubicBezTo>
                  <a:pt x="1595" y="456"/>
                  <a:pt x="1596" y="458"/>
                  <a:pt x="1598" y="460"/>
                </a:cubicBezTo>
                <a:cubicBezTo>
                  <a:pt x="1599" y="461"/>
                  <a:pt x="1600" y="463"/>
                  <a:pt x="1600" y="465"/>
                </a:cubicBezTo>
                <a:cubicBezTo>
                  <a:pt x="1600" y="467"/>
                  <a:pt x="1598" y="469"/>
                  <a:pt x="1599" y="471"/>
                </a:cubicBezTo>
                <a:cubicBezTo>
                  <a:pt x="1599" y="472"/>
                  <a:pt x="1600" y="473"/>
                  <a:pt x="1601" y="474"/>
                </a:cubicBezTo>
                <a:cubicBezTo>
                  <a:pt x="1601" y="475"/>
                  <a:pt x="1599" y="476"/>
                  <a:pt x="1598" y="476"/>
                </a:cubicBezTo>
                <a:cubicBezTo>
                  <a:pt x="1597" y="477"/>
                  <a:pt x="1596" y="478"/>
                  <a:pt x="1594" y="479"/>
                </a:cubicBezTo>
                <a:cubicBezTo>
                  <a:pt x="1594" y="480"/>
                  <a:pt x="1592" y="481"/>
                  <a:pt x="1591" y="481"/>
                </a:cubicBezTo>
                <a:cubicBezTo>
                  <a:pt x="1590" y="482"/>
                  <a:pt x="1589" y="483"/>
                  <a:pt x="1588" y="484"/>
                </a:cubicBezTo>
                <a:cubicBezTo>
                  <a:pt x="1587" y="486"/>
                  <a:pt x="1585" y="486"/>
                  <a:pt x="1582" y="486"/>
                </a:cubicBezTo>
                <a:cubicBezTo>
                  <a:pt x="1580" y="486"/>
                  <a:pt x="1579" y="485"/>
                  <a:pt x="1577" y="485"/>
                </a:cubicBezTo>
                <a:cubicBezTo>
                  <a:pt x="1576" y="485"/>
                  <a:pt x="1575" y="485"/>
                  <a:pt x="1574" y="484"/>
                </a:cubicBezTo>
                <a:cubicBezTo>
                  <a:pt x="1574" y="483"/>
                  <a:pt x="1574" y="482"/>
                  <a:pt x="1575" y="482"/>
                </a:cubicBezTo>
                <a:cubicBezTo>
                  <a:pt x="1577" y="480"/>
                  <a:pt x="1578" y="479"/>
                  <a:pt x="1579" y="477"/>
                </a:cubicBezTo>
                <a:cubicBezTo>
                  <a:pt x="1580" y="474"/>
                  <a:pt x="1578" y="475"/>
                  <a:pt x="1576" y="473"/>
                </a:cubicBezTo>
                <a:cubicBezTo>
                  <a:pt x="1575" y="471"/>
                  <a:pt x="1574" y="470"/>
                  <a:pt x="1572" y="469"/>
                </a:cubicBezTo>
                <a:cubicBezTo>
                  <a:pt x="1568" y="467"/>
                  <a:pt x="1566" y="463"/>
                  <a:pt x="1563" y="461"/>
                </a:cubicBezTo>
                <a:cubicBezTo>
                  <a:pt x="1561" y="459"/>
                  <a:pt x="1559" y="459"/>
                  <a:pt x="1557" y="458"/>
                </a:cubicBezTo>
                <a:cubicBezTo>
                  <a:pt x="1555" y="457"/>
                  <a:pt x="1553" y="457"/>
                  <a:pt x="1551" y="456"/>
                </a:cubicBezTo>
                <a:cubicBezTo>
                  <a:pt x="1550" y="455"/>
                  <a:pt x="1549" y="453"/>
                  <a:pt x="1548" y="452"/>
                </a:cubicBezTo>
                <a:cubicBezTo>
                  <a:pt x="1546" y="451"/>
                  <a:pt x="1545" y="449"/>
                  <a:pt x="1543" y="448"/>
                </a:cubicBezTo>
                <a:cubicBezTo>
                  <a:pt x="1543" y="448"/>
                  <a:pt x="1539" y="445"/>
                  <a:pt x="1542" y="445"/>
                </a:cubicBezTo>
                <a:cubicBezTo>
                  <a:pt x="1543" y="445"/>
                  <a:pt x="1544" y="447"/>
                  <a:pt x="1546" y="447"/>
                </a:cubicBezTo>
                <a:cubicBezTo>
                  <a:pt x="1547" y="446"/>
                  <a:pt x="1546" y="443"/>
                  <a:pt x="1546" y="441"/>
                </a:cubicBezTo>
                <a:cubicBezTo>
                  <a:pt x="1546" y="440"/>
                  <a:pt x="1546" y="440"/>
                  <a:pt x="1545" y="439"/>
                </a:cubicBezTo>
                <a:cubicBezTo>
                  <a:pt x="1544" y="438"/>
                  <a:pt x="1545" y="437"/>
                  <a:pt x="1545" y="436"/>
                </a:cubicBezTo>
                <a:cubicBezTo>
                  <a:pt x="1544" y="434"/>
                  <a:pt x="1541" y="433"/>
                  <a:pt x="1539" y="432"/>
                </a:cubicBezTo>
                <a:cubicBezTo>
                  <a:pt x="1536" y="430"/>
                  <a:pt x="1539" y="428"/>
                  <a:pt x="1538" y="425"/>
                </a:cubicBezTo>
                <a:cubicBezTo>
                  <a:pt x="1538" y="424"/>
                  <a:pt x="1537" y="423"/>
                  <a:pt x="1537" y="423"/>
                </a:cubicBezTo>
                <a:cubicBezTo>
                  <a:pt x="1536" y="422"/>
                  <a:pt x="1534" y="421"/>
                  <a:pt x="1536" y="421"/>
                </a:cubicBezTo>
                <a:close/>
                <a:moveTo>
                  <a:pt x="1569" y="480"/>
                </a:moveTo>
                <a:cubicBezTo>
                  <a:pt x="1568" y="480"/>
                  <a:pt x="1568" y="480"/>
                  <a:pt x="1567" y="480"/>
                </a:cubicBezTo>
                <a:cubicBezTo>
                  <a:pt x="1566" y="481"/>
                  <a:pt x="1566" y="481"/>
                  <a:pt x="1565" y="482"/>
                </a:cubicBezTo>
                <a:cubicBezTo>
                  <a:pt x="1564" y="483"/>
                  <a:pt x="1563" y="482"/>
                  <a:pt x="1562" y="481"/>
                </a:cubicBezTo>
                <a:cubicBezTo>
                  <a:pt x="1561" y="479"/>
                  <a:pt x="1560" y="478"/>
                  <a:pt x="1559" y="478"/>
                </a:cubicBezTo>
                <a:cubicBezTo>
                  <a:pt x="1557" y="478"/>
                  <a:pt x="1555" y="479"/>
                  <a:pt x="1554" y="477"/>
                </a:cubicBezTo>
                <a:cubicBezTo>
                  <a:pt x="1553" y="476"/>
                  <a:pt x="1554" y="474"/>
                  <a:pt x="1555" y="473"/>
                </a:cubicBezTo>
                <a:cubicBezTo>
                  <a:pt x="1556" y="472"/>
                  <a:pt x="1556" y="473"/>
                  <a:pt x="1557" y="474"/>
                </a:cubicBezTo>
                <a:cubicBezTo>
                  <a:pt x="1558" y="475"/>
                  <a:pt x="1558" y="475"/>
                  <a:pt x="1560" y="475"/>
                </a:cubicBezTo>
                <a:cubicBezTo>
                  <a:pt x="1562" y="476"/>
                  <a:pt x="1562" y="477"/>
                  <a:pt x="1564" y="478"/>
                </a:cubicBezTo>
                <a:cubicBezTo>
                  <a:pt x="1565" y="478"/>
                  <a:pt x="1569" y="478"/>
                  <a:pt x="1569" y="480"/>
                </a:cubicBezTo>
                <a:close/>
                <a:moveTo>
                  <a:pt x="1527" y="1086"/>
                </a:moveTo>
                <a:cubicBezTo>
                  <a:pt x="1528" y="1086"/>
                  <a:pt x="1530" y="1086"/>
                  <a:pt x="1532" y="1086"/>
                </a:cubicBezTo>
                <a:cubicBezTo>
                  <a:pt x="1533" y="1086"/>
                  <a:pt x="1535" y="1086"/>
                  <a:pt x="1535" y="1085"/>
                </a:cubicBezTo>
                <a:cubicBezTo>
                  <a:pt x="1534" y="1084"/>
                  <a:pt x="1532" y="1084"/>
                  <a:pt x="1533" y="1083"/>
                </a:cubicBezTo>
                <a:cubicBezTo>
                  <a:pt x="1534" y="1083"/>
                  <a:pt x="1536" y="1083"/>
                  <a:pt x="1536" y="1083"/>
                </a:cubicBezTo>
                <a:cubicBezTo>
                  <a:pt x="1537" y="1083"/>
                  <a:pt x="1538" y="1084"/>
                  <a:pt x="1538" y="1084"/>
                </a:cubicBezTo>
                <a:cubicBezTo>
                  <a:pt x="1539" y="1085"/>
                  <a:pt x="1539" y="1086"/>
                  <a:pt x="1540" y="1086"/>
                </a:cubicBezTo>
                <a:cubicBezTo>
                  <a:pt x="1541" y="1087"/>
                  <a:pt x="1542" y="1085"/>
                  <a:pt x="1543" y="1087"/>
                </a:cubicBezTo>
                <a:cubicBezTo>
                  <a:pt x="1544" y="1087"/>
                  <a:pt x="1543" y="1088"/>
                  <a:pt x="1543" y="1089"/>
                </a:cubicBezTo>
                <a:cubicBezTo>
                  <a:pt x="1542" y="1090"/>
                  <a:pt x="1543" y="1090"/>
                  <a:pt x="1542" y="1091"/>
                </a:cubicBezTo>
                <a:cubicBezTo>
                  <a:pt x="1542" y="1091"/>
                  <a:pt x="1541" y="1091"/>
                  <a:pt x="1541" y="1091"/>
                </a:cubicBezTo>
                <a:cubicBezTo>
                  <a:pt x="1540" y="1092"/>
                  <a:pt x="1540" y="1092"/>
                  <a:pt x="1540" y="1093"/>
                </a:cubicBezTo>
                <a:cubicBezTo>
                  <a:pt x="1540" y="1093"/>
                  <a:pt x="1541" y="1093"/>
                  <a:pt x="1541" y="1093"/>
                </a:cubicBezTo>
                <a:cubicBezTo>
                  <a:pt x="1542" y="1093"/>
                  <a:pt x="1543" y="1092"/>
                  <a:pt x="1544" y="1093"/>
                </a:cubicBezTo>
                <a:cubicBezTo>
                  <a:pt x="1545" y="1093"/>
                  <a:pt x="1546" y="1093"/>
                  <a:pt x="1547" y="1092"/>
                </a:cubicBezTo>
                <a:cubicBezTo>
                  <a:pt x="1548" y="1091"/>
                  <a:pt x="1547" y="1090"/>
                  <a:pt x="1548" y="1089"/>
                </a:cubicBezTo>
                <a:cubicBezTo>
                  <a:pt x="1549" y="1086"/>
                  <a:pt x="1551" y="1090"/>
                  <a:pt x="1552" y="1091"/>
                </a:cubicBezTo>
                <a:cubicBezTo>
                  <a:pt x="1553" y="1092"/>
                  <a:pt x="1554" y="1094"/>
                  <a:pt x="1554" y="1096"/>
                </a:cubicBezTo>
                <a:cubicBezTo>
                  <a:pt x="1555" y="1098"/>
                  <a:pt x="1556" y="1099"/>
                  <a:pt x="1557" y="1100"/>
                </a:cubicBezTo>
                <a:cubicBezTo>
                  <a:pt x="1558" y="1102"/>
                  <a:pt x="1559" y="1103"/>
                  <a:pt x="1560" y="1105"/>
                </a:cubicBezTo>
                <a:cubicBezTo>
                  <a:pt x="1562" y="1107"/>
                  <a:pt x="1560" y="1107"/>
                  <a:pt x="1558" y="1106"/>
                </a:cubicBezTo>
                <a:cubicBezTo>
                  <a:pt x="1557" y="1104"/>
                  <a:pt x="1556" y="1103"/>
                  <a:pt x="1554" y="1102"/>
                </a:cubicBezTo>
                <a:cubicBezTo>
                  <a:pt x="1553" y="1101"/>
                  <a:pt x="1552" y="1101"/>
                  <a:pt x="1552" y="1100"/>
                </a:cubicBezTo>
                <a:cubicBezTo>
                  <a:pt x="1551" y="1099"/>
                  <a:pt x="1552" y="1098"/>
                  <a:pt x="1551" y="1097"/>
                </a:cubicBezTo>
                <a:cubicBezTo>
                  <a:pt x="1550" y="1096"/>
                  <a:pt x="1549" y="1098"/>
                  <a:pt x="1549" y="1099"/>
                </a:cubicBezTo>
                <a:cubicBezTo>
                  <a:pt x="1548" y="1100"/>
                  <a:pt x="1546" y="1100"/>
                  <a:pt x="1547" y="1098"/>
                </a:cubicBezTo>
                <a:cubicBezTo>
                  <a:pt x="1547" y="1097"/>
                  <a:pt x="1549" y="1097"/>
                  <a:pt x="1548" y="1095"/>
                </a:cubicBezTo>
                <a:cubicBezTo>
                  <a:pt x="1547" y="1095"/>
                  <a:pt x="1546" y="1095"/>
                  <a:pt x="1546" y="1096"/>
                </a:cubicBezTo>
                <a:cubicBezTo>
                  <a:pt x="1545" y="1096"/>
                  <a:pt x="1544" y="1097"/>
                  <a:pt x="1543" y="1097"/>
                </a:cubicBezTo>
                <a:cubicBezTo>
                  <a:pt x="1542" y="1097"/>
                  <a:pt x="1541" y="1096"/>
                  <a:pt x="1541" y="1095"/>
                </a:cubicBezTo>
                <a:cubicBezTo>
                  <a:pt x="1538" y="1091"/>
                  <a:pt x="1532" y="1096"/>
                  <a:pt x="1529" y="1092"/>
                </a:cubicBezTo>
                <a:cubicBezTo>
                  <a:pt x="1528" y="1092"/>
                  <a:pt x="1528" y="1090"/>
                  <a:pt x="1528" y="1090"/>
                </a:cubicBezTo>
                <a:cubicBezTo>
                  <a:pt x="1527" y="1089"/>
                  <a:pt x="1526" y="1089"/>
                  <a:pt x="1525" y="1088"/>
                </a:cubicBezTo>
                <a:cubicBezTo>
                  <a:pt x="1522" y="1086"/>
                  <a:pt x="1525" y="1086"/>
                  <a:pt x="1527" y="1086"/>
                </a:cubicBezTo>
                <a:close/>
                <a:moveTo>
                  <a:pt x="1416" y="481"/>
                </a:moveTo>
                <a:cubicBezTo>
                  <a:pt x="1414" y="479"/>
                  <a:pt x="1413" y="478"/>
                  <a:pt x="1411" y="477"/>
                </a:cubicBezTo>
                <a:cubicBezTo>
                  <a:pt x="1409" y="476"/>
                  <a:pt x="1406" y="473"/>
                  <a:pt x="1408" y="471"/>
                </a:cubicBezTo>
                <a:cubicBezTo>
                  <a:pt x="1410" y="468"/>
                  <a:pt x="1410" y="473"/>
                  <a:pt x="1412" y="472"/>
                </a:cubicBezTo>
                <a:cubicBezTo>
                  <a:pt x="1415" y="472"/>
                  <a:pt x="1414" y="469"/>
                  <a:pt x="1415" y="467"/>
                </a:cubicBezTo>
                <a:cubicBezTo>
                  <a:pt x="1415" y="466"/>
                  <a:pt x="1418" y="465"/>
                  <a:pt x="1418" y="463"/>
                </a:cubicBezTo>
                <a:cubicBezTo>
                  <a:pt x="1418" y="462"/>
                  <a:pt x="1417" y="461"/>
                  <a:pt x="1417" y="460"/>
                </a:cubicBezTo>
                <a:cubicBezTo>
                  <a:pt x="1417" y="458"/>
                  <a:pt x="1418" y="459"/>
                  <a:pt x="1419" y="459"/>
                </a:cubicBezTo>
                <a:cubicBezTo>
                  <a:pt x="1421" y="459"/>
                  <a:pt x="1422" y="457"/>
                  <a:pt x="1424" y="458"/>
                </a:cubicBezTo>
                <a:cubicBezTo>
                  <a:pt x="1426" y="459"/>
                  <a:pt x="1429" y="459"/>
                  <a:pt x="1430" y="457"/>
                </a:cubicBezTo>
                <a:cubicBezTo>
                  <a:pt x="1431" y="456"/>
                  <a:pt x="1431" y="454"/>
                  <a:pt x="1432" y="452"/>
                </a:cubicBezTo>
                <a:cubicBezTo>
                  <a:pt x="1434" y="451"/>
                  <a:pt x="1434" y="451"/>
                  <a:pt x="1435" y="449"/>
                </a:cubicBezTo>
                <a:cubicBezTo>
                  <a:pt x="1435" y="447"/>
                  <a:pt x="1436" y="446"/>
                  <a:pt x="1437" y="448"/>
                </a:cubicBezTo>
                <a:cubicBezTo>
                  <a:pt x="1438" y="449"/>
                  <a:pt x="1438" y="449"/>
                  <a:pt x="1439" y="450"/>
                </a:cubicBezTo>
                <a:cubicBezTo>
                  <a:pt x="1441" y="451"/>
                  <a:pt x="1444" y="452"/>
                  <a:pt x="1446" y="453"/>
                </a:cubicBezTo>
                <a:cubicBezTo>
                  <a:pt x="1449" y="457"/>
                  <a:pt x="1454" y="458"/>
                  <a:pt x="1458" y="460"/>
                </a:cubicBezTo>
                <a:cubicBezTo>
                  <a:pt x="1460" y="461"/>
                  <a:pt x="1461" y="463"/>
                  <a:pt x="1463" y="464"/>
                </a:cubicBezTo>
                <a:cubicBezTo>
                  <a:pt x="1464" y="466"/>
                  <a:pt x="1467" y="467"/>
                  <a:pt x="1469" y="468"/>
                </a:cubicBezTo>
                <a:cubicBezTo>
                  <a:pt x="1473" y="471"/>
                  <a:pt x="1477" y="472"/>
                  <a:pt x="1480" y="476"/>
                </a:cubicBezTo>
                <a:cubicBezTo>
                  <a:pt x="1482" y="478"/>
                  <a:pt x="1483" y="480"/>
                  <a:pt x="1484" y="482"/>
                </a:cubicBezTo>
                <a:cubicBezTo>
                  <a:pt x="1486" y="484"/>
                  <a:pt x="1488" y="485"/>
                  <a:pt x="1489" y="487"/>
                </a:cubicBezTo>
                <a:cubicBezTo>
                  <a:pt x="1491" y="488"/>
                  <a:pt x="1492" y="490"/>
                  <a:pt x="1493" y="492"/>
                </a:cubicBezTo>
                <a:cubicBezTo>
                  <a:pt x="1494" y="494"/>
                  <a:pt x="1495" y="495"/>
                  <a:pt x="1496" y="497"/>
                </a:cubicBezTo>
                <a:cubicBezTo>
                  <a:pt x="1496" y="499"/>
                  <a:pt x="1495" y="501"/>
                  <a:pt x="1494" y="503"/>
                </a:cubicBezTo>
                <a:cubicBezTo>
                  <a:pt x="1494" y="504"/>
                  <a:pt x="1493" y="505"/>
                  <a:pt x="1492" y="504"/>
                </a:cubicBezTo>
                <a:cubicBezTo>
                  <a:pt x="1491" y="504"/>
                  <a:pt x="1491" y="503"/>
                  <a:pt x="1490" y="503"/>
                </a:cubicBezTo>
                <a:cubicBezTo>
                  <a:pt x="1487" y="503"/>
                  <a:pt x="1490" y="507"/>
                  <a:pt x="1490" y="508"/>
                </a:cubicBezTo>
                <a:cubicBezTo>
                  <a:pt x="1490" y="510"/>
                  <a:pt x="1489" y="512"/>
                  <a:pt x="1488" y="514"/>
                </a:cubicBezTo>
                <a:cubicBezTo>
                  <a:pt x="1488" y="516"/>
                  <a:pt x="1488" y="518"/>
                  <a:pt x="1485" y="518"/>
                </a:cubicBezTo>
                <a:cubicBezTo>
                  <a:pt x="1484" y="519"/>
                  <a:pt x="1483" y="519"/>
                  <a:pt x="1482" y="519"/>
                </a:cubicBezTo>
                <a:cubicBezTo>
                  <a:pt x="1481" y="518"/>
                  <a:pt x="1481" y="518"/>
                  <a:pt x="1480" y="517"/>
                </a:cubicBezTo>
                <a:cubicBezTo>
                  <a:pt x="1477" y="517"/>
                  <a:pt x="1475" y="518"/>
                  <a:pt x="1473" y="518"/>
                </a:cubicBezTo>
                <a:cubicBezTo>
                  <a:pt x="1471" y="517"/>
                  <a:pt x="1469" y="516"/>
                  <a:pt x="1467" y="516"/>
                </a:cubicBezTo>
                <a:cubicBezTo>
                  <a:pt x="1466" y="516"/>
                  <a:pt x="1462" y="516"/>
                  <a:pt x="1461" y="517"/>
                </a:cubicBezTo>
                <a:cubicBezTo>
                  <a:pt x="1460" y="518"/>
                  <a:pt x="1461" y="519"/>
                  <a:pt x="1460" y="520"/>
                </a:cubicBezTo>
                <a:cubicBezTo>
                  <a:pt x="1460" y="521"/>
                  <a:pt x="1459" y="522"/>
                  <a:pt x="1458" y="523"/>
                </a:cubicBezTo>
                <a:cubicBezTo>
                  <a:pt x="1457" y="524"/>
                  <a:pt x="1458" y="527"/>
                  <a:pt x="1457" y="529"/>
                </a:cubicBezTo>
                <a:cubicBezTo>
                  <a:pt x="1456" y="530"/>
                  <a:pt x="1454" y="532"/>
                  <a:pt x="1452" y="532"/>
                </a:cubicBezTo>
                <a:cubicBezTo>
                  <a:pt x="1451" y="532"/>
                  <a:pt x="1450" y="531"/>
                  <a:pt x="1449" y="531"/>
                </a:cubicBezTo>
                <a:cubicBezTo>
                  <a:pt x="1448" y="530"/>
                  <a:pt x="1447" y="530"/>
                  <a:pt x="1446" y="530"/>
                </a:cubicBezTo>
                <a:cubicBezTo>
                  <a:pt x="1443" y="530"/>
                  <a:pt x="1444" y="528"/>
                  <a:pt x="1445" y="525"/>
                </a:cubicBezTo>
                <a:cubicBezTo>
                  <a:pt x="1445" y="523"/>
                  <a:pt x="1443" y="523"/>
                  <a:pt x="1442" y="521"/>
                </a:cubicBezTo>
                <a:cubicBezTo>
                  <a:pt x="1440" y="519"/>
                  <a:pt x="1440" y="518"/>
                  <a:pt x="1439" y="516"/>
                </a:cubicBezTo>
                <a:cubicBezTo>
                  <a:pt x="1438" y="512"/>
                  <a:pt x="1434" y="510"/>
                  <a:pt x="1432" y="506"/>
                </a:cubicBezTo>
                <a:cubicBezTo>
                  <a:pt x="1432" y="504"/>
                  <a:pt x="1432" y="502"/>
                  <a:pt x="1431" y="500"/>
                </a:cubicBezTo>
                <a:cubicBezTo>
                  <a:pt x="1430" y="499"/>
                  <a:pt x="1430" y="497"/>
                  <a:pt x="1430" y="496"/>
                </a:cubicBezTo>
                <a:cubicBezTo>
                  <a:pt x="1429" y="494"/>
                  <a:pt x="1429" y="493"/>
                  <a:pt x="1428" y="492"/>
                </a:cubicBezTo>
                <a:cubicBezTo>
                  <a:pt x="1427" y="491"/>
                  <a:pt x="1426" y="490"/>
                  <a:pt x="1426" y="490"/>
                </a:cubicBezTo>
                <a:cubicBezTo>
                  <a:pt x="1424" y="488"/>
                  <a:pt x="1423" y="484"/>
                  <a:pt x="1421" y="483"/>
                </a:cubicBezTo>
                <a:cubicBezTo>
                  <a:pt x="1419" y="483"/>
                  <a:pt x="1417" y="482"/>
                  <a:pt x="1416" y="481"/>
                </a:cubicBezTo>
                <a:close/>
                <a:moveTo>
                  <a:pt x="1594" y="1259"/>
                </a:moveTo>
                <a:cubicBezTo>
                  <a:pt x="1592" y="1257"/>
                  <a:pt x="1592" y="1255"/>
                  <a:pt x="1591" y="1253"/>
                </a:cubicBezTo>
                <a:cubicBezTo>
                  <a:pt x="1590" y="1248"/>
                  <a:pt x="1585" y="1247"/>
                  <a:pt x="1581" y="1250"/>
                </a:cubicBezTo>
                <a:cubicBezTo>
                  <a:pt x="1578" y="1252"/>
                  <a:pt x="1573" y="1250"/>
                  <a:pt x="1569" y="1249"/>
                </a:cubicBezTo>
                <a:cubicBezTo>
                  <a:pt x="1566" y="1248"/>
                  <a:pt x="1562" y="1245"/>
                  <a:pt x="1562" y="1241"/>
                </a:cubicBezTo>
                <a:cubicBezTo>
                  <a:pt x="1562" y="1239"/>
                  <a:pt x="1565" y="1239"/>
                  <a:pt x="1565" y="1237"/>
                </a:cubicBezTo>
                <a:cubicBezTo>
                  <a:pt x="1564" y="1237"/>
                  <a:pt x="1563" y="1238"/>
                  <a:pt x="1562" y="1238"/>
                </a:cubicBezTo>
                <a:cubicBezTo>
                  <a:pt x="1561" y="1238"/>
                  <a:pt x="1560" y="1238"/>
                  <a:pt x="1558" y="1238"/>
                </a:cubicBezTo>
                <a:cubicBezTo>
                  <a:pt x="1556" y="1238"/>
                  <a:pt x="1554" y="1237"/>
                  <a:pt x="1551" y="1239"/>
                </a:cubicBezTo>
                <a:cubicBezTo>
                  <a:pt x="1549" y="1240"/>
                  <a:pt x="1547" y="1241"/>
                  <a:pt x="1544" y="1241"/>
                </a:cubicBezTo>
                <a:cubicBezTo>
                  <a:pt x="1543" y="1240"/>
                  <a:pt x="1542" y="1240"/>
                  <a:pt x="1541" y="1240"/>
                </a:cubicBezTo>
                <a:cubicBezTo>
                  <a:pt x="1539" y="1239"/>
                  <a:pt x="1538" y="1239"/>
                  <a:pt x="1536" y="1239"/>
                </a:cubicBezTo>
                <a:cubicBezTo>
                  <a:pt x="1534" y="1239"/>
                  <a:pt x="1531" y="1239"/>
                  <a:pt x="1528" y="1239"/>
                </a:cubicBezTo>
                <a:cubicBezTo>
                  <a:pt x="1525" y="1239"/>
                  <a:pt x="1523" y="1239"/>
                  <a:pt x="1521" y="1239"/>
                </a:cubicBezTo>
                <a:cubicBezTo>
                  <a:pt x="1515" y="1238"/>
                  <a:pt x="1510" y="1237"/>
                  <a:pt x="1505" y="1239"/>
                </a:cubicBezTo>
                <a:cubicBezTo>
                  <a:pt x="1501" y="1240"/>
                  <a:pt x="1497" y="1243"/>
                  <a:pt x="1492" y="1244"/>
                </a:cubicBezTo>
                <a:cubicBezTo>
                  <a:pt x="1490" y="1244"/>
                  <a:pt x="1488" y="1245"/>
                  <a:pt x="1486" y="1245"/>
                </a:cubicBezTo>
                <a:cubicBezTo>
                  <a:pt x="1485" y="1246"/>
                  <a:pt x="1483" y="1247"/>
                  <a:pt x="1482" y="1248"/>
                </a:cubicBezTo>
                <a:cubicBezTo>
                  <a:pt x="1480" y="1248"/>
                  <a:pt x="1479" y="1249"/>
                  <a:pt x="1477" y="1250"/>
                </a:cubicBezTo>
                <a:cubicBezTo>
                  <a:pt x="1474" y="1250"/>
                  <a:pt x="1472" y="1252"/>
                  <a:pt x="1470" y="1254"/>
                </a:cubicBezTo>
                <a:cubicBezTo>
                  <a:pt x="1467" y="1256"/>
                  <a:pt x="1465" y="1257"/>
                  <a:pt x="1462" y="1259"/>
                </a:cubicBezTo>
                <a:cubicBezTo>
                  <a:pt x="1459" y="1260"/>
                  <a:pt x="1457" y="1262"/>
                  <a:pt x="1456" y="1264"/>
                </a:cubicBezTo>
                <a:cubicBezTo>
                  <a:pt x="1455" y="1266"/>
                  <a:pt x="1453" y="1267"/>
                  <a:pt x="1452" y="1269"/>
                </a:cubicBezTo>
                <a:cubicBezTo>
                  <a:pt x="1450" y="1270"/>
                  <a:pt x="1448" y="1270"/>
                  <a:pt x="1446" y="1271"/>
                </a:cubicBezTo>
                <a:cubicBezTo>
                  <a:pt x="1442" y="1271"/>
                  <a:pt x="1437" y="1271"/>
                  <a:pt x="1433" y="1270"/>
                </a:cubicBezTo>
                <a:cubicBezTo>
                  <a:pt x="1431" y="1270"/>
                  <a:pt x="1429" y="1269"/>
                  <a:pt x="1426" y="1268"/>
                </a:cubicBezTo>
                <a:cubicBezTo>
                  <a:pt x="1425" y="1268"/>
                  <a:pt x="1424" y="1268"/>
                  <a:pt x="1423" y="1268"/>
                </a:cubicBezTo>
                <a:cubicBezTo>
                  <a:pt x="1422" y="1268"/>
                  <a:pt x="1421" y="1267"/>
                  <a:pt x="1420" y="1267"/>
                </a:cubicBezTo>
                <a:cubicBezTo>
                  <a:pt x="1416" y="1266"/>
                  <a:pt x="1412" y="1268"/>
                  <a:pt x="1408" y="1268"/>
                </a:cubicBezTo>
                <a:cubicBezTo>
                  <a:pt x="1406" y="1268"/>
                  <a:pt x="1405" y="1269"/>
                  <a:pt x="1403" y="1269"/>
                </a:cubicBezTo>
                <a:cubicBezTo>
                  <a:pt x="1401" y="1269"/>
                  <a:pt x="1400" y="1268"/>
                  <a:pt x="1398" y="1267"/>
                </a:cubicBezTo>
                <a:cubicBezTo>
                  <a:pt x="1396" y="1266"/>
                  <a:pt x="1394" y="1266"/>
                  <a:pt x="1392" y="1265"/>
                </a:cubicBezTo>
                <a:cubicBezTo>
                  <a:pt x="1389" y="1265"/>
                  <a:pt x="1387" y="1266"/>
                  <a:pt x="1385" y="1266"/>
                </a:cubicBezTo>
                <a:cubicBezTo>
                  <a:pt x="1382" y="1266"/>
                  <a:pt x="1381" y="1264"/>
                  <a:pt x="1378" y="1263"/>
                </a:cubicBezTo>
                <a:cubicBezTo>
                  <a:pt x="1374" y="1262"/>
                  <a:pt x="1369" y="1261"/>
                  <a:pt x="1365" y="1259"/>
                </a:cubicBezTo>
                <a:cubicBezTo>
                  <a:pt x="1363" y="1258"/>
                  <a:pt x="1361" y="1256"/>
                  <a:pt x="1360" y="1255"/>
                </a:cubicBezTo>
                <a:cubicBezTo>
                  <a:pt x="1358" y="1254"/>
                  <a:pt x="1356" y="1253"/>
                  <a:pt x="1355" y="1251"/>
                </a:cubicBezTo>
                <a:cubicBezTo>
                  <a:pt x="1352" y="1247"/>
                  <a:pt x="1352" y="1243"/>
                  <a:pt x="1351" y="1239"/>
                </a:cubicBezTo>
                <a:cubicBezTo>
                  <a:pt x="1351" y="1235"/>
                  <a:pt x="1347" y="1233"/>
                  <a:pt x="1345" y="1230"/>
                </a:cubicBezTo>
                <a:cubicBezTo>
                  <a:pt x="1344" y="1228"/>
                  <a:pt x="1344" y="1226"/>
                  <a:pt x="1343" y="1224"/>
                </a:cubicBezTo>
                <a:cubicBezTo>
                  <a:pt x="1342" y="1222"/>
                  <a:pt x="1340" y="1222"/>
                  <a:pt x="1338" y="1222"/>
                </a:cubicBezTo>
                <a:cubicBezTo>
                  <a:pt x="1335" y="1222"/>
                  <a:pt x="1338" y="1219"/>
                  <a:pt x="1340" y="1219"/>
                </a:cubicBezTo>
                <a:cubicBezTo>
                  <a:pt x="1341" y="1218"/>
                  <a:pt x="1343" y="1217"/>
                  <a:pt x="1344" y="1215"/>
                </a:cubicBezTo>
                <a:cubicBezTo>
                  <a:pt x="1345" y="1215"/>
                  <a:pt x="1346" y="1214"/>
                  <a:pt x="1347" y="1214"/>
                </a:cubicBezTo>
                <a:cubicBezTo>
                  <a:pt x="1348" y="1212"/>
                  <a:pt x="1348" y="1209"/>
                  <a:pt x="1348" y="1207"/>
                </a:cubicBezTo>
                <a:cubicBezTo>
                  <a:pt x="1348" y="1206"/>
                  <a:pt x="1348" y="1205"/>
                  <a:pt x="1348" y="1204"/>
                </a:cubicBezTo>
                <a:cubicBezTo>
                  <a:pt x="1348" y="1202"/>
                  <a:pt x="1348" y="1199"/>
                  <a:pt x="1349" y="1197"/>
                </a:cubicBezTo>
                <a:cubicBezTo>
                  <a:pt x="1350" y="1196"/>
                  <a:pt x="1351" y="1194"/>
                  <a:pt x="1353" y="1193"/>
                </a:cubicBezTo>
                <a:cubicBezTo>
                  <a:pt x="1354" y="1192"/>
                  <a:pt x="1355" y="1192"/>
                  <a:pt x="1356" y="1192"/>
                </a:cubicBezTo>
                <a:cubicBezTo>
                  <a:pt x="1357" y="1191"/>
                  <a:pt x="1358" y="1190"/>
                  <a:pt x="1358" y="1189"/>
                </a:cubicBezTo>
                <a:cubicBezTo>
                  <a:pt x="1360" y="1188"/>
                  <a:pt x="1362" y="1187"/>
                  <a:pt x="1363" y="1189"/>
                </a:cubicBezTo>
                <a:cubicBezTo>
                  <a:pt x="1364" y="1189"/>
                  <a:pt x="1363" y="1190"/>
                  <a:pt x="1365" y="1190"/>
                </a:cubicBezTo>
                <a:cubicBezTo>
                  <a:pt x="1366" y="1190"/>
                  <a:pt x="1366" y="1189"/>
                  <a:pt x="1366" y="1188"/>
                </a:cubicBezTo>
                <a:cubicBezTo>
                  <a:pt x="1366" y="1186"/>
                  <a:pt x="1367" y="1184"/>
                  <a:pt x="1368" y="1182"/>
                </a:cubicBezTo>
                <a:cubicBezTo>
                  <a:pt x="1369" y="1180"/>
                  <a:pt x="1369" y="1177"/>
                  <a:pt x="1369" y="1175"/>
                </a:cubicBezTo>
                <a:cubicBezTo>
                  <a:pt x="1369" y="1172"/>
                  <a:pt x="1369" y="1169"/>
                  <a:pt x="1369" y="1166"/>
                </a:cubicBezTo>
                <a:cubicBezTo>
                  <a:pt x="1369" y="1163"/>
                  <a:pt x="1369" y="1161"/>
                  <a:pt x="1370" y="1159"/>
                </a:cubicBezTo>
                <a:cubicBezTo>
                  <a:pt x="1371" y="1154"/>
                  <a:pt x="1373" y="1151"/>
                  <a:pt x="1376" y="1148"/>
                </a:cubicBezTo>
                <a:cubicBezTo>
                  <a:pt x="1377" y="1147"/>
                  <a:pt x="1378" y="1146"/>
                  <a:pt x="1378" y="1145"/>
                </a:cubicBezTo>
                <a:cubicBezTo>
                  <a:pt x="1378" y="1144"/>
                  <a:pt x="1377" y="1145"/>
                  <a:pt x="1376" y="1145"/>
                </a:cubicBezTo>
                <a:cubicBezTo>
                  <a:pt x="1376" y="1146"/>
                  <a:pt x="1374" y="1147"/>
                  <a:pt x="1374" y="1146"/>
                </a:cubicBezTo>
                <a:cubicBezTo>
                  <a:pt x="1374" y="1145"/>
                  <a:pt x="1375" y="1144"/>
                  <a:pt x="1376" y="1144"/>
                </a:cubicBezTo>
                <a:cubicBezTo>
                  <a:pt x="1378" y="1143"/>
                  <a:pt x="1380" y="1143"/>
                  <a:pt x="1380" y="1141"/>
                </a:cubicBezTo>
                <a:cubicBezTo>
                  <a:pt x="1381" y="1139"/>
                  <a:pt x="1380" y="1139"/>
                  <a:pt x="1379" y="1140"/>
                </a:cubicBezTo>
                <a:cubicBezTo>
                  <a:pt x="1378" y="1141"/>
                  <a:pt x="1378" y="1142"/>
                  <a:pt x="1377" y="1142"/>
                </a:cubicBezTo>
                <a:cubicBezTo>
                  <a:pt x="1376" y="1142"/>
                  <a:pt x="1375" y="1141"/>
                  <a:pt x="1375" y="1140"/>
                </a:cubicBezTo>
                <a:cubicBezTo>
                  <a:pt x="1375" y="1139"/>
                  <a:pt x="1376" y="1139"/>
                  <a:pt x="1377" y="1138"/>
                </a:cubicBezTo>
                <a:cubicBezTo>
                  <a:pt x="1378" y="1137"/>
                  <a:pt x="1378" y="1137"/>
                  <a:pt x="1378" y="1135"/>
                </a:cubicBezTo>
                <a:cubicBezTo>
                  <a:pt x="1378" y="1134"/>
                  <a:pt x="1378" y="1134"/>
                  <a:pt x="1379" y="1133"/>
                </a:cubicBezTo>
                <a:cubicBezTo>
                  <a:pt x="1380" y="1132"/>
                  <a:pt x="1380" y="1132"/>
                  <a:pt x="1381" y="1131"/>
                </a:cubicBezTo>
                <a:cubicBezTo>
                  <a:pt x="1381" y="1130"/>
                  <a:pt x="1381" y="1129"/>
                  <a:pt x="1383" y="1129"/>
                </a:cubicBezTo>
                <a:cubicBezTo>
                  <a:pt x="1383" y="1129"/>
                  <a:pt x="1384" y="1131"/>
                  <a:pt x="1384" y="1132"/>
                </a:cubicBezTo>
                <a:cubicBezTo>
                  <a:pt x="1384" y="1132"/>
                  <a:pt x="1382" y="1132"/>
                  <a:pt x="1382" y="1133"/>
                </a:cubicBezTo>
                <a:cubicBezTo>
                  <a:pt x="1382" y="1135"/>
                  <a:pt x="1383" y="1134"/>
                  <a:pt x="1384" y="1134"/>
                </a:cubicBezTo>
                <a:cubicBezTo>
                  <a:pt x="1386" y="1134"/>
                  <a:pt x="1386" y="1135"/>
                  <a:pt x="1387" y="1135"/>
                </a:cubicBezTo>
                <a:cubicBezTo>
                  <a:pt x="1388" y="1136"/>
                  <a:pt x="1389" y="1136"/>
                  <a:pt x="1390" y="1136"/>
                </a:cubicBezTo>
                <a:cubicBezTo>
                  <a:pt x="1391" y="1136"/>
                  <a:pt x="1392" y="1136"/>
                  <a:pt x="1393" y="1136"/>
                </a:cubicBezTo>
                <a:cubicBezTo>
                  <a:pt x="1395" y="1137"/>
                  <a:pt x="1398" y="1136"/>
                  <a:pt x="1399" y="1134"/>
                </a:cubicBezTo>
                <a:cubicBezTo>
                  <a:pt x="1399" y="1134"/>
                  <a:pt x="1399" y="1132"/>
                  <a:pt x="1399" y="1131"/>
                </a:cubicBezTo>
                <a:cubicBezTo>
                  <a:pt x="1400" y="1130"/>
                  <a:pt x="1400" y="1129"/>
                  <a:pt x="1401" y="1128"/>
                </a:cubicBezTo>
                <a:cubicBezTo>
                  <a:pt x="1402" y="1125"/>
                  <a:pt x="1401" y="1122"/>
                  <a:pt x="1402" y="1118"/>
                </a:cubicBezTo>
                <a:cubicBezTo>
                  <a:pt x="1402" y="1116"/>
                  <a:pt x="1404" y="1114"/>
                  <a:pt x="1403" y="1112"/>
                </a:cubicBezTo>
                <a:cubicBezTo>
                  <a:pt x="1403" y="1111"/>
                  <a:pt x="1402" y="1110"/>
                  <a:pt x="1402" y="1109"/>
                </a:cubicBezTo>
                <a:cubicBezTo>
                  <a:pt x="1402" y="1108"/>
                  <a:pt x="1401" y="1108"/>
                  <a:pt x="1401" y="1107"/>
                </a:cubicBezTo>
                <a:cubicBezTo>
                  <a:pt x="1400" y="1104"/>
                  <a:pt x="1403" y="1103"/>
                  <a:pt x="1404" y="1103"/>
                </a:cubicBezTo>
                <a:cubicBezTo>
                  <a:pt x="1407" y="1102"/>
                  <a:pt x="1407" y="1100"/>
                  <a:pt x="1410" y="1099"/>
                </a:cubicBezTo>
                <a:cubicBezTo>
                  <a:pt x="1412" y="1098"/>
                  <a:pt x="1414" y="1099"/>
                  <a:pt x="1416" y="1099"/>
                </a:cubicBezTo>
                <a:cubicBezTo>
                  <a:pt x="1418" y="1098"/>
                  <a:pt x="1419" y="1096"/>
                  <a:pt x="1420" y="1094"/>
                </a:cubicBezTo>
                <a:cubicBezTo>
                  <a:pt x="1421" y="1093"/>
                  <a:pt x="1421" y="1093"/>
                  <a:pt x="1422" y="1092"/>
                </a:cubicBezTo>
                <a:cubicBezTo>
                  <a:pt x="1423" y="1092"/>
                  <a:pt x="1423" y="1092"/>
                  <a:pt x="1423" y="1091"/>
                </a:cubicBezTo>
                <a:cubicBezTo>
                  <a:pt x="1423" y="1090"/>
                  <a:pt x="1423" y="1090"/>
                  <a:pt x="1422" y="1090"/>
                </a:cubicBezTo>
                <a:cubicBezTo>
                  <a:pt x="1420" y="1089"/>
                  <a:pt x="1420" y="1087"/>
                  <a:pt x="1419" y="1085"/>
                </a:cubicBezTo>
                <a:cubicBezTo>
                  <a:pt x="1418" y="1083"/>
                  <a:pt x="1416" y="1083"/>
                  <a:pt x="1415" y="1081"/>
                </a:cubicBezTo>
                <a:cubicBezTo>
                  <a:pt x="1415" y="1080"/>
                  <a:pt x="1414" y="1079"/>
                  <a:pt x="1415" y="1078"/>
                </a:cubicBezTo>
                <a:cubicBezTo>
                  <a:pt x="1416" y="1078"/>
                  <a:pt x="1417" y="1079"/>
                  <a:pt x="1418" y="1080"/>
                </a:cubicBezTo>
                <a:cubicBezTo>
                  <a:pt x="1418" y="1080"/>
                  <a:pt x="1419" y="1081"/>
                  <a:pt x="1420" y="1081"/>
                </a:cubicBezTo>
                <a:cubicBezTo>
                  <a:pt x="1421" y="1082"/>
                  <a:pt x="1421" y="1083"/>
                  <a:pt x="1422" y="1084"/>
                </a:cubicBezTo>
                <a:cubicBezTo>
                  <a:pt x="1422" y="1085"/>
                  <a:pt x="1423" y="1085"/>
                  <a:pt x="1424" y="1085"/>
                </a:cubicBezTo>
                <a:cubicBezTo>
                  <a:pt x="1426" y="1084"/>
                  <a:pt x="1425" y="1082"/>
                  <a:pt x="1426" y="1081"/>
                </a:cubicBezTo>
                <a:cubicBezTo>
                  <a:pt x="1428" y="1078"/>
                  <a:pt x="1431" y="1076"/>
                  <a:pt x="1434" y="1074"/>
                </a:cubicBezTo>
                <a:cubicBezTo>
                  <a:pt x="1437" y="1072"/>
                  <a:pt x="1441" y="1071"/>
                  <a:pt x="1444" y="1071"/>
                </a:cubicBezTo>
                <a:cubicBezTo>
                  <a:pt x="1446" y="1071"/>
                  <a:pt x="1449" y="1071"/>
                  <a:pt x="1451" y="1071"/>
                </a:cubicBezTo>
                <a:cubicBezTo>
                  <a:pt x="1453" y="1070"/>
                  <a:pt x="1453" y="1068"/>
                  <a:pt x="1455" y="1066"/>
                </a:cubicBezTo>
                <a:cubicBezTo>
                  <a:pt x="1457" y="1065"/>
                  <a:pt x="1458" y="1066"/>
                  <a:pt x="1460" y="1067"/>
                </a:cubicBezTo>
                <a:cubicBezTo>
                  <a:pt x="1461" y="1067"/>
                  <a:pt x="1461" y="1068"/>
                  <a:pt x="1462" y="1068"/>
                </a:cubicBezTo>
                <a:cubicBezTo>
                  <a:pt x="1464" y="1068"/>
                  <a:pt x="1464" y="1068"/>
                  <a:pt x="1465" y="1068"/>
                </a:cubicBezTo>
                <a:cubicBezTo>
                  <a:pt x="1471" y="1071"/>
                  <a:pt x="1465" y="1061"/>
                  <a:pt x="1469" y="1060"/>
                </a:cubicBezTo>
                <a:cubicBezTo>
                  <a:pt x="1470" y="1062"/>
                  <a:pt x="1469" y="1065"/>
                  <a:pt x="1470" y="1067"/>
                </a:cubicBezTo>
                <a:cubicBezTo>
                  <a:pt x="1470" y="1068"/>
                  <a:pt x="1471" y="1067"/>
                  <a:pt x="1472" y="1068"/>
                </a:cubicBezTo>
                <a:cubicBezTo>
                  <a:pt x="1473" y="1069"/>
                  <a:pt x="1473" y="1070"/>
                  <a:pt x="1474" y="1071"/>
                </a:cubicBezTo>
                <a:cubicBezTo>
                  <a:pt x="1475" y="1072"/>
                  <a:pt x="1478" y="1072"/>
                  <a:pt x="1480" y="1072"/>
                </a:cubicBezTo>
                <a:cubicBezTo>
                  <a:pt x="1481" y="1072"/>
                  <a:pt x="1482" y="1071"/>
                  <a:pt x="1483" y="1071"/>
                </a:cubicBezTo>
                <a:cubicBezTo>
                  <a:pt x="1484" y="1070"/>
                  <a:pt x="1485" y="1070"/>
                  <a:pt x="1485" y="1072"/>
                </a:cubicBezTo>
                <a:cubicBezTo>
                  <a:pt x="1485" y="1073"/>
                  <a:pt x="1484" y="1073"/>
                  <a:pt x="1483" y="1074"/>
                </a:cubicBezTo>
                <a:cubicBezTo>
                  <a:pt x="1482" y="1074"/>
                  <a:pt x="1481" y="1075"/>
                  <a:pt x="1480" y="1075"/>
                </a:cubicBezTo>
                <a:cubicBezTo>
                  <a:pt x="1478" y="1076"/>
                  <a:pt x="1475" y="1075"/>
                  <a:pt x="1473" y="1075"/>
                </a:cubicBezTo>
                <a:cubicBezTo>
                  <a:pt x="1471" y="1074"/>
                  <a:pt x="1469" y="1074"/>
                  <a:pt x="1467" y="1073"/>
                </a:cubicBezTo>
                <a:cubicBezTo>
                  <a:pt x="1465" y="1072"/>
                  <a:pt x="1463" y="1073"/>
                  <a:pt x="1460" y="1073"/>
                </a:cubicBezTo>
                <a:cubicBezTo>
                  <a:pt x="1459" y="1072"/>
                  <a:pt x="1456" y="1070"/>
                  <a:pt x="1455" y="1070"/>
                </a:cubicBezTo>
                <a:cubicBezTo>
                  <a:pt x="1455" y="1071"/>
                  <a:pt x="1456" y="1071"/>
                  <a:pt x="1457" y="1072"/>
                </a:cubicBezTo>
                <a:cubicBezTo>
                  <a:pt x="1458" y="1073"/>
                  <a:pt x="1457" y="1074"/>
                  <a:pt x="1458" y="1075"/>
                </a:cubicBezTo>
                <a:cubicBezTo>
                  <a:pt x="1458" y="1075"/>
                  <a:pt x="1460" y="1075"/>
                  <a:pt x="1461" y="1075"/>
                </a:cubicBezTo>
                <a:cubicBezTo>
                  <a:pt x="1462" y="1075"/>
                  <a:pt x="1463" y="1075"/>
                  <a:pt x="1464" y="1076"/>
                </a:cubicBezTo>
                <a:cubicBezTo>
                  <a:pt x="1465" y="1076"/>
                  <a:pt x="1469" y="1079"/>
                  <a:pt x="1466" y="1080"/>
                </a:cubicBezTo>
                <a:cubicBezTo>
                  <a:pt x="1465" y="1080"/>
                  <a:pt x="1464" y="1080"/>
                  <a:pt x="1463" y="1080"/>
                </a:cubicBezTo>
                <a:cubicBezTo>
                  <a:pt x="1462" y="1081"/>
                  <a:pt x="1461" y="1081"/>
                  <a:pt x="1460" y="1081"/>
                </a:cubicBezTo>
                <a:cubicBezTo>
                  <a:pt x="1459" y="1081"/>
                  <a:pt x="1458" y="1080"/>
                  <a:pt x="1457" y="1080"/>
                </a:cubicBezTo>
                <a:cubicBezTo>
                  <a:pt x="1457" y="1079"/>
                  <a:pt x="1456" y="1078"/>
                  <a:pt x="1455" y="1078"/>
                </a:cubicBezTo>
                <a:cubicBezTo>
                  <a:pt x="1454" y="1078"/>
                  <a:pt x="1454" y="1079"/>
                  <a:pt x="1455" y="1080"/>
                </a:cubicBezTo>
                <a:cubicBezTo>
                  <a:pt x="1456" y="1081"/>
                  <a:pt x="1457" y="1081"/>
                  <a:pt x="1458" y="1082"/>
                </a:cubicBezTo>
                <a:cubicBezTo>
                  <a:pt x="1459" y="1084"/>
                  <a:pt x="1461" y="1084"/>
                  <a:pt x="1463" y="1085"/>
                </a:cubicBezTo>
                <a:cubicBezTo>
                  <a:pt x="1465" y="1086"/>
                  <a:pt x="1467" y="1087"/>
                  <a:pt x="1469" y="1086"/>
                </a:cubicBezTo>
                <a:cubicBezTo>
                  <a:pt x="1470" y="1086"/>
                  <a:pt x="1471" y="1085"/>
                  <a:pt x="1473" y="1085"/>
                </a:cubicBezTo>
                <a:cubicBezTo>
                  <a:pt x="1475" y="1086"/>
                  <a:pt x="1476" y="1087"/>
                  <a:pt x="1478" y="1088"/>
                </a:cubicBezTo>
                <a:cubicBezTo>
                  <a:pt x="1479" y="1089"/>
                  <a:pt x="1481" y="1090"/>
                  <a:pt x="1483" y="1090"/>
                </a:cubicBezTo>
                <a:cubicBezTo>
                  <a:pt x="1485" y="1091"/>
                  <a:pt x="1487" y="1090"/>
                  <a:pt x="1489" y="1089"/>
                </a:cubicBezTo>
                <a:cubicBezTo>
                  <a:pt x="1494" y="1088"/>
                  <a:pt x="1498" y="1086"/>
                  <a:pt x="1503" y="1086"/>
                </a:cubicBezTo>
                <a:cubicBezTo>
                  <a:pt x="1505" y="1085"/>
                  <a:pt x="1507" y="1086"/>
                  <a:pt x="1507" y="1089"/>
                </a:cubicBezTo>
                <a:cubicBezTo>
                  <a:pt x="1508" y="1091"/>
                  <a:pt x="1510" y="1091"/>
                  <a:pt x="1512" y="1091"/>
                </a:cubicBezTo>
                <a:cubicBezTo>
                  <a:pt x="1514" y="1091"/>
                  <a:pt x="1514" y="1091"/>
                  <a:pt x="1515" y="1091"/>
                </a:cubicBezTo>
                <a:cubicBezTo>
                  <a:pt x="1516" y="1090"/>
                  <a:pt x="1517" y="1090"/>
                  <a:pt x="1518" y="1091"/>
                </a:cubicBezTo>
                <a:cubicBezTo>
                  <a:pt x="1519" y="1091"/>
                  <a:pt x="1519" y="1092"/>
                  <a:pt x="1519" y="1094"/>
                </a:cubicBezTo>
                <a:cubicBezTo>
                  <a:pt x="1518" y="1095"/>
                  <a:pt x="1519" y="1095"/>
                  <a:pt x="1519" y="1096"/>
                </a:cubicBezTo>
                <a:cubicBezTo>
                  <a:pt x="1521" y="1099"/>
                  <a:pt x="1516" y="1098"/>
                  <a:pt x="1514" y="1098"/>
                </a:cubicBezTo>
                <a:cubicBezTo>
                  <a:pt x="1513" y="1099"/>
                  <a:pt x="1512" y="1099"/>
                  <a:pt x="1511" y="1100"/>
                </a:cubicBezTo>
                <a:cubicBezTo>
                  <a:pt x="1509" y="1100"/>
                  <a:pt x="1509" y="1101"/>
                  <a:pt x="1508" y="1102"/>
                </a:cubicBezTo>
                <a:cubicBezTo>
                  <a:pt x="1506" y="1103"/>
                  <a:pt x="1503" y="1103"/>
                  <a:pt x="1501" y="1104"/>
                </a:cubicBezTo>
                <a:cubicBezTo>
                  <a:pt x="1499" y="1104"/>
                  <a:pt x="1497" y="1105"/>
                  <a:pt x="1496" y="1107"/>
                </a:cubicBezTo>
                <a:cubicBezTo>
                  <a:pt x="1494" y="1109"/>
                  <a:pt x="1493" y="1110"/>
                  <a:pt x="1491" y="1111"/>
                </a:cubicBezTo>
                <a:cubicBezTo>
                  <a:pt x="1489" y="1111"/>
                  <a:pt x="1487" y="1112"/>
                  <a:pt x="1486" y="1113"/>
                </a:cubicBezTo>
                <a:cubicBezTo>
                  <a:pt x="1483" y="1115"/>
                  <a:pt x="1486" y="1116"/>
                  <a:pt x="1487" y="1117"/>
                </a:cubicBezTo>
                <a:cubicBezTo>
                  <a:pt x="1488" y="1118"/>
                  <a:pt x="1488" y="1119"/>
                  <a:pt x="1489" y="1119"/>
                </a:cubicBezTo>
                <a:cubicBezTo>
                  <a:pt x="1490" y="1120"/>
                  <a:pt x="1491" y="1120"/>
                  <a:pt x="1492" y="1120"/>
                </a:cubicBezTo>
                <a:cubicBezTo>
                  <a:pt x="1494" y="1121"/>
                  <a:pt x="1497" y="1120"/>
                  <a:pt x="1499" y="1121"/>
                </a:cubicBezTo>
                <a:cubicBezTo>
                  <a:pt x="1500" y="1122"/>
                  <a:pt x="1500" y="1122"/>
                  <a:pt x="1501" y="1123"/>
                </a:cubicBezTo>
                <a:cubicBezTo>
                  <a:pt x="1502" y="1123"/>
                  <a:pt x="1503" y="1123"/>
                  <a:pt x="1504" y="1123"/>
                </a:cubicBezTo>
                <a:cubicBezTo>
                  <a:pt x="1506" y="1124"/>
                  <a:pt x="1509" y="1123"/>
                  <a:pt x="1511" y="1124"/>
                </a:cubicBezTo>
                <a:cubicBezTo>
                  <a:pt x="1513" y="1125"/>
                  <a:pt x="1515" y="1125"/>
                  <a:pt x="1516" y="1127"/>
                </a:cubicBezTo>
                <a:cubicBezTo>
                  <a:pt x="1517" y="1128"/>
                  <a:pt x="1518" y="1131"/>
                  <a:pt x="1517" y="1133"/>
                </a:cubicBezTo>
                <a:cubicBezTo>
                  <a:pt x="1517" y="1135"/>
                  <a:pt x="1516" y="1136"/>
                  <a:pt x="1516" y="1137"/>
                </a:cubicBezTo>
                <a:cubicBezTo>
                  <a:pt x="1516" y="1138"/>
                  <a:pt x="1516" y="1139"/>
                  <a:pt x="1515" y="1140"/>
                </a:cubicBezTo>
                <a:cubicBezTo>
                  <a:pt x="1515" y="1143"/>
                  <a:pt x="1515" y="1145"/>
                  <a:pt x="1512" y="1145"/>
                </a:cubicBezTo>
                <a:cubicBezTo>
                  <a:pt x="1510" y="1145"/>
                  <a:pt x="1509" y="1147"/>
                  <a:pt x="1511" y="1147"/>
                </a:cubicBezTo>
                <a:cubicBezTo>
                  <a:pt x="1512" y="1147"/>
                  <a:pt x="1513" y="1147"/>
                  <a:pt x="1514" y="1147"/>
                </a:cubicBezTo>
                <a:cubicBezTo>
                  <a:pt x="1514" y="1148"/>
                  <a:pt x="1515" y="1148"/>
                  <a:pt x="1515" y="1149"/>
                </a:cubicBezTo>
                <a:cubicBezTo>
                  <a:pt x="1518" y="1151"/>
                  <a:pt x="1522" y="1152"/>
                  <a:pt x="1525" y="1151"/>
                </a:cubicBezTo>
                <a:cubicBezTo>
                  <a:pt x="1526" y="1150"/>
                  <a:pt x="1527" y="1149"/>
                  <a:pt x="1528" y="1149"/>
                </a:cubicBezTo>
                <a:cubicBezTo>
                  <a:pt x="1530" y="1148"/>
                  <a:pt x="1532" y="1148"/>
                  <a:pt x="1534" y="1147"/>
                </a:cubicBezTo>
                <a:cubicBezTo>
                  <a:pt x="1537" y="1146"/>
                  <a:pt x="1539" y="1144"/>
                  <a:pt x="1541" y="1143"/>
                </a:cubicBezTo>
                <a:cubicBezTo>
                  <a:pt x="1543" y="1142"/>
                  <a:pt x="1544" y="1140"/>
                  <a:pt x="1546" y="1140"/>
                </a:cubicBezTo>
                <a:cubicBezTo>
                  <a:pt x="1548" y="1139"/>
                  <a:pt x="1550" y="1139"/>
                  <a:pt x="1552" y="1138"/>
                </a:cubicBezTo>
                <a:cubicBezTo>
                  <a:pt x="1555" y="1137"/>
                  <a:pt x="1556" y="1135"/>
                  <a:pt x="1558" y="1134"/>
                </a:cubicBezTo>
                <a:cubicBezTo>
                  <a:pt x="1560" y="1133"/>
                  <a:pt x="1562" y="1132"/>
                  <a:pt x="1565" y="1132"/>
                </a:cubicBezTo>
                <a:cubicBezTo>
                  <a:pt x="1568" y="1131"/>
                  <a:pt x="1571" y="1127"/>
                  <a:pt x="1574" y="1126"/>
                </a:cubicBezTo>
                <a:cubicBezTo>
                  <a:pt x="1577" y="1125"/>
                  <a:pt x="1578" y="1126"/>
                  <a:pt x="1580" y="1128"/>
                </a:cubicBezTo>
                <a:cubicBezTo>
                  <a:pt x="1581" y="1129"/>
                  <a:pt x="1582" y="1129"/>
                  <a:pt x="1583" y="1129"/>
                </a:cubicBezTo>
                <a:cubicBezTo>
                  <a:pt x="1584" y="1129"/>
                  <a:pt x="1584" y="1130"/>
                  <a:pt x="1585" y="1130"/>
                </a:cubicBezTo>
                <a:cubicBezTo>
                  <a:pt x="1588" y="1131"/>
                  <a:pt x="1590" y="1130"/>
                  <a:pt x="1592" y="1129"/>
                </a:cubicBezTo>
                <a:cubicBezTo>
                  <a:pt x="1594" y="1129"/>
                  <a:pt x="1595" y="1129"/>
                  <a:pt x="1596" y="1129"/>
                </a:cubicBezTo>
                <a:cubicBezTo>
                  <a:pt x="1598" y="1129"/>
                  <a:pt x="1600" y="1129"/>
                  <a:pt x="1600" y="1126"/>
                </a:cubicBezTo>
                <a:cubicBezTo>
                  <a:pt x="1600" y="1125"/>
                  <a:pt x="1600" y="1124"/>
                  <a:pt x="1600" y="1123"/>
                </a:cubicBezTo>
                <a:cubicBezTo>
                  <a:pt x="1601" y="1122"/>
                  <a:pt x="1602" y="1122"/>
                  <a:pt x="1603" y="1121"/>
                </a:cubicBezTo>
                <a:cubicBezTo>
                  <a:pt x="1604" y="1120"/>
                  <a:pt x="1604" y="1119"/>
                  <a:pt x="1604" y="1118"/>
                </a:cubicBezTo>
                <a:cubicBezTo>
                  <a:pt x="1605" y="1117"/>
                  <a:pt x="1606" y="1118"/>
                  <a:pt x="1608" y="1117"/>
                </a:cubicBezTo>
                <a:cubicBezTo>
                  <a:pt x="1609" y="1117"/>
                  <a:pt x="1610" y="1117"/>
                  <a:pt x="1608" y="1116"/>
                </a:cubicBezTo>
                <a:cubicBezTo>
                  <a:pt x="1608" y="1116"/>
                  <a:pt x="1606" y="1116"/>
                  <a:pt x="1605" y="1116"/>
                </a:cubicBezTo>
                <a:cubicBezTo>
                  <a:pt x="1603" y="1117"/>
                  <a:pt x="1601" y="1117"/>
                  <a:pt x="1599" y="1117"/>
                </a:cubicBezTo>
                <a:cubicBezTo>
                  <a:pt x="1596" y="1117"/>
                  <a:pt x="1594" y="1117"/>
                  <a:pt x="1592" y="1117"/>
                </a:cubicBezTo>
                <a:cubicBezTo>
                  <a:pt x="1590" y="1117"/>
                  <a:pt x="1588" y="1116"/>
                  <a:pt x="1586" y="1116"/>
                </a:cubicBezTo>
                <a:cubicBezTo>
                  <a:pt x="1584" y="1116"/>
                  <a:pt x="1581" y="1116"/>
                  <a:pt x="1580" y="1117"/>
                </a:cubicBezTo>
                <a:cubicBezTo>
                  <a:pt x="1578" y="1117"/>
                  <a:pt x="1576" y="1119"/>
                  <a:pt x="1574" y="1119"/>
                </a:cubicBezTo>
                <a:cubicBezTo>
                  <a:pt x="1573" y="1118"/>
                  <a:pt x="1572" y="1117"/>
                  <a:pt x="1571" y="1116"/>
                </a:cubicBezTo>
                <a:cubicBezTo>
                  <a:pt x="1570" y="1115"/>
                  <a:pt x="1569" y="1114"/>
                  <a:pt x="1568" y="1113"/>
                </a:cubicBezTo>
                <a:cubicBezTo>
                  <a:pt x="1567" y="1111"/>
                  <a:pt x="1565" y="1110"/>
                  <a:pt x="1564" y="1108"/>
                </a:cubicBezTo>
                <a:cubicBezTo>
                  <a:pt x="1562" y="1105"/>
                  <a:pt x="1560" y="1102"/>
                  <a:pt x="1558" y="1099"/>
                </a:cubicBezTo>
                <a:cubicBezTo>
                  <a:pt x="1557" y="1097"/>
                  <a:pt x="1552" y="1087"/>
                  <a:pt x="1556" y="1085"/>
                </a:cubicBezTo>
                <a:cubicBezTo>
                  <a:pt x="1556" y="1085"/>
                  <a:pt x="1557" y="1085"/>
                  <a:pt x="1558" y="1085"/>
                </a:cubicBezTo>
                <a:cubicBezTo>
                  <a:pt x="1559" y="1084"/>
                  <a:pt x="1560" y="1083"/>
                  <a:pt x="1561" y="1083"/>
                </a:cubicBezTo>
                <a:cubicBezTo>
                  <a:pt x="1562" y="1082"/>
                  <a:pt x="1563" y="1083"/>
                  <a:pt x="1564" y="1082"/>
                </a:cubicBezTo>
                <a:cubicBezTo>
                  <a:pt x="1564" y="1082"/>
                  <a:pt x="1564" y="1080"/>
                  <a:pt x="1564" y="1079"/>
                </a:cubicBezTo>
                <a:cubicBezTo>
                  <a:pt x="1564" y="1077"/>
                  <a:pt x="1567" y="1075"/>
                  <a:pt x="1567" y="1078"/>
                </a:cubicBezTo>
                <a:cubicBezTo>
                  <a:pt x="1567" y="1079"/>
                  <a:pt x="1567" y="1079"/>
                  <a:pt x="1568" y="1080"/>
                </a:cubicBezTo>
                <a:cubicBezTo>
                  <a:pt x="1568" y="1080"/>
                  <a:pt x="1569" y="1081"/>
                  <a:pt x="1568" y="1081"/>
                </a:cubicBezTo>
                <a:cubicBezTo>
                  <a:pt x="1568" y="1083"/>
                  <a:pt x="1566" y="1083"/>
                  <a:pt x="1565" y="1083"/>
                </a:cubicBezTo>
                <a:cubicBezTo>
                  <a:pt x="1564" y="1084"/>
                  <a:pt x="1564" y="1086"/>
                  <a:pt x="1562" y="1087"/>
                </a:cubicBezTo>
                <a:cubicBezTo>
                  <a:pt x="1562" y="1088"/>
                  <a:pt x="1560" y="1088"/>
                  <a:pt x="1559" y="1089"/>
                </a:cubicBezTo>
                <a:cubicBezTo>
                  <a:pt x="1560" y="1090"/>
                  <a:pt x="1563" y="1088"/>
                  <a:pt x="1564" y="1087"/>
                </a:cubicBezTo>
                <a:cubicBezTo>
                  <a:pt x="1565" y="1086"/>
                  <a:pt x="1565" y="1084"/>
                  <a:pt x="1567" y="1083"/>
                </a:cubicBezTo>
                <a:cubicBezTo>
                  <a:pt x="1569" y="1083"/>
                  <a:pt x="1571" y="1082"/>
                  <a:pt x="1572" y="1081"/>
                </a:cubicBezTo>
                <a:cubicBezTo>
                  <a:pt x="1574" y="1079"/>
                  <a:pt x="1575" y="1075"/>
                  <a:pt x="1578" y="1074"/>
                </a:cubicBezTo>
                <a:cubicBezTo>
                  <a:pt x="1579" y="1074"/>
                  <a:pt x="1580" y="1074"/>
                  <a:pt x="1581" y="1073"/>
                </a:cubicBezTo>
                <a:cubicBezTo>
                  <a:pt x="1581" y="1073"/>
                  <a:pt x="1582" y="1072"/>
                  <a:pt x="1583" y="1071"/>
                </a:cubicBezTo>
                <a:cubicBezTo>
                  <a:pt x="1584" y="1069"/>
                  <a:pt x="1587" y="1069"/>
                  <a:pt x="1589" y="1069"/>
                </a:cubicBezTo>
                <a:cubicBezTo>
                  <a:pt x="1591" y="1069"/>
                  <a:pt x="1594" y="1069"/>
                  <a:pt x="1596" y="1068"/>
                </a:cubicBezTo>
                <a:cubicBezTo>
                  <a:pt x="1598" y="1068"/>
                  <a:pt x="1600" y="1066"/>
                  <a:pt x="1603" y="1065"/>
                </a:cubicBezTo>
                <a:cubicBezTo>
                  <a:pt x="1604" y="1065"/>
                  <a:pt x="1605" y="1064"/>
                  <a:pt x="1605" y="1064"/>
                </a:cubicBezTo>
                <a:cubicBezTo>
                  <a:pt x="1606" y="1063"/>
                  <a:pt x="1607" y="1063"/>
                  <a:pt x="1608" y="1063"/>
                </a:cubicBezTo>
                <a:cubicBezTo>
                  <a:pt x="1610" y="1064"/>
                  <a:pt x="1609" y="1065"/>
                  <a:pt x="1610" y="1066"/>
                </a:cubicBezTo>
                <a:cubicBezTo>
                  <a:pt x="1611" y="1067"/>
                  <a:pt x="1612" y="1066"/>
                  <a:pt x="1612" y="1068"/>
                </a:cubicBezTo>
                <a:cubicBezTo>
                  <a:pt x="1612" y="1069"/>
                  <a:pt x="1612" y="1070"/>
                  <a:pt x="1613" y="1070"/>
                </a:cubicBezTo>
                <a:cubicBezTo>
                  <a:pt x="1614" y="1070"/>
                  <a:pt x="1614" y="1068"/>
                  <a:pt x="1615" y="1067"/>
                </a:cubicBezTo>
                <a:cubicBezTo>
                  <a:pt x="1615" y="1065"/>
                  <a:pt x="1616" y="1064"/>
                  <a:pt x="1618" y="1063"/>
                </a:cubicBezTo>
                <a:cubicBezTo>
                  <a:pt x="1620" y="1062"/>
                  <a:pt x="1621" y="1061"/>
                  <a:pt x="1623" y="1060"/>
                </a:cubicBezTo>
                <a:cubicBezTo>
                  <a:pt x="1625" y="1060"/>
                  <a:pt x="1627" y="1060"/>
                  <a:pt x="1629" y="1059"/>
                </a:cubicBezTo>
                <a:cubicBezTo>
                  <a:pt x="1630" y="1059"/>
                  <a:pt x="1631" y="1058"/>
                  <a:pt x="1632" y="1057"/>
                </a:cubicBezTo>
                <a:cubicBezTo>
                  <a:pt x="1633" y="1056"/>
                  <a:pt x="1635" y="1054"/>
                  <a:pt x="1637" y="1053"/>
                </a:cubicBezTo>
                <a:cubicBezTo>
                  <a:pt x="1638" y="1053"/>
                  <a:pt x="1639" y="1053"/>
                  <a:pt x="1640" y="1053"/>
                </a:cubicBezTo>
                <a:cubicBezTo>
                  <a:pt x="1642" y="1052"/>
                  <a:pt x="1644" y="1053"/>
                  <a:pt x="1646" y="1053"/>
                </a:cubicBezTo>
                <a:cubicBezTo>
                  <a:pt x="1648" y="1053"/>
                  <a:pt x="1650" y="1053"/>
                  <a:pt x="1652" y="1052"/>
                </a:cubicBezTo>
                <a:cubicBezTo>
                  <a:pt x="1654" y="1052"/>
                  <a:pt x="1657" y="1052"/>
                  <a:pt x="1659" y="1051"/>
                </a:cubicBezTo>
                <a:cubicBezTo>
                  <a:pt x="1660" y="1050"/>
                  <a:pt x="1661" y="1050"/>
                  <a:pt x="1662" y="1050"/>
                </a:cubicBezTo>
                <a:cubicBezTo>
                  <a:pt x="1663" y="1050"/>
                  <a:pt x="1664" y="1051"/>
                  <a:pt x="1665" y="1051"/>
                </a:cubicBezTo>
                <a:cubicBezTo>
                  <a:pt x="1666" y="1051"/>
                  <a:pt x="1670" y="1051"/>
                  <a:pt x="1671" y="1051"/>
                </a:cubicBezTo>
                <a:cubicBezTo>
                  <a:pt x="1673" y="1050"/>
                  <a:pt x="1675" y="1048"/>
                  <a:pt x="1676" y="1048"/>
                </a:cubicBezTo>
                <a:cubicBezTo>
                  <a:pt x="1678" y="1047"/>
                  <a:pt x="1681" y="1046"/>
                  <a:pt x="1683" y="1047"/>
                </a:cubicBezTo>
                <a:cubicBezTo>
                  <a:pt x="1683" y="1047"/>
                  <a:pt x="1685" y="1047"/>
                  <a:pt x="1686" y="1048"/>
                </a:cubicBezTo>
                <a:cubicBezTo>
                  <a:pt x="1686" y="1049"/>
                  <a:pt x="1685" y="1050"/>
                  <a:pt x="1684" y="1050"/>
                </a:cubicBezTo>
                <a:cubicBezTo>
                  <a:pt x="1684" y="1052"/>
                  <a:pt x="1685" y="1053"/>
                  <a:pt x="1684" y="1054"/>
                </a:cubicBezTo>
                <a:cubicBezTo>
                  <a:pt x="1684" y="1055"/>
                  <a:pt x="1682" y="1055"/>
                  <a:pt x="1681" y="1056"/>
                </a:cubicBezTo>
                <a:cubicBezTo>
                  <a:pt x="1677" y="1058"/>
                  <a:pt x="1672" y="1060"/>
                  <a:pt x="1668" y="1060"/>
                </a:cubicBezTo>
                <a:cubicBezTo>
                  <a:pt x="1667" y="1061"/>
                  <a:pt x="1666" y="1061"/>
                  <a:pt x="1664" y="1061"/>
                </a:cubicBezTo>
                <a:cubicBezTo>
                  <a:pt x="1663" y="1061"/>
                  <a:pt x="1662" y="1061"/>
                  <a:pt x="1661" y="1061"/>
                </a:cubicBezTo>
                <a:cubicBezTo>
                  <a:pt x="1658" y="1062"/>
                  <a:pt x="1663" y="1064"/>
                  <a:pt x="1663" y="1065"/>
                </a:cubicBezTo>
                <a:cubicBezTo>
                  <a:pt x="1665" y="1067"/>
                  <a:pt x="1665" y="1069"/>
                  <a:pt x="1662" y="1068"/>
                </a:cubicBezTo>
                <a:cubicBezTo>
                  <a:pt x="1659" y="1068"/>
                  <a:pt x="1658" y="1069"/>
                  <a:pt x="1655" y="1069"/>
                </a:cubicBezTo>
                <a:cubicBezTo>
                  <a:pt x="1651" y="1070"/>
                  <a:pt x="1647" y="1069"/>
                  <a:pt x="1642" y="1069"/>
                </a:cubicBezTo>
                <a:cubicBezTo>
                  <a:pt x="1638" y="1068"/>
                  <a:pt x="1642" y="1071"/>
                  <a:pt x="1642" y="1072"/>
                </a:cubicBezTo>
                <a:cubicBezTo>
                  <a:pt x="1643" y="1073"/>
                  <a:pt x="1643" y="1074"/>
                  <a:pt x="1643" y="1075"/>
                </a:cubicBezTo>
                <a:cubicBezTo>
                  <a:pt x="1644" y="1076"/>
                  <a:pt x="1645" y="1077"/>
                  <a:pt x="1646" y="1077"/>
                </a:cubicBezTo>
                <a:cubicBezTo>
                  <a:pt x="1648" y="1078"/>
                  <a:pt x="1650" y="1081"/>
                  <a:pt x="1652" y="1081"/>
                </a:cubicBezTo>
                <a:cubicBezTo>
                  <a:pt x="1654" y="1082"/>
                  <a:pt x="1656" y="1082"/>
                  <a:pt x="1657" y="1084"/>
                </a:cubicBezTo>
                <a:cubicBezTo>
                  <a:pt x="1658" y="1084"/>
                  <a:pt x="1659" y="1085"/>
                  <a:pt x="1660" y="1086"/>
                </a:cubicBezTo>
                <a:cubicBezTo>
                  <a:pt x="1661" y="1086"/>
                  <a:pt x="1662" y="1086"/>
                  <a:pt x="1663" y="1087"/>
                </a:cubicBezTo>
                <a:cubicBezTo>
                  <a:pt x="1663" y="1088"/>
                  <a:pt x="1664" y="1089"/>
                  <a:pt x="1664" y="1090"/>
                </a:cubicBezTo>
                <a:cubicBezTo>
                  <a:pt x="1664" y="1091"/>
                  <a:pt x="1662" y="1091"/>
                  <a:pt x="1661" y="1091"/>
                </a:cubicBezTo>
                <a:cubicBezTo>
                  <a:pt x="1660" y="1090"/>
                  <a:pt x="1658" y="1089"/>
                  <a:pt x="1657" y="1088"/>
                </a:cubicBezTo>
                <a:cubicBezTo>
                  <a:pt x="1654" y="1087"/>
                  <a:pt x="1654" y="1090"/>
                  <a:pt x="1652" y="1091"/>
                </a:cubicBezTo>
                <a:cubicBezTo>
                  <a:pt x="1652" y="1091"/>
                  <a:pt x="1650" y="1092"/>
                  <a:pt x="1650" y="1092"/>
                </a:cubicBezTo>
                <a:cubicBezTo>
                  <a:pt x="1649" y="1092"/>
                  <a:pt x="1648" y="1091"/>
                  <a:pt x="1647" y="1091"/>
                </a:cubicBezTo>
                <a:cubicBezTo>
                  <a:pt x="1645" y="1092"/>
                  <a:pt x="1644" y="1094"/>
                  <a:pt x="1644" y="1096"/>
                </a:cubicBezTo>
                <a:cubicBezTo>
                  <a:pt x="1644" y="1099"/>
                  <a:pt x="1643" y="1101"/>
                  <a:pt x="1641" y="1102"/>
                </a:cubicBezTo>
                <a:cubicBezTo>
                  <a:pt x="1640" y="1103"/>
                  <a:pt x="1640" y="1104"/>
                  <a:pt x="1639" y="1104"/>
                </a:cubicBezTo>
                <a:cubicBezTo>
                  <a:pt x="1638" y="1105"/>
                  <a:pt x="1637" y="1105"/>
                  <a:pt x="1636" y="1105"/>
                </a:cubicBezTo>
                <a:cubicBezTo>
                  <a:pt x="1634" y="1106"/>
                  <a:pt x="1637" y="1108"/>
                  <a:pt x="1637" y="1109"/>
                </a:cubicBezTo>
                <a:cubicBezTo>
                  <a:pt x="1638" y="1110"/>
                  <a:pt x="1638" y="1111"/>
                  <a:pt x="1638" y="1112"/>
                </a:cubicBezTo>
                <a:cubicBezTo>
                  <a:pt x="1639" y="1113"/>
                  <a:pt x="1640" y="1113"/>
                  <a:pt x="1640" y="1114"/>
                </a:cubicBezTo>
                <a:cubicBezTo>
                  <a:pt x="1641" y="1119"/>
                  <a:pt x="1633" y="1118"/>
                  <a:pt x="1630" y="1118"/>
                </a:cubicBezTo>
                <a:cubicBezTo>
                  <a:pt x="1628" y="1118"/>
                  <a:pt x="1626" y="1117"/>
                  <a:pt x="1624" y="1116"/>
                </a:cubicBezTo>
                <a:cubicBezTo>
                  <a:pt x="1622" y="1116"/>
                  <a:pt x="1621" y="1115"/>
                  <a:pt x="1619" y="1115"/>
                </a:cubicBezTo>
                <a:cubicBezTo>
                  <a:pt x="1618" y="1115"/>
                  <a:pt x="1617" y="1115"/>
                  <a:pt x="1616" y="1115"/>
                </a:cubicBezTo>
                <a:cubicBezTo>
                  <a:pt x="1615" y="1114"/>
                  <a:pt x="1614" y="1114"/>
                  <a:pt x="1613" y="1114"/>
                </a:cubicBezTo>
                <a:cubicBezTo>
                  <a:pt x="1611" y="1114"/>
                  <a:pt x="1608" y="1116"/>
                  <a:pt x="1611" y="1116"/>
                </a:cubicBezTo>
                <a:cubicBezTo>
                  <a:pt x="1613" y="1117"/>
                  <a:pt x="1613" y="1117"/>
                  <a:pt x="1614" y="1118"/>
                </a:cubicBezTo>
                <a:cubicBezTo>
                  <a:pt x="1615" y="1118"/>
                  <a:pt x="1616" y="1118"/>
                  <a:pt x="1616" y="1119"/>
                </a:cubicBezTo>
                <a:cubicBezTo>
                  <a:pt x="1616" y="1121"/>
                  <a:pt x="1614" y="1120"/>
                  <a:pt x="1613" y="1121"/>
                </a:cubicBezTo>
                <a:cubicBezTo>
                  <a:pt x="1612" y="1121"/>
                  <a:pt x="1612" y="1122"/>
                  <a:pt x="1611" y="1122"/>
                </a:cubicBezTo>
                <a:cubicBezTo>
                  <a:pt x="1610" y="1122"/>
                  <a:pt x="1605" y="1122"/>
                  <a:pt x="1607" y="1124"/>
                </a:cubicBezTo>
                <a:cubicBezTo>
                  <a:pt x="1608" y="1125"/>
                  <a:pt x="1610" y="1124"/>
                  <a:pt x="1611" y="1125"/>
                </a:cubicBezTo>
                <a:cubicBezTo>
                  <a:pt x="1612" y="1125"/>
                  <a:pt x="1612" y="1125"/>
                  <a:pt x="1613" y="1126"/>
                </a:cubicBezTo>
                <a:cubicBezTo>
                  <a:pt x="1614" y="1126"/>
                  <a:pt x="1615" y="1126"/>
                  <a:pt x="1616" y="1127"/>
                </a:cubicBezTo>
                <a:cubicBezTo>
                  <a:pt x="1617" y="1127"/>
                  <a:pt x="1617" y="1128"/>
                  <a:pt x="1619" y="1128"/>
                </a:cubicBezTo>
                <a:cubicBezTo>
                  <a:pt x="1620" y="1129"/>
                  <a:pt x="1620" y="1129"/>
                  <a:pt x="1621" y="1129"/>
                </a:cubicBezTo>
                <a:cubicBezTo>
                  <a:pt x="1622" y="1130"/>
                  <a:pt x="1622" y="1131"/>
                  <a:pt x="1623" y="1132"/>
                </a:cubicBezTo>
                <a:cubicBezTo>
                  <a:pt x="1624" y="1133"/>
                  <a:pt x="1625" y="1133"/>
                  <a:pt x="1625" y="1134"/>
                </a:cubicBezTo>
                <a:cubicBezTo>
                  <a:pt x="1626" y="1135"/>
                  <a:pt x="1627" y="1136"/>
                  <a:pt x="1627" y="1137"/>
                </a:cubicBezTo>
                <a:cubicBezTo>
                  <a:pt x="1628" y="1138"/>
                  <a:pt x="1629" y="1138"/>
                  <a:pt x="1629" y="1139"/>
                </a:cubicBezTo>
                <a:cubicBezTo>
                  <a:pt x="1630" y="1139"/>
                  <a:pt x="1630" y="1140"/>
                  <a:pt x="1631" y="1141"/>
                </a:cubicBezTo>
                <a:cubicBezTo>
                  <a:pt x="1633" y="1142"/>
                  <a:pt x="1636" y="1142"/>
                  <a:pt x="1638" y="1142"/>
                </a:cubicBezTo>
                <a:cubicBezTo>
                  <a:pt x="1640" y="1142"/>
                  <a:pt x="1642" y="1141"/>
                  <a:pt x="1644" y="1142"/>
                </a:cubicBezTo>
                <a:cubicBezTo>
                  <a:pt x="1644" y="1143"/>
                  <a:pt x="1645" y="1144"/>
                  <a:pt x="1645" y="1144"/>
                </a:cubicBezTo>
                <a:cubicBezTo>
                  <a:pt x="1646" y="1145"/>
                  <a:pt x="1647" y="1145"/>
                  <a:pt x="1647" y="1145"/>
                </a:cubicBezTo>
                <a:cubicBezTo>
                  <a:pt x="1651" y="1149"/>
                  <a:pt x="1653" y="1153"/>
                  <a:pt x="1658" y="1154"/>
                </a:cubicBezTo>
                <a:cubicBezTo>
                  <a:pt x="1662" y="1155"/>
                  <a:pt x="1666" y="1154"/>
                  <a:pt x="1670" y="1157"/>
                </a:cubicBezTo>
                <a:cubicBezTo>
                  <a:pt x="1672" y="1158"/>
                  <a:pt x="1673" y="1160"/>
                  <a:pt x="1675" y="1161"/>
                </a:cubicBezTo>
                <a:cubicBezTo>
                  <a:pt x="1676" y="1163"/>
                  <a:pt x="1678" y="1164"/>
                  <a:pt x="1680" y="1165"/>
                </a:cubicBezTo>
                <a:cubicBezTo>
                  <a:pt x="1681" y="1166"/>
                  <a:pt x="1683" y="1167"/>
                  <a:pt x="1684" y="1169"/>
                </a:cubicBezTo>
                <a:cubicBezTo>
                  <a:pt x="1686" y="1171"/>
                  <a:pt x="1688" y="1171"/>
                  <a:pt x="1690" y="1173"/>
                </a:cubicBezTo>
                <a:cubicBezTo>
                  <a:pt x="1692" y="1174"/>
                  <a:pt x="1693" y="1175"/>
                  <a:pt x="1695" y="1177"/>
                </a:cubicBezTo>
                <a:cubicBezTo>
                  <a:pt x="1696" y="1179"/>
                  <a:pt x="1697" y="1180"/>
                  <a:pt x="1699" y="1182"/>
                </a:cubicBezTo>
                <a:cubicBezTo>
                  <a:pt x="1702" y="1185"/>
                  <a:pt x="1705" y="1187"/>
                  <a:pt x="1709" y="1190"/>
                </a:cubicBezTo>
                <a:cubicBezTo>
                  <a:pt x="1712" y="1193"/>
                  <a:pt x="1716" y="1196"/>
                  <a:pt x="1720" y="1197"/>
                </a:cubicBezTo>
                <a:cubicBezTo>
                  <a:pt x="1723" y="1198"/>
                  <a:pt x="1727" y="1199"/>
                  <a:pt x="1730" y="1200"/>
                </a:cubicBezTo>
                <a:cubicBezTo>
                  <a:pt x="1732" y="1201"/>
                  <a:pt x="1736" y="1202"/>
                  <a:pt x="1737" y="1204"/>
                </a:cubicBezTo>
                <a:cubicBezTo>
                  <a:pt x="1739" y="1205"/>
                  <a:pt x="1740" y="1208"/>
                  <a:pt x="1741" y="1210"/>
                </a:cubicBezTo>
                <a:cubicBezTo>
                  <a:pt x="1743" y="1214"/>
                  <a:pt x="1749" y="1212"/>
                  <a:pt x="1751" y="1216"/>
                </a:cubicBezTo>
                <a:cubicBezTo>
                  <a:pt x="1753" y="1218"/>
                  <a:pt x="1752" y="1221"/>
                  <a:pt x="1753" y="1223"/>
                </a:cubicBezTo>
                <a:cubicBezTo>
                  <a:pt x="1753" y="1225"/>
                  <a:pt x="1753" y="1227"/>
                  <a:pt x="1754" y="1229"/>
                </a:cubicBezTo>
                <a:cubicBezTo>
                  <a:pt x="1755" y="1231"/>
                  <a:pt x="1757" y="1232"/>
                  <a:pt x="1758" y="1234"/>
                </a:cubicBezTo>
                <a:cubicBezTo>
                  <a:pt x="1759" y="1236"/>
                  <a:pt x="1759" y="1238"/>
                  <a:pt x="1759" y="1240"/>
                </a:cubicBezTo>
                <a:cubicBezTo>
                  <a:pt x="1760" y="1242"/>
                  <a:pt x="1760" y="1244"/>
                  <a:pt x="1759" y="1246"/>
                </a:cubicBezTo>
                <a:cubicBezTo>
                  <a:pt x="1758" y="1248"/>
                  <a:pt x="1756" y="1250"/>
                  <a:pt x="1755" y="1252"/>
                </a:cubicBezTo>
                <a:cubicBezTo>
                  <a:pt x="1753" y="1253"/>
                  <a:pt x="1753" y="1255"/>
                  <a:pt x="1751" y="1257"/>
                </a:cubicBezTo>
                <a:cubicBezTo>
                  <a:pt x="1750" y="1258"/>
                  <a:pt x="1748" y="1259"/>
                  <a:pt x="1745" y="1260"/>
                </a:cubicBezTo>
                <a:cubicBezTo>
                  <a:pt x="1743" y="1261"/>
                  <a:pt x="1741" y="1262"/>
                  <a:pt x="1739" y="1264"/>
                </a:cubicBezTo>
                <a:cubicBezTo>
                  <a:pt x="1737" y="1266"/>
                  <a:pt x="1736" y="1267"/>
                  <a:pt x="1734" y="1268"/>
                </a:cubicBezTo>
                <a:cubicBezTo>
                  <a:pt x="1732" y="1268"/>
                  <a:pt x="1730" y="1269"/>
                  <a:pt x="1728" y="1269"/>
                </a:cubicBezTo>
                <a:cubicBezTo>
                  <a:pt x="1727" y="1270"/>
                  <a:pt x="1726" y="1271"/>
                  <a:pt x="1724" y="1272"/>
                </a:cubicBezTo>
                <a:cubicBezTo>
                  <a:pt x="1724" y="1273"/>
                  <a:pt x="1723" y="1273"/>
                  <a:pt x="1722" y="1274"/>
                </a:cubicBezTo>
                <a:cubicBezTo>
                  <a:pt x="1720" y="1274"/>
                  <a:pt x="1717" y="1275"/>
                  <a:pt x="1715" y="1275"/>
                </a:cubicBezTo>
                <a:cubicBezTo>
                  <a:pt x="1713" y="1276"/>
                  <a:pt x="1711" y="1277"/>
                  <a:pt x="1708" y="1277"/>
                </a:cubicBezTo>
                <a:cubicBezTo>
                  <a:pt x="1706" y="1276"/>
                  <a:pt x="1703" y="1275"/>
                  <a:pt x="1701" y="1274"/>
                </a:cubicBezTo>
                <a:cubicBezTo>
                  <a:pt x="1699" y="1274"/>
                  <a:pt x="1697" y="1273"/>
                  <a:pt x="1695" y="1272"/>
                </a:cubicBezTo>
                <a:cubicBezTo>
                  <a:pt x="1692" y="1270"/>
                  <a:pt x="1691" y="1270"/>
                  <a:pt x="1688" y="1270"/>
                </a:cubicBezTo>
                <a:cubicBezTo>
                  <a:pt x="1686" y="1270"/>
                  <a:pt x="1684" y="1270"/>
                  <a:pt x="1682" y="1271"/>
                </a:cubicBezTo>
                <a:cubicBezTo>
                  <a:pt x="1679" y="1272"/>
                  <a:pt x="1677" y="1274"/>
                  <a:pt x="1674" y="1274"/>
                </a:cubicBezTo>
                <a:cubicBezTo>
                  <a:pt x="1672" y="1274"/>
                  <a:pt x="1670" y="1275"/>
                  <a:pt x="1668" y="1275"/>
                </a:cubicBezTo>
                <a:cubicBezTo>
                  <a:pt x="1665" y="1276"/>
                  <a:pt x="1663" y="1276"/>
                  <a:pt x="1661" y="1276"/>
                </a:cubicBezTo>
                <a:cubicBezTo>
                  <a:pt x="1659" y="1276"/>
                  <a:pt x="1656" y="1276"/>
                  <a:pt x="1654" y="1276"/>
                </a:cubicBezTo>
                <a:cubicBezTo>
                  <a:pt x="1652" y="1275"/>
                  <a:pt x="1651" y="1275"/>
                  <a:pt x="1649" y="1275"/>
                </a:cubicBezTo>
                <a:cubicBezTo>
                  <a:pt x="1648" y="1274"/>
                  <a:pt x="1646" y="1275"/>
                  <a:pt x="1645" y="1274"/>
                </a:cubicBezTo>
                <a:cubicBezTo>
                  <a:pt x="1644" y="1274"/>
                  <a:pt x="1643" y="1273"/>
                  <a:pt x="1641" y="1273"/>
                </a:cubicBezTo>
                <a:cubicBezTo>
                  <a:pt x="1639" y="1272"/>
                  <a:pt x="1637" y="1272"/>
                  <a:pt x="1634" y="1271"/>
                </a:cubicBezTo>
                <a:cubicBezTo>
                  <a:pt x="1632" y="1271"/>
                  <a:pt x="1630" y="1271"/>
                  <a:pt x="1628" y="1271"/>
                </a:cubicBezTo>
                <a:cubicBezTo>
                  <a:pt x="1625" y="1270"/>
                  <a:pt x="1623" y="1268"/>
                  <a:pt x="1621" y="1267"/>
                </a:cubicBezTo>
                <a:cubicBezTo>
                  <a:pt x="1618" y="1265"/>
                  <a:pt x="1614" y="1261"/>
                  <a:pt x="1610" y="1261"/>
                </a:cubicBezTo>
                <a:cubicBezTo>
                  <a:pt x="1608" y="1261"/>
                  <a:pt x="1607" y="1263"/>
                  <a:pt x="1605" y="1264"/>
                </a:cubicBezTo>
                <a:cubicBezTo>
                  <a:pt x="1603" y="1265"/>
                  <a:pt x="1601" y="1264"/>
                  <a:pt x="1599" y="1263"/>
                </a:cubicBezTo>
                <a:cubicBezTo>
                  <a:pt x="1597" y="1262"/>
                  <a:pt x="1595" y="1260"/>
                  <a:pt x="1594" y="1259"/>
                </a:cubicBezTo>
                <a:close/>
                <a:moveTo>
                  <a:pt x="1562" y="1111"/>
                </a:moveTo>
                <a:cubicBezTo>
                  <a:pt x="1562" y="1111"/>
                  <a:pt x="1561" y="1110"/>
                  <a:pt x="1562" y="1110"/>
                </a:cubicBezTo>
                <a:cubicBezTo>
                  <a:pt x="1563" y="1108"/>
                  <a:pt x="1566" y="1114"/>
                  <a:pt x="1566" y="1114"/>
                </a:cubicBezTo>
                <a:cubicBezTo>
                  <a:pt x="1568" y="1116"/>
                  <a:pt x="1569" y="1117"/>
                  <a:pt x="1571" y="1118"/>
                </a:cubicBezTo>
                <a:cubicBezTo>
                  <a:pt x="1571" y="1119"/>
                  <a:pt x="1572" y="1119"/>
                  <a:pt x="1572" y="1120"/>
                </a:cubicBezTo>
                <a:cubicBezTo>
                  <a:pt x="1572" y="1122"/>
                  <a:pt x="1571" y="1121"/>
                  <a:pt x="1570" y="1120"/>
                </a:cubicBezTo>
                <a:cubicBezTo>
                  <a:pt x="1569" y="1120"/>
                  <a:pt x="1569" y="1119"/>
                  <a:pt x="1567" y="1119"/>
                </a:cubicBezTo>
                <a:cubicBezTo>
                  <a:pt x="1566" y="1119"/>
                  <a:pt x="1566" y="1119"/>
                  <a:pt x="1565" y="1118"/>
                </a:cubicBezTo>
                <a:cubicBezTo>
                  <a:pt x="1564" y="1116"/>
                  <a:pt x="1560" y="1118"/>
                  <a:pt x="1562" y="1114"/>
                </a:cubicBezTo>
                <a:cubicBezTo>
                  <a:pt x="1562" y="1113"/>
                  <a:pt x="1562" y="1112"/>
                  <a:pt x="1562" y="1111"/>
                </a:cubicBezTo>
                <a:close/>
                <a:moveTo>
                  <a:pt x="1475" y="1610"/>
                </a:moveTo>
                <a:cubicBezTo>
                  <a:pt x="1473" y="1610"/>
                  <a:pt x="1473" y="1609"/>
                  <a:pt x="1471" y="1608"/>
                </a:cubicBezTo>
                <a:cubicBezTo>
                  <a:pt x="1469" y="1607"/>
                  <a:pt x="1467" y="1607"/>
                  <a:pt x="1466" y="1606"/>
                </a:cubicBezTo>
                <a:cubicBezTo>
                  <a:pt x="1464" y="1605"/>
                  <a:pt x="1465" y="1603"/>
                  <a:pt x="1466" y="1602"/>
                </a:cubicBezTo>
                <a:cubicBezTo>
                  <a:pt x="1466" y="1599"/>
                  <a:pt x="1465" y="1598"/>
                  <a:pt x="1468" y="1599"/>
                </a:cubicBezTo>
                <a:cubicBezTo>
                  <a:pt x="1470" y="1600"/>
                  <a:pt x="1472" y="1603"/>
                  <a:pt x="1475" y="1604"/>
                </a:cubicBezTo>
                <a:cubicBezTo>
                  <a:pt x="1477" y="1605"/>
                  <a:pt x="1480" y="1608"/>
                  <a:pt x="1475" y="1610"/>
                </a:cubicBezTo>
                <a:close/>
                <a:moveTo>
                  <a:pt x="1804" y="2165"/>
                </a:moveTo>
                <a:cubicBezTo>
                  <a:pt x="1777" y="2165"/>
                  <a:pt x="1777" y="2165"/>
                  <a:pt x="1777" y="2165"/>
                </a:cubicBezTo>
                <a:cubicBezTo>
                  <a:pt x="1776" y="2162"/>
                  <a:pt x="1776" y="2160"/>
                  <a:pt x="1774" y="2158"/>
                </a:cubicBezTo>
                <a:cubicBezTo>
                  <a:pt x="1772" y="2156"/>
                  <a:pt x="1769" y="2152"/>
                  <a:pt x="1766" y="2150"/>
                </a:cubicBezTo>
                <a:cubicBezTo>
                  <a:pt x="1762" y="2148"/>
                  <a:pt x="1757" y="2148"/>
                  <a:pt x="1754" y="2145"/>
                </a:cubicBezTo>
                <a:cubicBezTo>
                  <a:pt x="1752" y="2143"/>
                  <a:pt x="1752" y="2140"/>
                  <a:pt x="1751" y="2138"/>
                </a:cubicBezTo>
                <a:cubicBezTo>
                  <a:pt x="1750" y="2137"/>
                  <a:pt x="1750" y="2136"/>
                  <a:pt x="1749" y="2135"/>
                </a:cubicBezTo>
                <a:cubicBezTo>
                  <a:pt x="1748" y="2134"/>
                  <a:pt x="1748" y="2133"/>
                  <a:pt x="1747" y="2132"/>
                </a:cubicBezTo>
                <a:cubicBezTo>
                  <a:pt x="1746" y="2130"/>
                  <a:pt x="1744" y="2129"/>
                  <a:pt x="1742" y="2128"/>
                </a:cubicBezTo>
                <a:cubicBezTo>
                  <a:pt x="1739" y="2125"/>
                  <a:pt x="1734" y="2124"/>
                  <a:pt x="1731" y="2121"/>
                </a:cubicBezTo>
                <a:cubicBezTo>
                  <a:pt x="1727" y="2118"/>
                  <a:pt x="1723" y="2116"/>
                  <a:pt x="1718" y="2116"/>
                </a:cubicBezTo>
                <a:cubicBezTo>
                  <a:pt x="1715" y="2116"/>
                  <a:pt x="1712" y="2116"/>
                  <a:pt x="1710" y="2113"/>
                </a:cubicBezTo>
                <a:cubicBezTo>
                  <a:pt x="1709" y="2111"/>
                  <a:pt x="1709" y="2110"/>
                  <a:pt x="1708" y="2108"/>
                </a:cubicBezTo>
                <a:cubicBezTo>
                  <a:pt x="1708" y="2107"/>
                  <a:pt x="1707" y="2107"/>
                  <a:pt x="1706" y="2106"/>
                </a:cubicBezTo>
                <a:cubicBezTo>
                  <a:pt x="1705" y="2105"/>
                  <a:pt x="1705" y="2102"/>
                  <a:pt x="1704" y="2102"/>
                </a:cubicBezTo>
                <a:cubicBezTo>
                  <a:pt x="1701" y="2100"/>
                  <a:pt x="1701" y="2105"/>
                  <a:pt x="1701" y="2106"/>
                </a:cubicBezTo>
                <a:cubicBezTo>
                  <a:pt x="1701" y="2107"/>
                  <a:pt x="1703" y="2109"/>
                  <a:pt x="1702" y="2111"/>
                </a:cubicBezTo>
                <a:cubicBezTo>
                  <a:pt x="1702" y="2112"/>
                  <a:pt x="1701" y="2113"/>
                  <a:pt x="1700" y="2113"/>
                </a:cubicBezTo>
                <a:cubicBezTo>
                  <a:pt x="1699" y="2112"/>
                  <a:pt x="1700" y="2111"/>
                  <a:pt x="1699" y="2110"/>
                </a:cubicBezTo>
                <a:cubicBezTo>
                  <a:pt x="1699" y="2108"/>
                  <a:pt x="1698" y="2107"/>
                  <a:pt x="1696" y="2106"/>
                </a:cubicBezTo>
                <a:cubicBezTo>
                  <a:pt x="1695" y="2104"/>
                  <a:pt x="1692" y="2102"/>
                  <a:pt x="1692" y="2101"/>
                </a:cubicBezTo>
                <a:cubicBezTo>
                  <a:pt x="1691" y="2099"/>
                  <a:pt x="1693" y="2096"/>
                  <a:pt x="1691" y="2094"/>
                </a:cubicBezTo>
                <a:cubicBezTo>
                  <a:pt x="1690" y="2092"/>
                  <a:pt x="1689" y="2090"/>
                  <a:pt x="1688" y="2088"/>
                </a:cubicBezTo>
                <a:cubicBezTo>
                  <a:pt x="1687" y="2085"/>
                  <a:pt x="1684" y="2084"/>
                  <a:pt x="1684" y="2080"/>
                </a:cubicBezTo>
                <a:cubicBezTo>
                  <a:pt x="1684" y="2078"/>
                  <a:pt x="1684" y="2076"/>
                  <a:pt x="1684" y="2074"/>
                </a:cubicBezTo>
                <a:cubicBezTo>
                  <a:pt x="1684" y="2067"/>
                  <a:pt x="1682" y="2060"/>
                  <a:pt x="1679" y="2054"/>
                </a:cubicBezTo>
                <a:cubicBezTo>
                  <a:pt x="1678" y="2050"/>
                  <a:pt x="1676" y="2046"/>
                  <a:pt x="1674" y="2042"/>
                </a:cubicBezTo>
                <a:cubicBezTo>
                  <a:pt x="1672" y="2038"/>
                  <a:pt x="1671" y="2034"/>
                  <a:pt x="1669" y="2030"/>
                </a:cubicBezTo>
                <a:cubicBezTo>
                  <a:pt x="1668" y="2028"/>
                  <a:pt x="1667" y="2027"/>
                  <a:pt x="1666" y="2025"/>
                </a:cubicBezTo>
                <a:cubicBezTo>
                  <a:pt x="1665" y="2023"/>
                  <a:pt x="1664" y="2022"/>
                  <a:pt x="1662" y="2021"/>
                </a:cubicBezTo>
                <a:cubicBezTo>
                  <a:pt x="1662" y="2021"/>
                  <a:pt x="1661" y="2021"/>
                  <a:pt x="1660" y="2020"/>
                </a:cubicBezTo>
                <a:cubicBezTo>
                  <a:pt x="1660" y="2020"/>
                  <a:pt x="1660" y="2019"/>
                  <a:pt x="1659" y="2018"/>
                </a:cubicBezTo>
                <a:cubicBezTo>
                  <a:pt x="1657" y="2016"/>
                  <a:pt x="1654" y="2015"/>
                  <a:pt x="1651" y="2014"/>
                </a:cubicBezTo>
                <a:cubicBezTo>
                  <a:pt x="1650" y="2013"/>
                  <a:pt x="1648" y="2013"/>
                  <a:pt x="1647" y="2012"/>
                </a:cubicBezTo>
                <a:cubicBezTo>
                  <a:pt x="1645" y="2010"/>
                  <a:pt x="1643" y="2009"/>
                  <a:pt x="1641" y="2007"/>
                </a:cubicBezTo>
                <a:cubicBezTo>
                  <a:pt x="1638" y="2004"/>
                  <a:pt x="1634" y="2001"/>
                  <a:pt x="1632" y="1997"/>
                </a:cubicBezTo>
                <a:cubicBezTo>
                  <a:pt x="1631" y="1995"/>
                  <a:pt x="1630" y="1993"/>
                  <a:pt x="1629" y="1991"/>
                </a:cubicBezTo>
                <a:cubicBezTo>
                  <a:pt x="1628" y="1989"/>
                  <a:pt x="1628" y="1986"/>
                  <a:pt x="1628" y="1984"/>
                </a:cubicBezTo>
                <a:cubicBezTo>
                  <a:pt x="1627" y="1982"/>
                  <a:pt x="1626" y="1980"/>
                  <a:pt x="1626" y="1978"/>
                </a:cubicBezTo>
                <a:cubicBezTo>
                  <a:pt x="1626" y="1976"/>
                  <a:pt x="1626" y="1973"/>
                  <a:pt x="1626" y="1971"/>
                </a:cubicBezTo>
                <a:cubicBezTo>
                  <a:pt x="1625" y="1962"/>
                  <a:pt x="1626" y="1954"/>
                  <a:pt x="1625" y="1945"/>
                </a:cubicBezTo>
                <a:cubicBezTo>
                  <a:pt x="1625" y="1943"/>
                  <a:pt x="1625" y="1941"/>
                  <a:pt x="1624" y="1939"/>
                </a:cubicBezTo>
                <a:cubicBezTo>
                  <a:pt x="1624" y="1937"/>
                  <a:pt x="1624" y="1934"/>
                  <a:pt x="1624" y="1932"/>
                </a:cubicBezTo>
                <a:cubicBezTo>
                  <a:pt x="1624" y="1931"/>
                  <a:pt x="1622" y="1926"/>
                  <a:pt x="1625" y="1930"/>
                </a:cubicBezTo>
                <a:cubicBezTo>
                  <a:pt x="1626" y="1930"/>
                  <a:pt x="1627" y="1931"/>
                  <a:pt x="1627" y="1932"/>
                </a:cubicBezTo>
                <a:cubicBezTo>
                  <a:pt x="1628" y="1932"/>
                  <a:pt x="1628" y="1932"/>
                  <a:pt x="1628" y="1932"/>
                </a:cubicBezTo>
                <a:cubicBezTo>
                  <a:pt x="1629" y="1931"/>
                  <a:pt x="1626" y="1928"/>
                  <a:pt x="1626" y="1927"/>
                </a:cubicBezTo>
                <a:cubicBezTo>
                  <a:pt x="1625" y="1926"/>
                  <a:pt x="1625" y="1925"/>
                  <a:pt x="1624" y="1924"/>
                </a:cubicBezTo>
                <a:cubicBezTo>
                  <a:pt x="1623" y="1924"/>
                  <a:pt x="1622" y="1924"/>
                  <a:pt x="1622" y="1923"/>
                </a:cubicBezTo>
                <a:cubicBezTo>
                  <a:pt x="1619" y="1922"/>
                  <a:pt x="1618" y="1917"/>
                  <a:pt x="1616" y="1914"/>
                </a:cubicBezTo>
                <a:cubicBezTo>
                  <a:pt x="1616" y="1913"/>
                  <a:pt x="1614" y="1910"/>
                  <a:pt x="1615" y="1908"/>
                </a:cubicBezTo>
                <a:cubicBezTo>
                  <a:pt x="1615" y="1907"/>
                  <a:pt x="1616" y="1906"/>
                  <a:pt x="1616" y="1905"/>
                </a:cubicBezTo>
                <a:cubicBezTo>
                  <a:pt x="1616" y="1904"/>
                  <a:pt x="1616" y="1903"/>
                  <a:pt x="1615" y="1902"/>
                </a:cubicBezTo>
                <a:cubicBezTo>
                  <a:pt x="1615" y="1900"/>
                  <a:pt x="1612" y="1898"/>
                  <a:pt x="1610" y="1897"/>
                </a:cubicBezTo>
                <a:cubicBezTo>
                  <a:pt x="1609" y="1895"/>
                  <a:pt x="1607" y="1893"/>
                  <a:pt x="1605" y="1892"/>
                </a:cubicBezTo>
                <a:cubicBezTo>
                  <a:pt x="1602" y="1890"/>
                  <a:pt x="1598" y="1886"/>
                  <a:pt x="1595" y="1884"/>
                </a:cubicBezTo>
                <a:cubicBezTo>
                  <a:pt x="1593" y="1883"/>
                  <a:pt x="1591" y="1882"/>
                  <a:pt x="1589" y="1880"/>
                </a:cubicBezTo>
                <a:cubicBezTo>
                  <a:pt x="1588" y="1879"/>
                  <a:pt x="1586" y="1877"/>
                  <a:pt x="1585" y="1876"/>
                </a:cubicBezTo>
                <a:cubicBezTo>
                  <a:pt x="1582" y="1873"/>
                  <a:pt x="1580" y="1870"/>
                  <a:pt x="1578" y="1865"/>
                </a:cubicBezTo>
                <a:cubicBezTo>
                  <a:pt x="1577" y="1861"/>
                  <a:pt x="1577" y="1857"/>
                  <a:pt x="1576" y="1852"/>
                </a:cubicBezTo>
                <a:cubicBezTo>
                  <a:pt x="1576" y="1850"/>
                  <a:pt x="1575" y="1848"/>
                  <a:pt x="1574" y="1846"/>
                </a:cubicBezTo>
                <a:cubicBezTo>
                  <a:pt x="1574" y="1844"/>
                  <a:pt x="1573" y="1841"/>
                  <a:pt x="1574" y="1840"/>
                </a:cubicBezTo>
                <a:cubicBezTo>
                  <a:pt x="1575" y="1838"/>
                  <a:pt x="1578" y="1840"/>
                  <a:pt x="1579" y="1840"/>
                </a:cubicBezTo>
                <a:cubicBezTo>
                  <a:pt x="1582" y="1840"/>
                  <a:pt x="1580" y="1838"/>
                  <a:pt x="1579" y="1837"/>
                </a:cubicBezTo>
                <a:cubicBezTo>
                  <a:pt x="1577" y="1836"/>
                  <a:pt x="1576" y="1835"/>
                  <a:pt x="1574" y="1834"/>
                </a:cubicBezTo>
                <a:cubicBezTo>
                  <a:pt x="1573" y="1833"/>
                  <a:pt x="1571" y="1832"/>
                  <a:pt x="1571" y="1831"/>
                </a:cubicBezTo>
                <a:cubicBezTo>
                  <a:pt x="1570" y="1830"/>
                  <a:pt x="1570" y="1828"/>
                  <a:pt x="1569" y="1827"/>
                </a:cubicBezTo>
                <a:cubicBezTo>
                  <a:pt x="1567" y="1825"/>
                  <a:pt x="1565" y="1823"/>
                  <a:pt x="1563" y="1821"/>
                </a:cubicBezTo>
                <a:cubicBezTo>
                  <a:pt x="1562" y="1819"/>
                  <a:pt x="1561" y="1817"/>
                  <a:pt x="1560" y="1814"/>
                </a:cubicBezTo>
                <a:cubicBezTo>
                  <a:pt x="1559" y="1812"/>
                  <a:pt x="1558" y="1809"/>
                  <a:pt x="1557" y="1807"/>
                </a:cubicBezTo>
                <a:cubicBezTo>
                  <a:pt x="1554" y="1802"/>
                  <a:pt x="1553" y="1797"/>
                  <a:pt x="1550" y="1792"/>
                </a:cubicBezTo>
                <a:cubicBezTo>
                  <a:pt x="1549" y="1790"/>
                  <a:pt x="1548" y="1788"/>
                  <a:pt x="1547" y="1786"/>
                </a:cubicBezTo>
                <a:cubicBezTo>
                  <a:pt x="1546" y="1784"/>
                  <a:pt x="1544" y="1782"/>
                  <a:pt x="1543" y="1780"/>
                </a:cubicBezTo>
                <a:cubicBezTo>
                  <a:pt x="1540" y="1775"/>
                  <a:pt x="1538" y="1770"/>
                  <a:pt x="1535" y="1766"/>
                </a:cubicBezTo>
                <a:cubicBezTo>
                  <a:pt x="1534" y="1764"/>
                  <a:pt x="1532" y="1762"/>
                  <a:pt x="1531" y="1760"/>
                </a:cubicBezTo>
                <a:cubicBezTo>
                  <a:pt x="1530" y="1758"/>
                  <a:pt x="1529" y="1756"/>
                  <a:pt x="1528" y="1754"/>
                </a:cubicBezTo>
                <a:cubicBezTo>
                  <a:pt x="1528" y="1752"/>
                  <a:pt x="1529" y="1749"/>
                  <a:pt x="1529" y="1747"/>
                </a:cubicBezTo>
                <a:cubicBezTo>
                  <a:pt x="1529" y="1744"/>
                  <a:pt x="1528" y="1741"/>
                  <a:pt x="1527" y="1738"/>
                </a:cubicBezTo>
                <a:cubicBezTo>
                  <a:pt x="1526" y="1736"/>
                  <a:pt x="1525" y="1734"/>
                  <a:pt x="1524" y="1731"/>
                </a:cubicBezTo>
                <a:cubicBezTo>
                  <a:pt x="1523" y="1729"/>
                  <a:pt x="1522" y="1727"/>
                  <a:pt x="1521" y="1725"/>
                </a:cubicBezTo>
                <a:cubicBezTo>
                  <a:pt x="1520" y="1723"/>
                  <a:pt x="1520" y="1720"/>
                  <a:pt x="1518" y="1718"/>
                </a:cubicBezTo>
                <a:cubicBezTo>
                  <a:pt x="1517" y="1716"/>
                  <a:pt x="1516" y="1714"/>
                  <a:pt x="1515" y="1712"/>
                </a:cubicBezTo>
                <a:cubicBezTo>
                  <a:pt x="1512" y="1709"/>
                  <a:pt x="1508" y="1706"/>
                  <a:pt x="1505" y="1703"/>
                </a:cubicBezTo>
                <a:cubicBezTo>
                  <a:pt x="1502" y="1700"/>
                  <a:pt x="1499" y="1696"/>
                  <a:pt x="1496" y="1693"/>
                </a:cubicBezTo>
                <a:cubicBezTo>
                  <a:pt x="1494" y="1691"/>
                  <a:pt x="1493" y="1688"/>
                  <a:pt x="1493" y="1685"/>
                </a:cubicBezTo>
                <a:cubicBezTo>
                  <a:pt x="1492" y="1683"/>
                  <a:pt x="1491" y="1682"/>
                  <a:pt x="1491" y="1680"/>
                </a:cubicBezTo>
                <a:cubicBezTo>
                  <a:pt x="1490" y="1677"/>
                  <a:pt x="1490" y="1675"/>
                  <a:pt x="1488" y="1672"/>
                </a:cubicBezTo>
                <a:cubicBezTo>
                  <a:pt x="1487" y="1670"/>
                  <a:pt x="1485" y="1669"/>
                  <a:pt x="1485" y="1667"/>
                </a:cubicBezTo>
                <a:cubicBezTo>
                  <a:pt x="1484" y="1665"/>
                  <a:pt x="1482" y="1664"/>
                  <a:pt x="1481" y="1662"/>
                </a:cubicBezTo>
                <a:cubicBezTo>
                  <a:pt x="1480" y="1661"/>
                  <a:pt x="1481" y="1658"/>
                  <a:pt x="1482" y="1656"/>
                </a:cubicBezTo>
                <a:cubicBezTo>
                  <a:pt x="1483" y="1655"/>
                  <a:pt x="1483" y="1653"/>
                  <a:pt x="1484" y="1651"/>
                </a:cubicBezTo>
                <a:cubicBezTo>
                  <a:pt x="1484" y="1649"/>
                  <a:pt x="1487" y="1648"/>
                  <a:pt x="1488" y="1650"/>
                </a:cubicBezTo>
                <a:cubicBezTo>
                  <a:pt x="1488" y="1651"/>
                  <a:pt x="1488" y="1653"/>
                  <a:pt x="1488" y="1654"/>
                </a:cubicBezTo>
                <a:cubicBezTo>
                  <a:pt x="1489" y="1655"/>
                  <a:pt x="1489" y="1655"/>
                  <a:pt x="1490" y="1656"/>
                </a:cubicBezTo>
                <a:cubicBezTo>
                  <a:pt x="1491" y="1658"/>
                  <a:pt x="1490" y="1660"/>
                  <a:pt x="1490" y="1662"/>
                </a:cubicBezTo>
                <a:cubicBezTo>
                  <a:pt x="1490" y="1665"/>
                  <a:pt x="1492" y="1665"/>
                  <a:pt x="1493" y="1666"/>
                </a:cubicBezTo>
                <a:cubicBezTo>
                  <a:pt x="1494" y="1668"/>
                  <a:pt x="1494" y="1670"/>
                  <a:pt x="1496" y="1671"/>
                </a:cubicBezTo>
                <a:cubicBezTo>
                  <a:pt x="1499" y="1673"/>
                  <a:pt x="1504" y="1675"/>
                  <a:pt x="1505" y="1679"/>
                </a:cubicBezTo>
                <a:cubicBezTo>
                  <a:pt x="1507" y="1683"/>
                  <a:pt x="1505" y="1688"/>
                  <a:pt x="1507" y="1692"/>
                </a:cubicBezTo>
                <a:cubicBezTo>
                  <a:pt x="1508" y="1694"/>
                  <a:pt x="1509" y="1696"/>
                  <a:pt x="1510" y="1697"/>
                </a:cubicBezTo>
                <a:cubicBezTo>
                  <a:pt x="1512" y="1699"/>
                  <a:pt x="1514" y="1701"/>
                  <a:pt x="1516" y="1703"/>
                </a:cubicBezTo>
                <a:cubicBezTo>
                  <a:pt x="1518" y="1705"/>
                  <a:pt x="1520" y="1706"/>
                  <a:pt x="1522" y="1708"/>
                </a:cubicBezTo>
                <a:cubicBezTo>
                  <a:pt x="1524" y="1710"/>
                  <a:pt x="1526" y="1712"/>
                  <a:pt x="1527" y="1714"/>
                </a:cubicBezTo>
                <a:cubicBezTo>
                  <a:pt x="1529" y="1715"/>
                  <a:pt x="1531" y="1717"/>
                  <a:pt x="1533" y="1718"/>
                </a:cubicBezTo>
                <a:cubicBezTo>
                  <a:pt x="1534" y="1719"/>
                  <a:pt x="1536" y="1721"/>
                  <a:pt x="1538" y="1719"/>
                </a:cubicBezTo>
                <a:cubicBezTo>
                  <a:pt x="1538" y="1719"/>
                  <a:pt x="1538" y="1717"/>
                  <a:pt x="1538" y="1716"/>
                </a:cubicBezTo>
                <a:cubicBezTo>
                  <a:pt x="1539" y="1715"/>
                  <a:pt x="1539" y="1714"/>
                  <a:pt x="1539" y="1713"/>
                </a:cubicBezTo>
                <a:cubicBezTo>
                  <a:pt x="1540" y="1711"/>
                  <a:pt x="1541" y="1709"/>
                  <a:pt x="1542" y="1707"/>
                </a:cubicBezTo>
                <a:cubicBezTo>
                  <a:pt x="1543" y="1702"/>
                  <a:pt x="1544" y="1698"/>
                  <a:pt x="1546" y="1693"/>
                </a:cubicBezTo>
                <a:cubicBezTo>
                  <a:pt x="1547" y="1691"/>
                  <a:pt x="1548" y="1689"/>
                  <a:pt x="1549" y="1687"/>
                </a:cubicBezTo>
                <a:cubicBezTo>
                  <a:pt x="1549" y="1685"/>
                  <a:pt x="1549" y="1683"/>
                  <a:pt x="1550" y="1681"/>
                </a:cubicBezTo>
                <a:cubicBezTo>
                  <a:pt x="1551" y="1677"/>
                  <a:pt x="1553" y="1673"/>
                  <a:pt x="1555" y="1669"/>
                </a:cubicBezTo>
                <a:cubicBezTo>
                  <a:pt x="1555" y="1667"/>
                  <a:pt x="1555" y="1665"/>
                  <a:pt x="1556" y="1663"/>
                </a:cubicBezTo>
                <a:cubicBezTo>
                  <a:pt x="1556" y="1663"/>
                  <a:pt x="1557" y="1661"/>
                  <a:pt x="1557" y="1663"/>
                </a:cubicBezTo>
                <a:cubicBezTo>
                  <a:pt x="1558" y="1664"/>
                  <a:pt x="1557" y="1665"/>
                  <a:pt x="1557" y="1666"/>
                </a:cubicBezTo>
                <a:cubicBezTo>
                  <a:pt x="1557" y="1668"/>
                  <a:pt x="1557" y="1670"/>
                  <a:pt x="1557" y="1672"/>
                </a:cubicBezTo>
                <a:cubicBezTo>
                  <a:pt x="1556" y="1674"/>
                  <a:pt x="1555" y="1676"/>
                  <a:pt x="1554" y="1678"/>
                </a:cubicBezTo>
                <a:cubicBezTo>
                  <a:pt x="1554" y="1680"/>
                  <a:pt x="1554" y="1682"/>
                  <a:pt x="1553" y="1684"/>
                </a:cubicBezTo>
                <a:cubicBezTo>
                  <a:pt x="1553" y="1686"/>
                  <a:pt x="1552" y="1688"/>
                  <a:pt x="1552" y="1690"/>
                </a:cubicBezTo>
                <a:cubicBezTo>
                  <a:pt x="1551" y="1694"/>
                  <a:pt x="1549" y="1698"/>
                  <a:pt x="1548" y="1702"/>
                </a:cubicBezTo>
                <a:cubicBezTo>
                  <a:pt x="1547" y="1703"/>
                  <a:pt x="1547" y="1705"/>
                  <a:pt x="1547" y="1706"/>
                </a:cubicBezTo>
                <a:cubicBezTo>
                  <a:pt x="1547" y="1707"/>
                  <a:pt x="1547" y="1710"/>
                  <a:pt x="1547" y="1710"/>
                </a:cubicBezTo>
                <a:cubicBezTo>
                  <a:pt x="1548" y="1711"/>
                  <a:pt x="1549" y="1710"/>
                  <a:pt x="1549" y="1709"/>
                </a:cubicBezTo>
                <a:cubicBezTo>
                  <a:pt x="1551" y="1707"/>
                  <a:pt x="1555" y="1709"/>
                  <a:pt x="1558" y="1708"/>
                </a:cubicBezTo>
                <a:cubicBezTo>
                  <a:pt x="1560" y="1708"/>
                  <a:pt x="1562" y="1708"/>
                  <a:pt x="1564" y="1710"/>
                </a:cubicBezTo>
                <a:cubicBezTo>
                  <a:pt x="1566" y="1712"/>
                  <a:pt x="1566" y="1713"/>
                  <a:pt x="1567" y="1715"/>
                </a:cubicBezTo>
                <a:cubicBezTo>
                  <a:pt x="1569" y="1718"/>
                  <a:pt x="1570" y="1720"/>
                  <a:pt x="1572" y="1722"/>
                </a:cubicBezTo>
                <a:cubicBezTo>
                  <a:pt x="1573" y="1724"/>
                  <a:pt x="1574" y="1726"/>
                  <a:pt x="1575" y="1728"/>
                </a:cubicBezTo>
                <a:cubicBezTo>
                  <a:pt x="1576" y="1730"/>
                  <a:pt x="1577" y="1732"/>
                  <a:pt x="1579" y="1734"/>
                </a:cubicBezTo>
                <a:cubicBezTo>
                  <a:pt x="1582" y="1737"/>
                  <a:pt x="1584" y="1742"/>
                  <a:pt x="1587" y="1745"/>
                </a:cubicBezTo>
                <a:cubicBezTo>
                  <a:pt x="1589" y="1749"/>
                  <a:pt x="1592" y="1752"/>
                  <a:pt x="1594" y="1756"/>
                </a:cubicBezTo>
                <a:cubicBezTo>
                  <a:pt x="1594" y="1757"/>
                  <a:pt x="1594" y="1758"/>
                  <a:pt x="1595" y="1759"/>
                </a:cubicBezTo>
                <a:cubicBezTo>
                  <a:pt x="1596" y="1760"/>
                  <a:pt x="1598" y="1761"/>
                  <a:pt x="1599" y="1763"/>
                </a:cubicBezTo>
                <a:cubicBezTo>
                  <a:pt x="1600" y="1765"/>
                  <a:pt x="1600" y="1767"/>
                  <a:pt x="1602" y="1769"/>
                </a:cubicBezTo>
                <a:cubicBezTo>
                  <a:pt x="1603" y="1770"/>
                  <a:pt x="1605" y="1772"/>
                  <a:pt x="1606" y="1774"/>
                </a:cubicBezTo>
                <a:cubicBezTo>
                  <a:pt x="1609" y="1775"/>
                  <a:pt x="1609" y="1776"/>
                  <a:pt x="1610" y="1778"/>
                </a:cubicBezTo>
                <a:cubicBezTo>
                  <a:pt x="1610" y="1781"/>
                  <a:pt x="1610" y="1783"/>
                  <a:pt x="1611" y="1784"/>
                </a:cubicBezTo>
                <a:cubicBezTo>
                  <a:pt x="1613" y="1786"/>
                  <a:pt x="1614" y="1787"/>
                  <a:pt x="1615" y="1788"/>
                </a:cubicBezTo>
                <a:cubicBezTo>
                  <a:pt x="1616" y="1791"/>
                  <a:pt x="1618" y="1793"/>
                  <a:pt x="1620" y="1794"/>
                </a:cubicBezTo>
                <a:cubicBezTo>
                  <a:pt x="1621" y="1795"/>
                  <a:pt x="1623" y="1796"/>
                  <a:pt x="1623" y="1799"/>
                </a:cubicBezTo>
                <a:cubicBezTo>
                  <a:pt x="1624" y="1799"/>
                  <a:pt x="1624" y="1801"/>
                  <a:pt x="1625" y="1801"/>
                </a:cubicBezTo>
                <a:cubicBezTo>
                  <a:pt x="1625" y="1803"/>
                  <a:pt x="1626" y="1803"/>
                  <a:pt x="1626" y="1805"/>
                </a:cubicBezTo>
                <a:cubicBezTo>
                  <a:pt x="1628" y="1809"/>
                  <a:pt x="1627" y="1814"/>
                  <a:pt x="1629" y="1819"/>
                </a:cubicBezTo>
                <a:cubicBezTo>
                  <a:pt x="1630" y="1822"/>
                  <a:pt x="1633" y="1824"/>
                  <a:pt x="1634" y="1827"/>
                </a:cubicBezTo>
                <a:cubicBezTo>
                  <a:pt x="1635" y="1829"/>
                  <a:pt x="1637" y="1831"/>
                  <a:pt x="1640" y="1831"/>
                </a:cubicBezTo>
                <a:cubicBezTo>
                  <a:pt x="1642" y="1832"/>
                  <a:pt x="1644" y="1831"/>
                  <a:pt x="1646" y="1832"/>
                </a:cubicBezTo>
                <a:cubicBezTo>
                  <a:pt x="1648" y="1833"/>
                  <a:pt x="1650" y="1835"/>
                  <a:pt x="1652" y="1836"/>
                </a:cubicBezTo>
                <a:cubicBezTo>
                  <a:pt x="1653" y="1838"/>
                  <a:pt x="1656" y="1839"/>
                  <a:pt x="1657" y="1841"/>
                </a:cubicBezTo>
                <a:cubicBezTo>
                  <a:pt x="1659" y="1843"/>
                  <a:pt x="1660" y="1846"/>
                  <a:pt x="1661" y="1847"/>
                </a:cubicBezTo>
                <a:cubicBezTo>
                  <a:pt x="1663" y="1849"/>
                  <a:pt x="1665" y="1851"/>
                  <a:pt x="1666" y="1853"/>
                </a:cubicBezTo>
                <a:cubicBezTo>
                  <a:pt x="1668" y="1858"/>
                  <a:pt x="1671" y="1863"/>
                  <a:pt x="1673" y="1868"/>
                </a:cubicBezTo>
                <a:cubicBezTo>
                  <a:pt x="1675" y="1870"/>
                  <a:pt x="1675" y="1872"/>
                  <a:pt x="1676" y="1875"/>
                </a:cubicBezTo>
                <a:cubicBezTo>
                  <a:pt x="1677" y="1877"/>
                  <a:pt x="1677" y="1881"/>
                  <a:pt x="1679" y="1883"/>
                </a:cubicBezTo>
                <a:cubicBezTo>
                  <a:pt x="1680" y="1884"/>
                  <a:pt x="1681" y="1886"/>
                  <a:pt x="1681" y="1888"/>
                </a:cubicBezTo>
                <a:cubicBezTo>
                  <a:pt x="1682" y="1890"/>
                  <a:pt x="1679" y="1891"/>
                  <a:pt x="1679" y="1894"/>
                </a:cubicBezTo>
                <a:cubicBezTo>
                  <a:pt x="1678" y="1896"/>
                  <a:pt x="1678" y="1898"/>
                  <a:pt x="1679" y="1900"/>
                </a:cubicBezTo>
                <a:cubicBezTo>
                  <a:pt x="1679" y="1902"/>
                  <a:pt x="1680" y="1904"/>
                  <a:pt x="1680" y="1906"/>
                </a:cubicBezTo>
                <a:cubicBezTo>
                  <a:pt x="1681" y="1908"/>
                  <a:pt x="1681" y="1909"/>
                  <a:pt x="1681" y="1911"/>
                </a:cubicBezTo>
                <a:cubicBezTo>
                  <a:pt x="1681" y="1914"/>
                  <a:pt x="1681" y="1918"/>
                  <a:pt x="1681" y="1922"/>
                </a:cubicBezTo>
                <a:cubicBezTo>
                  <a:pt x="1681" y="1924"/>
                  <a:pt x="1682" y="1927"/>
                  <a:pt x="1683" y="1929"/>
                </a:cubicBezTo>
                <a:cubicBezTo>
                  <a:pt x="1685" y="1934"/>
                  <a:pt x="1689" y="1937"/>
                  <a:pt x="1692" y="1941"/>
                </a:cubicBezTo>
                <a:cubicBezTo>
                  <a:pt x="1693" y="1943"/>
                  <a:pt x="1694" y="1946"/>
                  <a:pt x="1695" y="1948"/>
                </a:cubicBezTo>
                <a:cubicBezTo>
                  <a:pt x="1696" y="1950"/>
                  <a:pt x="1698" y="1951"/>
                  <a:pt x="1700" y="1952"/>
                </a:cubicBezTo>
                <a:cubicBezTo>
                  <a:pt x="1703" y="1955"/>
                  <a:pt x="1708" y="1954"/>
                  <a:pt x="1712" y="1956"/>
                </a:cubicBezTo>
                <a:cubicBezTo>
                  <a:pt x="1714" y="1957"/>
                  <a:pt x="1715" y="1959"/>
                  <a:pt x="1717" y="1961"/>
                </a:cubicBezTo>
                <a:cubicBezTo>
                  <a:pt x="1718" y="1962"/>
                  <a:pt x="1720" y="1964"/>
                  <a:pt x="1721" y="1966"/>
                </a:cubicBezTo>
                <a:cubicBezTo>
                  <a:pt x="1725" y="1969"/>
                  <a:pt x="1728" y="1974"/>
                  <a:pt x="1730" y="1979"/>
                </a:cubicBezTo>
                <a:cubicBezTo>
                  <a:pt x="1731" y="1982"/>
                  <a:pt x="1734" y="1984"/>
                  <a:pt x="1735" y="1987"/>
                </a:cubicBezTo>
                <a:cubicBezTo>
                  <a:pt x="1737" y="1989"/>
                  <a:pt x="1738" y="1992"/>
                  <a:pt x="1739" y="1994"/>
                </a:cubicBezTo>
                <a:cubicBezTo>
                  <a:pt x="1741" y="2000"/>
                  <a:pt x="1745" y="2004"/>
                  <a:pt x="1748" y="2009"/>
                </a:cubicBezTo>
                <a:cubicBezTo>
                  <a:pt x="1751" y="2014"/>
                  <a:pt x="1752" y="2019"/>
                  <a:pt x="1756" y="2024"/>
                </a:cubicBezTo>
                <a:cubicBezTo>
                  <a:pt x="1759" y="2028"/>
                  <a:pt x="1763" y="2031"/>
                  <a:pt x="1767" y="2034"/>
                </a:cubicBezTo>
                <a:cubicBezTo>
                  <a:pt x="1770" y="2036"/>
                  <a:pt x="1773" y="2038"/>
                  <a:pt x="1775" y="2041"/>
                </a:cubicBezTo>
                <a:cubicBezTo>
                  <a:pt x="1776" y="2042"/>
                  <a:pt x="1777" y="2044"/>
                  <a:pt x="1777" y="2046"/>
                </a:cubicBezTo>
                <a:cubicBezTo>
                  <a:pt x="1777" y="2048"/>
                  <a:pt x="1776" y="2051"/>
                  <a:pt x="1777" y="2053"/>
                </a:cubicBezTo>
                <a:cubicBezTo>
                  <a:pt x="1778" y="2055"/>
                  <a:pt x="1781" y="2054"/>
                  <a:pt x="1782" y="2056"/>
                </a:cubicBezTo>
                <a:cubicBezTo>
                  <a:pt x="1783" y="2056"/>
                  <a:pt x="1783" y="2057"/>
                  <a:pt x="1784" y="2058"/>
                </a:cubicBezTo>
                <a:cubicBezTo>
                  <a:pt x="1784" y="2059"/>
                  <a:pt x="1785" y="2059"/>
                  <a:pt x="1786" y="2060"/>
                </a:cubicBezTo>
                <a:cubicBezTo>
                  <a:pt x="1787" y="2062"/>
                  <a:pt x="1788" y="2064"/>
                  <a:pt x="1789" y="2066"/>
                </a:cubicBezTo>
                <a:cubicBezTo>
                  <a:pt x="1789" y="2069"/>
                  <a:pt x="1790" y="2071"/>
                  <a:pt x="1790" y="2074"/>
                </a:cubicBezTo>
                <a:cubicBezTo>
                  <a:pt x="1790" y="2075"/>
                  <a:pt x="1790" y="2076"/>
                  <a:pt x="1790" y="2078"/>
                </a:cubicBezTo>
                <a:cubicBezTo>
                  <a:pt x="1790" y="2079"/>
                  <a:pt x="1790" y="2080"/>
                  <a:pt x="1790" y="2081"/>
                </a:cubicBezTo>
                <a:cubicBezTo>
                  <a:pt x="1790" y="2082"/>
                  <a:pt x="1791" y="2083"/>
                  <a:pt x="1791" y="2084"/>
                </a:cubicBezTo>
                <a:cubicBezTo>
                  <a:pt x="1791" y="2085"/>
                  <a:pt x="1791" y="2086"/>
                  <a:pt x="1791" y="2087"/>
                </a:cubicBezTo>
                <a:cubicBezTo>
                  <a:pt x="1791" y="2089"/>
                  <a:pt x="1789" y="2091"/>
                  <a:pt x="1789" y="2093"/>
                </a:cubicBezTo>
                <a:cubicBezTo>
                  <a:pt x="1788" y="2095"/>
                  <a:pt x="1790" y="2097"/>
                  <a:pt x="1790" y="2099"/>
                </a:cubicBezTo>
                <a:cubicBezTo>
                  <a:pt x="1790" y="2101"/>
                  <a:pt x="1791" y="2105"/>
                  <a:pt x="1790" y="2107"/>
                </a:cubicBezTo>
                <a:cubicBezTo>
                  <a:pt x="1789" y="2108"/>
                  <a:pt x="1787" y="2108"/>
                  <a:pt x="1786" y="2109"/>
                </a:cubicBezTo>
                <a:cubicBezTo>
                  <a:pt x="1785" y="2111"/>
                  <a:pt x="1790" y="2110"/>
                  <a:pt x="1791" y="2111"/>
                </a:cubicBezTo>
                <a:cubicBezTo>
                  <a:pt x="1791" y="2111"/>
                  <a:pt x="1791" y="2113"/>
                  <a:pt x="1791" y="2114"/>
                </a:cubicBezTo>
                <a:cubicBezTo>
                  <a:pt x="1791" y="2116"/>
                  <a:pt x="1792" y="2118"/>
                  <a:pt x="1793" y="2120"/>
                </a:cubicBezTo>
                <a:cubicBezTo>
                  <a:pt x="1793" y="2122"/>
                  <a:pt x="1793" y="2125"/>
                  <a:pt x="1793" y="2127"/>
                </a:cubicBezTo>
                <a:cubicBezTo>
                  <a:pt x="1794" y="2129"/>
                  <a:pt x="1795" y="2131"/>
                  <a:pt x="1795" y="2133"/>
                </a:cubicBezTo>
                <a:cubicBezTo>
                  <a:pt x="1796" y="2135"/>
                  <a:pt x="1796" y="2137"/>
                  <a:pt x="1797" y="2140"/>
                </a:cubicBezTo>
                <a:cubicBezTo>
                  <a:pt x="1797" y="2142"/>
                  <a:pt x="1798" y="2144"/>
                  <a:pt x="1798" y="2146"/>
                </a:cubicBezTo>
                <a:cubicBezTo>
                  <a:pt x="1799" y="2148"/>
                  <a:pt x="1800" y="2150"/>
                  <a:pt x="1801" y="2152"/>
                </a:cubicBezTo>
                <a:cubicBezTo>
                  <a:pt x="1803" y="2153"/>
                  <a:pt x="1804" y="2155"/>
                  <a:pt x="1804" y="2158"/>
                </a:cubicBezTo>
                <a:cubicBezTo>
                  <a:pt x="1805" y="2160"/>
                  <a:pt x="1804" y="2163"/>
                  <a:pt x="1804" y="2165"/>
                </a:cubicBezTo>
                <a:close/>
                <a:moveTo>
                  <a:pt x="1928" y="1181"/>
                </a:moveTo>
                <a:cubicBezTo>
                  <a:pt x="1928" y="1182"/>
                  <a:pt x="1927" y="1182"/>
                  <a:pt x="1926" y="1182"/>
                </a:cubicBezTo>
                <a:cubicBezTo>
                  <a:pt x="1925" y="1181"/>
                  <a:pt x="1926" y="1181"/>
                  <a:pt x="1927" y="1180"/>
                </a:cubicBezTo>
                <a:cubicBezTo>
                  <a:pt x="1927" y="1180"/>
                  <a:pt x="1928" y="1177"/>
                  <a:pt x="1929" y="1178"/>
                </a:cubicBezTo>
                <a:cubicBezTo>
                  <a:pt x="1929" y="1179"/>
                  <a:pt x="1928" y="1181"/>
                  <a:pt x="1928" y="1181"/>
                </a:cubicBezTo>
                <a:close/>
                <a:moveTo>
                  <a:pt x="2143" y="1277"/>
                </a:moveTo>
                <a:cubicBezTo>
                  <a:pt x="2142" y="1278"/>
                  <a:pt x="2139" y="1277"/>
                  <a:pt x="2137" y="1277"/>
                </a:cubicBezTo>
                <a:cubicBezTo>
                  <a:pt x="2135" y="1277"/>
                  <a:pt x="2133" y="1278"/>
                  <a:pt x="2131" y="1279"/>
                </a:cubicBezTo>
                <a:cubicBezTo>
                  <a:pt x="2131" y="1280"/>
                  <a:pt x="2130" y="1281"/>
                  <a:pt x="2131" y="1282"/>
                </a:cubicBezTo>
                <a:cubicBezTo>
                  <a:pt x="2131" y="1283"/>
                  <a:pt x="2132" y="1283"/>
                  <a:pt x="2132" y="1284"/>
                </a:cubicBezTo>
                <a:cubicBezTo>
                  <a:pt x="2133" y="1288"/>
                  <a:pt x="2130" y="1286"/>
                  <a:pt x="2129" y="1286"/>
                </a:cubicBezTo>
                <a:cubicBezTo>
                  <a:pt x="2128" y="1285"/>
                  <a:pt x="2127" y="1285"/>
                  <a:pt x="2126" y="1284"/>
                </a:cubicBezTo>
                <a:cubicBezTo>
                  <a:pt x="2125" y="1284"/>
                  <a:pt x="2124" y="1284"/>
                  <a:pt x="2123" y="1284"/>
                </a:cubicBezTo>
                <a:cubicBezTo>
                  <a:pt x="2122" y="1285"/>
                  <a:pt x="2121" y="1286"/>
                  <a:pt x="2120" y="1286"/>
                </a:cubicBezTo>
                <a:cubicBezTo>
                  <a:pt x="2119" y="1286"/>
                  <a:pt x="2119" y="1286"/>
                  <a:pt x="2118" y="1287"/>
                </a:cubicBezTo>
                <a:cubicBezTo>
                  <a:pt x="2117" y="1287"/>
                  <a:pt x="2116" y="1288"/>
                  <a:pt x="2115" y="1287"/>
                </a:cubicBezTo>
                <a:cubicBezTo>
                  <a:pt x="2114" y="1286"/>
                  <a:pt x="2114" y="1285"/>
                  <a:pt x="2114" y="1284"/>
                </a:cubicBezTo>
                <a:cubicBezTo>
                  <a:pt x="2114" y="1283"/>
                  <a:pt x="2114" y="1282"/>
                  <a:pt x="2114" y="1281"/>
                </a:cubicBezTo>
                <a:cubicBezTo>
                  <a:pt x="2113" y="1281"/>
                  <a:pt x="2113" y="1280"/>
                  <a:pt x="2112" y="1280"/>
                </a:cubicBezTo>
                <a:cubicBezTo>
                  <a:pt x="2112" y="1279"/>
                  <a:pt x="2112" y="1277"/>
                  <a:pt x="2110" y="1278"/>
                </a:cubicBezTo>
                <a:cubicBezTo>
                  <a:pt x="2110" y="1279"/>
                  <a:pt x="2111" y="1280"/>
                  <a:pt x="2111" y="1281"/>
                </a:cubicBezTo>
                <a:cubicBezTo>
                  <a:pt x="2110" y="1282"/>
                  <a:pt x="2110" y="1282"/>
                  <a:pt x="2109" y="1282"/>
                </a:cubicBezTo>
                <a:cubicBezTo>
                  <a:pt x="2107" y="1282"/>
                  <a:pt x="2107" y="1284"/>
                  <a:pt x="2105" y="1284"/>
                </a:cubicBezTo>
                <a:cubicBezTo>
                  <a:pt x="2104" y="1284"/>
                  <a:pt x="2103" y="1283"/>
                  <a:pt x="2101" y="1282"/>
                </a:cubicBezTo>
                <a:cubicBezTo>
                  <a:pt x="2099" y="1282"/>
                  <a:pt x="2098" y="1283"/>
                  <a:pt x="2096" y="1281"/>
                </a:cubicBezTo>
                <a:cubicBezTo>
                  <a:pt x="2095" y="1280"/>
                  <a:pt x="2094" y="1277"/>
                  <a:pt x="2093" y="1276"/>
                </a:cubicBezTo>
                <a:cubicBezTo>
                  <a:pt x="2093" y="1275"/>
                  <a:pt x="2090" y="1272"/>
                  <a:pt x="2089" y="1272"/>
                </a:cubicBezTo>
                <a:cubicBezTo>
                  <a:pt x="2089" y="1272"/>
                  <a:pt x="2089" y="1272"/>
                  <a:pt x="2089" y="1272"/>
                </a:cubicBezTo>
                <a:cubicBezTo>
                  <a:pt x="2089" y="1273"/>
                  <a:pt x="2090" y="1274"/>
                  <a:pt x="2090" y="1275"/>
                </a:cubicBezTo>
                <a:cubicBezTo>
                  <a:pt x="2090" y="1276"/>
                  <a:pt x="2090" y="1277"/>
                  <a:pt x="2090" y="1278"/>
                </a:cubicBezTo>
                <a:cubicBezTo>
                  <a:pt x="2089" y="1280"/>
                  <a:pt x="2089" y="1282"/>
                  <a:pt x="2089" y="1284"/>
                </a:cubicBezTo>
                <a:cubicBezTo>
                  <a:pt x="2088" y="1285"/>
                  <a:pt x="2087" y="1287"/>
                  <a:pt x="2086" y="1288"/>
                </a:cubicBezTo>
                <a:cubicBezTo>
                  <a:pt x="2086" y="1289"/>
                  <a:pt x="2086" y="1290"/>
                  <a:pt x="2085" y="1291"/>
                </a:cubicBezTo>
                <a:cubicBezTo>
                  <a:pt x="2084" y="1294"/>
                  <a:pt x="2084" y="1298"/>
                  <a:pt x="2085" y="1301"/>
                </a:cubicBezTo>
                <a:cubicBezTo>
                  <a:pt x="2085" y="1302"/>
                  <a:pt x="2086" y="1303"/>
                  <a:pt x="2086" y="1304"/>
                </a:cubicBezTo>
                <a:cubicBezTo>
                  <a:pt x="2087" y="1305"/>
                  <a:pt x="2086" y="1306"/>
                  <a:pt x="2087" y="1307"/>
                </a:cubicBezTo>
                <a:cubicBezTo>
                  <a:pt x="2088" y="1310"/>
                  <a:pt x="2090" y="1310"/>
                  <a:pt x="2092" y="1309"/>
                </a:cubicBezTo>
                <a:cubicBezTo>
                  <a:pt x="2095" y="1309"/>
                  <a:pt x="2097" y="1309"/>
                  <a:pt x="2099" y="1310"/>
                </a:cubicBezTo>
                <a:cubicBezTo>
                  <a:pt x="2101" y="1311"/>
                  <a:pt x="2103" y="1310"/>
                  <a:pt x="2105" y="1311"/>
                </a:cubicBezTo>
                <a:cubicBezTo>
                  <a:pt x="2106" y="1312"/>
                  <a:pt x="2106" y="1313"/>
                  <a:pt x="2106" y="1314"/>
                </a:cubicBezTo>
                <a:cubicBezTo>
                  <a:pt x="2106" y="1316"/>
                  <a:pt x="2105" y="1316"/>
                  <a:pt x="2105" y="1317"/>
                </a:cubicBezTo>
                <a:cubicBezTo>
                  <a:pt x="2105" y="1319"/>
                  <a:pt x="2107" y="1321"/>
                  <a:pt x="2109" y="1322"/>
                </a:cubicBezTo>
                <a:cubicBezTo>
                  <a:pt x="2110" y="1322"/>
                  <a:pt x="2111" y="1323"/>
                  <a:pt x="2111" y="1324"/>
                </a:cubicBezTo>
                <a:cubicBezTo>
                  <a:pt x="2111" y="1325"/>
                  <a:pt x="2111" y="1326"/>
                  <a:pt x="2110" y="1325"/>
                </a:cubicBezTo>
                <a:cubicBezTo>
                  <a:pt x="2109" y="1325"/>
                  <a:pt x="2109" y="1324"/>
                  <a:pt x="2108" y="1323"/>
                </a:cubicBezTo>
                <a:cubicBezTo>
                  <a:pt x="2108" y="1323"/>
                  <a:pt x="2106" y="1322"/>
                  <a:pt x="2105" y="1323"/>
                </a:cubicBezTo>
                <a:cubicBezTo>
                  <a:pt x="2104" y="1323"/>
                  <a:pt x="2102" y="1327"/>
                  <a:pt x="2101" y="1325"/>
                </a:cubicBezTo>
                <a:cubicBezTo>
                  <a:pt x="2099" y="1323"/>
                  <a:pt x="2103" y="1322"/>
                  <a:pt x="2103" y="1320"/>
                </a:cubicBezTo>
                <a:cubicBezTo>
                  <a:pt x="2103" y="1319"/>
                  <a:pt x="2101" y="1319"/>
                  <a:pt x="2100" y="1320"/>
                </a:cubicBezTo>
                <a:cubicBezTo>
                  <a:pt x="2100" y="1321"/>
                  <a:pt x="2100" y="1322"/>
                  <a:pt x="2099" y="1323"/>
                </a:cubicBezTo>
                <a:cubicBezTo>
                  <a:pt x="2098" y="1325"/>
                  <a:pt x="2096" y="1326"/>
                  <a:pt x="2096" y="1329"/>
                </a:cubicBezTo>
                <a:cubicBezTo>
                  <a:pt x="2096" y="1331"/>
                  <a:pt x="2097" y="1331"/>
                  <a:pt x="2098" y="1332"/>
                </a:cubicBezTo>
                <a:cubicBezTo>
                  <a:pt x="2098" y="1333"/>
                  <a:pt x="2098" y="1334"/>
                  <a:pt x="2098" y="1335"/>
                </a:cubicBezTo>
                <a:cubicBezTo>
                  <a:pt x="2099" y="1336"/>
                  <a:pt x="2099" y="1337"/>
                  <a:pt x="2100" y="1336"/>
                </a:cubicBezTo>
                <a:cubicBezTo>
                  <a:pt x="2101" y="1335"/>
                  <a:pt x="2101" y="1334"/>
                  <a:pt x="2100" y="1333"/>
                </a:cubicBezTo>
                <a:cubicBezTo>
                  <a:pt x="2100" y="1332"/>
                  <a:pt x="2100" y="1330"/>
                  <a:pt x="2101" y="1330"/>
                </a:cubicBezTo>
                <a:cubicBezTo>
                  <a:pt x="2103" y="1330"/>
                  <a:pt x="2103" y="1331"/>
                  <a:pt x="2103" y="1332"/>
                </a:cubicBezTo>
                <a:cubicBezTo>
                  <a:pt x="2105" y="1335"/>
                  <a:pt x="2107" y="1333"/>
                  <a:pt x="2109" y="1334"/>
                </a:cubicBezTo>
                <a:cubicBezTo>
                  <a:pt x="2111" y="1336"/>
                  <a:pt x="2111" y="1338"/>
                  <a:pt x="2113" y="1339"/>
                </a:cubicBezTo>
                <a:cubicBezTo>
                  <a:pt x="2115" y="1341"/>
                  <a:pt x="2116" y="1342"/>
                  <a:pt x="2118" y="1343"/>
                </a:cubicBezTo>
                <a:cubicBezTo>
                  <a:pt x="2119" y="1345"/>
                  <a:pt x="2120" y="1347"/>
                  <a:pt x="2120" y="1349"/>
                </a:cubicBezTo>
                <a:cubicBezTo>
                  <a:pt x="2120" y="1350"/>
                  <a:pt x="2120" y="1351"/>
                  <a:pt x="2119" y="1351"/>
                </a:cubicBezTo>
                <a:cubicBezTo>
                  <a:pt x="2119" y="1353"/>
                  <a:pt x="2118" y="1354"/>
                  <a:pt x="2118" y="1356"/>
                </a:cubicBezTo>
                <a:cubicBezTo>
                  <a:pt x="2117" y="1358"/>
                  <a:pt x="2117" y="1359"/>
                  <a:pt x="2117" y="1361"/>
                </a:cubicBezTo>
                <a:cubicBezTo>
                  <a:pt x="2117" y="1363"/>
                  <a:pt x="2117" y="1366"/>
                  <a:pt x="2116" y="1369"/>
                </a:cubicBezTo>
                <a:cubicBezTo>
                  <a:pt x="2115" y="1374"/>
                  <a:pt x="2115" y="1379"/>
                  <a:pt x="2117" y="1384"/>
                </a:cubicBezTo>
                <a:cubicBezTo>
                  <a:pt x="2118" y="1387"/>
                  <a:pt x="2118" y="1390"/>
                  <a:pt x="2118" y="1394"/>
                </a:cubicBezTo>
                <a:cubicBezTo>
                  <a:pt x="2119" y="1397"/>
                  <a:pt x="2118" y="1399"/>
                  <a:pt x="2119" y="1402"/>
                </a:cubicBezTo>
                <a:cubicBezTo>
                  <a:pt x="2120" y="1405"/>
                  <a:pt x="2120" y="1407"/>
                  <a:pt x="2121" y="1409"/>
                </a:cubicBezTo>
                <a:cubicBezTo>
                  <a:pt x="2122" y="1412"/>
                  <a:pt x="2122" y="1414"/>
                  <a:pt x="2123" y="1416"/>
                </a:cubicBezTo>
                <a:cubicBezTo>
                  <a:pt x="2123" y="1418"/>
                  <a:pt x="2121" y="1420"/>
                  <a:pt x="2119" y="1420"/>
                </a:cubicBezTo>
                <a:cubicBezTo>
                  <a:pt x="2118" y="1420"/>
                  <a:pt x="2117" y="1419"/>
                  <a:pt x="2116" y="1419"/>
                </a:cubicBezTo>
                <a:cubicBezTo>
                  <a:pt x="2115" y="1418"/>
                  <a:pt x="2114" y="1418"/>
                  <a:pt x="2115" y="1417"/>
                </a:cubicBezTo>
                <a:cubicBezTo>
                  <a:pt x="2116" y="1416"/>
                  <a:pt x="2118" y="1416"/>
                  <a:pt x="2117" y="1415"/>
                </a:cubicBezTo>
                <a:cubicBezTo>
                  <a:pt x="2116" y="1415"/>
                  <a:pt x="2114" y="1416"/>
                  <a:pt x="2114" y="1416"/>
                </a:cubicBezTo>
                <a:cubicBezTo>
                  <a:pt x="2111" y="1417"/>
                  <a:pt x="2110" y="1417"/>
                  <a:pt x="2107" y="1417"/>
                </a:cubicBezTo>
                <a:cubicBezTo>
                  <a:pt x="2101" y="1416"/>
                  <a:pt x="2096" y="1420"/>
                  <a:pt x="2091" y="1421"/>
                </a:cubicBezTo>
                <a:cubicBezTo>
                  <a:pt x="2088" y="1421"/>
                  <a:pt x="2085" y="1421"/>
                  <a:pt x="2083" y="1422"/>
                </a:cubicBezTo>
                <a:cubicBezTo>
                  <a:pt x="2080" y="1422"/>
                  <a:pt x="2077" y="1424"/>
                  <a:pt x="2074" y="1424"/>
                </a:cubicBezTo>
                <a:cubicBezTo>
                  <a:pt x="2069" y="1426"/>
                  <a:pt x="2063" y="1426"/>
                  <a:pt x="2058" y="1426"/>
                </a:cubicBezTo>
                <a:cubicBezTo>
                  <a:pt x="2055" y="1425"/>
                  <a:pt x="2051" y="1425"/>
                  <a:pt x="2048" y="1424"/>
                </a:cubicBezTo>
                <a:cubicBezTo>
                  <a:pt x="2045" y="1423"/>
                  <a:pt x="2042" y="1423"/>
                  <a:pt x="2039" y="1422"/>
                </a:cubicBezTo>
                <a:cubicBezTo>
                  <a:pt x="2036" y="1421"/>
                  <a:pt x="2034" y="1419"/>
                  <a:pt x="2031" y="1418"/>
                </a:cubicBezTo>
                <a:cubicBezTo>
                  <a:pt x="2029" y="1417"/>
                  <a:pt x="2026" y="1417"/>
                  <a:pt x="2024" y="1416"/>
                </a:cubicBezTo>
                <a:cubicBezTo>
                  <a:pt x="2021" y="1415"/>
                  <a:pt x="2019" y="1414"/>
                  <a:pt x="2017" y="1412"/>
                </a:cubicBezTo>
                <a:cubicBezTo>
                  <a:pt x="2015" y="1411"/>
                  <a:pt x="2015" y="1409"/>
                  <a:pt x="2014" y="1407"/>
                </a:cubicBezTo>
                <a:cubicBezTo>
                  <a:pt x="2012" y="1405"/>
                  <a:pt x="2010" y="1403"/>
                  <a:pt x="2009" y="1401"/>
                </a:cubicBezTo>
                <a:cubicBezTo>
                  <a:pt x="2005" y="1398"/>
                  <a:pt x="2000" y="1398"/>
                  <a:pt x="1995" y="1397"/>
                </a:cubicBezTo>
                <a:cubicBezTo>
                  <a:pt x="1993" y="1396"/>
                  <a:pt x="1991" y="1396"/>
                  <a:pt x="1989" y="1395"/>
                </a:cubicBezTo>
                <a:cubicBezTo>
                  <a:pt x="1986" y="1394"/>
                  <a:pt x="1984" y="1394"/>
                  <a:pt x="1982" y="1394"/>
                </a:cubicBezTo>
                <a:cubicBezTo>
                  <a:pt x="1980" y="1393"/>
                  <a:pt x="1979" y="1392"/>
                  <a:pt x="1978" y="1391"/>
                </a:cubicBezTo>
                <a:cubicBezTo>
                  <a:pt x="1976" y="1389"/>
                  <a:pt x="1976" y="1387"/>
                  <a:pt x="1975" y="1385"/>
                </a:cubicBezTo>
                <a:cubicBezTo>
                  <a:pt x="1974" y="1381"/>
                  <a:pt x="1973" y="1376"/>
                  <a:pt x="1972" y="1372"/>
                </a:cubicBezTo>
                <a:cubicBezTo>
                  <a:pt x="1971" y="1370"/>
                  <a:pt x="1971" y="1368"/>
                  <a:pt x="1971" y="1366"/>
                </a:cubicBezTo>
                <a:cubicBezTo>
                  <a:pt x="1971" y="1364"/>
                  <a:pt x="1971" y="1362"/>
                  <a:pt x="1971" y="1360"/>
                </a:cubicBezTo>
                <a:cubicBezTo>
                  <a:pt x="1971" y="1355"/>
                  <a:pt x="1972" y="1351"/>
                  <a:pt x="1973" y="1347"/>
                </a:cubicBezTo>
                <a:cubicBezTo>
                  <a:pt x="1973" y="1345"/>
                  <a:pt x="1973" y="1342"/>
                  <a:pt x="1973" y="1340"/>
                </a:cubicBezTo>
                <a:cubicBezTo>
                  <a:pt x="1974" y="1338"/>
                  <a:pt x="1977" y="1338"/>
                  <a:pt x="1977" y="1340"/>
                </a:cubicBezTo>
                <a:cubicBezTo>
                  <a:pt x="1977" y="1341"/>
                  <a:pt x="1978" y="1342"/>
                  <a:pt x="1978" y="1343"/>
                </a:cubicBezTo>
                <a:cubicBezTo>
                  <a:pt x="1979" y="1344"/>
                  <a:pt x="1979" y="1345"/>
                  <a:pt x="1979" y="1345"/>
                </a:cubicBezTo>
                <a:cubicBezTo>
                  <a:pt x="1980" y="1343"/>
                  <a:pt x="1979" y="1342"/>
                  <a:pt x="1979" y="1340"/>
                </a:cubicBezTo>
                <a:cubicBezTo>
                  <a:pt x="1980" y="1339"/>
                  <a:pt x="1982" y="1339"/>
                  <a:pt x="1982" y="1337"/>
                </a:cubicBezTo>
                <a:cubicBezTo>
                  <a:pt x="1982" y="1335"/>
                  <a:pt x="1982" y="1333"/>
                  <a:pt x="1983" y="1332"/>
                </a:cubicBezTo>
                <a:cubicBezTo>
                  <a:pt x="1984" y="1332"/>
                  <a:pt x="1988" y="1335"/>
                  <a:pt x="1987" y="1332"/>
                </a:cubicBezTo>
                <a:cubicBezTo>
                  <a:pt x="1987" y="1332"/>
                  <a:pt x="1986" y="1331"/>
                  <a:pt x="1986" y="1331"/>
                </a:cubicBezTo>
                <a:cubicBezTo>
                  <a:pt x="1986" y="1330"/>
                  <a:pt x="1986" y="1329"/>
                  <a:pt x="1985" y="1328"/>
                </a:cubicBezTo>
                <a:cubicBezTo>
                  <a:pt x="1985" y="1327"/>
                  <a:pt x="1983" y="1326"/>
                  <a:pt x="1983" y="1325"/>
                </a:cubicBezTo>
                <a:cubicBezTo>
                  <a:pt x="1983" y="1323"/>
                  <a:pt x="1985" y="1321"/>
                  <a:pt x="1985" y="1319"/>
                </a:cubicBezTo>
                <a:cubicBezTo>
                  <a:pt x="1986" y="1318"/>
                  <a:pt x="1986" y="1316"/>
                  <a:pt x="1987" y="1314"/>
                </a:cubicBezTo>
                <a:cubicBezTo>
                  <a:pt x="1987" y="1312"/>
                  <a:pt x="1989" y="1311"/>
                  <a:pt x="1990" y="1309"/>
                </a:cubicBezTo>
                <a:cubicBezTo>
                  <a:pt x="1991" y="1307"/>
                  <a:pt x="1991" y="1304"/>
                  <a:pt x="1992" y="1302"/>
                </a:cubicBezTo>
                <a:cubicBezTo>
                  <a:pt x="1993" y="1301"/>
                  <a:pt x="1993" y="1301"/>
                  <a:pt x="1995" y="1300"/>
                </a:cubicBezTo>
                <a:cubicBezTo>
                  <a:pt x="1996" y="1300"/>
                  <a:pt x="1997" y="1300"/>
                  <a:pt x="1998" y="1299"/>
                </a:cubicBezTo>
                <a:cubicBezTo>
                  <a:pt x="1998" y="1299"/>
                  <a:pt x="1999" y="1298"/>
                  <a:pt x="2000" y="1297"/>
                </a:cubicBezTo>
                <a:cubicBezTo>
                  <a:pt x="2001" y="1297"/>
                  <a:pt x="2002" y="1297"/>
                  <a:pt x="2003" y="1297"/>
                </a:cubicBezTo>
                <a:cubicBezTo>
                  <a:pt x="2004" y="1297"/>
                  <a:pt x="2005" y="1297"/>
                  <a:pt x="2006" y="1297"/>
                </a:cubicBezTo>
                <a:cubicBezTo>
                  <a:pt x="2008" y="1298"/>
                  <a:pt x="2009" y="1297"/>
                  <a:pt x="2010" y="1297"/>
                </a:cubicBezTo>
                <a:cubicBezTo>
                  <a:pt x="2012" y="1297"/>
                  <a:pt x="2013" y="1301"/>
                  <a:pt x="2015" y="1301"/>
                </a:cubicBezTo>
                <a:cubicBezTo>
                  <a:pt x="2017" y="1301"/>
                  <a:pt x="2015" y="1300"/>
                  <a:pt x="2015" y="1299"/>
                </a:cubicBezTo>
                <a:cubicBezTo>
                  <a:pt x="2015" y="1298"/>
                  <a:pt x="2015" y="1297"/>
                  <a:pt x="2015" y="1296"/>
                </a:cubicBezTo>
                <a:cubicBezTo>
                  <a:pt x="2015" y="1295"/>
                  <a:pt x="2013" y="1295"/>
                  <a:pt x="2013" y="1295"/>
                </a:cubicBezTo>
                <a:cubicBezTo>
                  <a:pt x="2012" y="1294"/>
                  <a:pt x="2012" y="1293"/>
                  <a:pt x="2011" y="1293"/>
                </a:cubicBezTo>
                <a:cubicBezTo>
                  <a:pt x="2010" y="1291"/>
                  <a:pt x="2008" y="1290"/>
                  <a:pt x="2006" y="1289"/>
                </a:cubicBezTo>
                <a:cubicBezTo>
                  <a:pt x="2005" y="1289"/>
                  <a:pt x="2004" y="1288"/>
                  <a:pt x="2003" y="1288"/>
                </a:cubicBezTo>
                <a:cubicBezTo>
                  <a:pt x="2001" y="1288"/>
                  <a:pt x="1999" y="1289"/>
                  <a:pt x="1997" y="1289"/>
                </a:cubicBezTo>
                <a:cubicBezTo>
                  <a:pt x="1995" y="1288"/>
                  <a:pt x="1993" y="1286"/>
                  <a:pt x="1992" y="1285"/>
                </a:cubicBezTo>
                <a:cubicBezTo>
                  <a:pt x="1990" y="1283"/>
                  <a:pt x="1988" y="1282"/>
                  <a:pt x="1987" y="1280"/>
                </a:cubicBezTo>
                <a:cubicBezTo>
                  <a:pt x="1986" y="1278"/>
                  <a:pt x="1984" y="1276"/>
                  <a:pt x="1983" y="1274"/>
                </a:cubicBezTo>
                <a:cubicBezTo>
                  <a:pt x="1982" y="1272"/>
                  <a:pt x="1981" y="1271"/>
                  <a:pt x="1979" y="1269"/>
                </a:cubicBezTo>
                <a:cubicBezTo>
                  <a:pt x="1978" y="1267"/>
                  <a:pt x="1978" y="1265"/>
                  <a:pt x="1977" y="1262"/>
                </a:cubicBezTo>
                <a:cubicBezTo>
                  <a:pt x="1976" y="1261"/>
                  <a:pt x="1975" y="1259"/>
                  <a:pt x="1974" y="1257"/>
                </a:cubicBezTo>
                <a:cubicBezTo>
                  <a:pt x="1973" y="1255"/>
                  <a:pt x="1971" y="1253"/>
                  <a:pt x="1970" y="1252"/>
                </a:cubicBezTo>
                <a:cubicBezTo>
                  <a:pt x="1968" y="1250"/>
                  <a:pt x="1967" y="1249"/>
                  <a:pt x="1965" y="1247"/>
                </a:cubicBezTo>
                <a:cubicBezTo>
                  <a:pt x="1963" y="1244"/>
                  <a:pt x="1961" y="1241"/>
                  <a:pt x="1958" y="1239"/>
                </a:cubicBezTo>
                <a:cubicBezTo>
                  <a:pt x="1954" y="1236"/>
                  <a:pt x="1952" y="1231"/>
                  <a:pt x="1949" y="1227"/>
                </a:cubicBezTo>
                <a:cubicBezTo>
                  <a:pt x="1948" y="1226"/>
                  <a:pt x="1946" y="1224"/>
                  <a:pt x="1945" y="1222"/>
                </a:cubicBezTo>
                <a:cubicBezTo>
                  <a:pt x="1943" y="1220"/>
                  <a:pt x="1940" y="1219"/>
                  <a:pt x="1939" y="1217"/>
                </a:cubicBezTo>
                <a:cubicBezTo>
                  <a:pt x="1937" y="1215"/>
                  <a:pt x="1938" y="1213"/>
                  <a:pt x="1937" y="1211"/>
                </a:cubicBezTo>
                <a:cubicBezTo>
                  <a:pt x="1937" y="1209"/>
                  <a:pt x="1936" y="1207"/>
                  <a:pt x="1934" y="1206"/>
                </a:cubicBezTo>
                <a:cubicBezTo>
                  <a:pt x="1933" y="1205"/>
                  <a:pt x="1930" y="1205"/>
                  <a:pt x="1931" y="1202"/>
                </a:cubicBezTo>
                <a:cubicBezTo>
                  <a:pt x="1931" y="1201"/>
                  <a:pt x="1932" y="1200"/>
                  <a:pt x="1932" y="1199"/>
                </a:cubicBezTo>
                <a:cubicBezTo>
                  <a:pt x="1932" y="1198"/>
                  <a:pt x="1932" y="1197"/>
                  <a:pt x="1932" y="1195"/>
                </a:cubicBezTo>
                <a:cubicBezTo>
                  <a:pt x="1932" y="1193"/>
                  <a:pt x="1932" y="1191"/>
                  <a:pt x="1932" y="1189"/>
                </a:cubicBezTo>
                <a:cubicBezTo>
                  <a:pt x="1932" y="1187"/>
                  <a:pt x="1933" y="1185"/>
                  <a:pt x="1933" y="1183"/>
                </a:cubicBezTo>
                <a:cubicBezTo>
                  <a:pt x="1933" y="1181"/>
                  <a:pt x="1933" y="1178"/>
                  <a:pt x="1934" y="1176"/>
                </a:cubicBezTo>
                <a:cubicBezTo>
                  <a:pt x="1934" y="1176"/>
                  <a:pt x="1934" y="1175"/>
                  <a:pt x="1934" y="1174"/>
                </a:cubicBezTo>
                <a:cubicBezTo>
                  <a:pt x="1934" y="1174"/>
                  <a:pt x="1935" y="1173"/>
                  <a:pt x="1935" y="1173"/>
                </a:cubicBezTo>
                <a:cubicBezTo>
                  <a:pt x="1936" y="1171"/>
                  <a:pt x="1934" y="1170"/>
                  <a:pt x="1932" y="1171"/>
                </a:cubicBezTo>
                <a:cubicBezTo>
                  <a:pt x="1931" y="1172"/>
                  <a:pt x="1930" y="1174"/>
                  <a:pt x="1929" y="1173"/>
                </a:cubicBezTo>
                <a:cubicBezTo>
                  <a:pt x="1928" y="1173"/>
                  <a:pt x="1928" y="1172"/>
                  <a:pt x="1928" y="1171"/>
                </a:cubicBezTo>
                <a:cubicBezTo>
                  <a:pt x="1928" y="1171"/>
                  <a:pt x="1927" y="1170"/>
                  <a:pt x="1927" y="1170"/>
                </a:cubicBezTo>
                <a:cubicBezTo>
                  <a:pt x="1927" y="1168"/>
                  <a:pt x="1927" y="1167"/>
                  <a:pt x="1926" y="1166"/>
                </a:cubicBezTo>
                <a:cubicBezTo>
                  <a:pt x="1925" y="1164"/>
                  <a:pt x="1924" y="1162"/>
                  <a:pt x="1923" y="1161"/>
                </a:cubicBezTo>
                <a:cubicBezTo>
                  <a:pt x="1922" y="1158"/>
                  <a:pt x="1921" y="1157"/>
                  <a:pt x="1919" y="1156"/>
                </a:cubicBezTo>
                <a:cubicBezTo>
                  <a:pt x="1917" y="1155"/>
                  <a:pt x="1916" y="1154"/>
                  <a:pt x="1914" y="1153"/>
                </a:cubicBezTo>
                <a:cubicBezTo>
                  <a:pt x="1912" y="1152"/>
                  <a:pt x="1910" y="1152"/>
                  <a:pt x="1908" y="1151"/>
                </a:cubicBezTo>
                <a:cubicBezTo>
                  <a:pt x="1906" y="1150"/>
                  <a:pt x="1907" y="1148"/>
                  <a:pt x="1907" y="1146"/>
                </a:cubicBezTo>
                <a:cubicBezTo>
                  <a:pt x="1907" y="1144"/>
                  <a:pt x="1910" y="1143"/>
                  <a:pt x="1911" y="1141"/>
                </a:cubicBezTo>
                <a:cubicBezTo>
                  <a:pt x="1913" y="1140"/>
                  <a:pt x="1914" y="1137"/>
                  <a:pt x="1915" y="1136"/>
                </a:cubicBezTo>
                <a:cubicBezTo>
                  <a:pt x="1918" y="1133"/>
                  <a:pt x="1920" y="1131"/>
                  <a:pt x="1922" y="1128"/>
                </a:cubicBezTo>
                <a:cubicBezTo>
                  <a:pt x="1924" y="1124"/>
                  <a:pt x="1927" y="1120"/>
                  <a:pt x="1928" y="1116"/>
                </a:cubicBezTo>
                <a:cubicBezTo>
                  <a:pt x="1928" y="1114"/>
                  <a:pt x="1929" y="1111"/>
                  <a:pt x="1929" y="1109"/>
                </a:cubicBezTo>
                <a:cubicBezTo>
                  <a:pt x="1929" y="1108"/>
                  <a:pt x="1928" y="1104"/>
                  <a:pt x="1929" y="1104"/>
                </a:cubicBezTo>
                <a:cubicBezTo>
                  <a:pt x="1930" y="1103"/>
                  <a:pt x="1930" y="1105"/>
                  <a:pt x="1931" y="1106"/>
                </a:cubicBezTo>
                <a:cubicBezTo>
                  <a:pt x="1931" y="1107"/>
                  <a:pt x="1932" y="1107"/>
                  <a:pt x="1932" y="1108"/>
                </a:cubicBezTo>
                <a:cubicBezTo>
                  <a:pt x="1933" y="1109"/>
                  <a:pt x="1933" y="1110"/>
                  <a:pt x="1933" y="1111"/>
                </a:cubicBezTo>
                <a:cubicBezTo>
                  <a:pt x="1934" y="1111"/>
                  <a:pt x="1934" y="1110"/>
                  <a:pt x="1934" y="1109"/>
                </a:cubicBezTo>
                <a:cubicBezTo>
                  <a:pt x="1934" y="1107"/>
                  <a:pt x="1934" y="1106"/>
                  <a:pt x="1934" y="1104"/>
                </a:cubicBezTo>
                <a:cubicBezTo>
                  <a:pt x="1935" y="1104"/>
                  <a:pt x="1936" y="1105"/>
                  <a:pt x="1936" y="1105"/>
                </a:cubicBezTo>
                <a:cubicBezTo>
                  <a:pt x="1937" y="1106"/>
                  <a:pt x="1937" y="1106"/>
                  <a:pt x="1937" y="1106"/>
                </a:cubicBezTo>
                <a:cubicBezTo>
                  <a:pt x="1938" y="1107"/>
                  <a:pt x="1938" y="1106"/>
                  <a:pt x="1939" y="1107"/>
                </a:cubicBezTo>
                <a:cubicBezTo>
                  <a:pt x="1939" y="1108"/>
                  <a:pt x="1939" y="1110"/>
                  <a:pt x="1940" y="1109"/>
                </a:cubicBezTo>
                <a:cubicBezTo>
                  <a:pt x="1942" y="1109"/>
                  <a:pt x="1941" y="1107"/>
                  <a:pt x="1941" y="1106"/>
                </a:cubicBezTo>
                <a:cubicBezTo>
                  <a:pt x="1941" y="1104"/>
                  <a:pt x="1943" y="1105"/>
                  <a:pt x="1945" y="1104"/>
                </a:cubicBezTo>
                <a:cubicBezTo>
                  <a:pt x="1946" y="1104"/>
                  <a:pt x="1946" y="1104"/>
                  <a:pt x="1947" y="1104"/>
                </a:cubicBezTo>
                <a:cubicBezTo>
                  <a:pt x="1949" y="1104"/>
                  <a:pt x="1949" y="1105"/>
                  <a:pt x="1950" y="1104"/>
                </a:cubicBezTo>
                <a:cubicBezTo>
                  <a:pt x="1952" y="1104"/>
                  <a:pt x="1953" y="1102"/>
                  <a:pt x="1954" y="1101"/>
                </a:cubicBezTo>
                <a:cubicBezTo>
                  <a:pt x="1955" y="1099"/>
                  <a:pt x="1958" y="1098"/>
                  <a:pt x="1959" y="1096"/>
                </a:cubicBezTo>
                <a:cubicBezTo>
                  <a:pt x="1960" y="1095"/>
                  <a:pt x="1961" y="1094"/>
                  <a:pt x="1962" y="1094"/>
                </a:cubicBezTo>
                <a:cubicBezTo>
                  <a:pt x="1963" y="1094"/>
                  <a:pt x="1963" y="1095"/>
                  <a:pt x="1964" y="1096"/>
                </a:cubicBezTo>
                <a:cubicBezTo>
                  <a:pt x="1965" y="1097"/>
                  <a:pt x="1966" y="1097"/>
                  <a:pt x="1967" y="1098"/>
                </a:cubicBezTo>
                <a:cubicBezTo>
                  <a:pt x="1967" y="1098"/>
                  <a:pt x="1967" y="1099"/>
                  <a:pt x="1968" y="1099"/>
                </a:cubicBezTo>
                <a:cubicBezTo>
                  <a:pt x="1968" y="1099"/>
                  <a:pt x="1969" y="1098"/>
                  <a:pt x="1969" y="1098"/>
                </a:cubicBezTo>
                <a:cubicBezTo>
                  <a:pt x="1968" y="1097"/>
                  <a:pt x="1967" y="1097"/>
                  <a:pt x="1967" y="1096"/>
                </a:cubicBezTo>
                <a:cubicBezTo>
                  <a:pt x="1966" y="1095"/>
                  <a:pt x="1967" y="1094"/>
                  <a:pt x="1966" y="1093"/>
                </a:cubicBezTo>
                <a:cubicBezTo>
                  <a:pt x="1966" y="1092"/>
                  <a:pt x="1965" y="1092"/>
                  <a:pt x="1965" y="1090"/>
                </a:cubicBezTo>
                <a:cubicBezTo>
                  <a:pt x="1965" y="1089"/>
                  <a:pt x="1966" y="1089"/>
                  <a:pt x="1967" y="1089"/>
                </a:cubicBezTo>
                <a:cubicBezTo>
                  <a:pt x="1970" y="1089"/>
                  <a:pt x="1972" y="1087"/>
                  <a:pt x="1974" y="1088"/>
                </a:cubicBezTo>
                <a:cubicBezTo>
                  <a:pt x="1977" y="1088"/>
                  <a:pt x="1979" y="1088"/>
                  <a:pt x="1979" y="1085"/>
                </a:cubicBezTo>
                <a:cubicBezTo>
                  <a:pt x="1979" y="1084"/>
                  <a:pt x="1979" y="1083"/>
                  <a:pt x="1980" y="1083"/>
                </a:cubicBezTo>
                <a:cubicBezTo>
                  <a:pt x="1981" y="1082"/>
                  <a:pt x="1982" y="1083"/>
                  <a:pt x="1983" y="1084"/>
                </a:cubicBezTo>
                <a:cubicBezTo>
                  <a:pt x="1983" y="1084"/>
                  <a:pt x="1983" y="1084"/>
                  <a:pt x="1984" y="1084"/>
                </a:cubicBezTo>
                <a:cubicBezTo>
                  <a:pt x="1985" y="1082"/>
                  <a:pt x="1982" y="1082"/>
                  <a:pt x="1982" y="1081"/>
                </a:cubicBezTo>
                <a:cubicBezTo>
                  <a:pt x="1981" y="1079"/>
                  <a:pt x="1981" y="1077"/>
                  <a:pt x="1982" y="1076"/>
                </a:cubicBezTo>
                <a:cubicBezTo>
                  <a:pt x="1983" y="1076"/>
                  <a:pt x="1984" y="1075"/>
                  <a:pt x="1984" y="1074"/>
                </a:cubicBezTo>
                <a:cubicBezTo>
                  <a:pt x="1984" y="1074"/>
                  <a:pt x="1984" y="1073"/>
                  <a:pt x="1985" y="1072"/>
                </a:cubicBezTo>
                <a:cubicBezTo>
                  <a:pt x="1985" y="1071"/>
                  <a:pt x="1986" y="1071"/>
                  <a:pt x="1988" y="1071"/>
                </a:cubicBezTo>
                <a:cubicBezTo>
                  <a:pt x="1993" y="1071"/>
                  <a:pt x="1997" y="1073"/>
                  <a:pt x="2003" y="1071"/>
                </a:cubicBezTo>
                <a:cubicBezTo>
                  <a:pt x="2006" y="1070"/>
                  <a:pt x="2007" y="1068"/>
                  <a:pt x="2010" y="1066"/>
                </a:cubicBezTo>
                <a:cubicBezTo>
                  <a:pt x="2012" y="1064"/>
                  <a:pt x="2014" y="1062"/>
                  <a:pt x="2017" y="1061"/>
                </a:cubicBezTo>
                <a:cubicBezTo>
                  <a:pt x="2019" y="1060"/>
                  <a:pt x="2020" y="1061"/>
                  <a:pt x="2021" y="1060"/>
                </a:cubicBezTo>
                <a:cubicBezTo>
                  <a:pt x="2023" y="1060"/>
                  <a:pt x="2023" y="1058"/>
                  <a:pt x="2025" y="1057"/>
                </a:cubicBezTo>
                <a:cubicBezTo>
                  <a:pt x="2026" y="1057"/>
                  <a:pt x="2027" y="1058"/>
                  <a:pt x="2029" y="1057"/>
                </a:cubicBezTo>
                <a:cubicBezTo>
                  <a:pt x="2029" y="1057"/>
                  <a:pt x="2030" y="1056"/>
                  <a:pt x="2030" y="1055"/>
                </a:cubicBezTo>
                <a:cubicBezTo>
                  <a:pt x="2032" y="1054"/>
                  <a:pt x="2035" y="1055"/>
                  <a:pt x="2037" y="1054"/>
                </a:cubicBezTo>
                <a:cubicBezTo>
                  <a:pt x="2039" y="1052"/>
                  <a:pt x="2040" y="1050"/>
                  <a:pt x="2042" y="1051"/>
                </a:cubicBezTo>
                <a:cubicBezTo>
                  <a:pt x="2043" y="1051"/>
                  <a:pt x="2044" y="1052"/>
                  <a:pt x="2045" y="1053"/>
                </a:cubicBezTo>
                <a:cubicBezTo>
                  <a:pt x="2046" y="1053"/>
                  <a:pt x="2047" y="1053"/>
                  <a:pt x="2048" y="1053"/>
                </a:cubicBezTo>
                <a:cubicBezTo>
                  <a:pt x="2050" y="1053"/>
                  <a:pt x="2052" y="1054"/>
                  <a:pt x="2055" y="1055"/>
                </a:cubicBezTo>
                <a:cubicBezTo>
                  <a:pt x="2057" y="1056"/>
                  <a:pt x="2059" y="1056"/>
                  <a:pt x="2061" y="1057"/>
                </a:cubicBezTo>
                <a:cubicBezTo>
                  <a:pt x="2063" y="1058"/>
                  <a:pt x="2064" y="1060"/>
                  <a:pt x="2066" y="1060"/>
                </a:cubicBezTo>
                <a:cubicBezTo>
                  <a:pt x="2068" y="1061"/>
                  <a:pt x="2069" y="1064"/>
                  <a:pt x="2072" y="1062"/>
                </a:cubicBezTo>
                <a:cubicBezTo>
                  <a:pt x="2072" y="1061"/>
                  <a:pt x="2072" y="1061"/>
                  <a:pt x="2073" y="1061"/>
                </a:cubicBezTo>
                <a:cubicBezTo>
                  <a:pt x="2075" y="1059"/>
                  <a:pt x="2075" y="1056"/>
                  <a:pt x="2078" y="1055"/>
                </a:cubicBezTo>
                <a:cubicBezTo>
                  <a:pt x="2081" y="1055"/>
                  <a:pt x="2081" y="1058"/>
                  <a:pt x="2083" y="1059"/>
                </a:cubicBezTo>
                <a:cubicBezTo>
                  <a:pt x="2085" y="1059"/>
                  <a:pt x="2087" y="1058"/>
                  <a:pt x="2090" y="1059"/>
                </a:cubicBezTo>
                <a:cubicBezTo>
                  <a:pt x="2092" y="1060"/>
                  <a:pt x="2093" y="1062"/>
                  <a:pt x="2094" y="1064"/>
                </a:cubicBezTo>
                <a:cubicBezTo>
                  <a:pt x="2095" y="1066"/>
                  <a:pt x="2096" y="1067"/>
                  <a:pt x="2097" y="1069"/>
                </a:cubicBezTo>
                <a:cubicBezTo>
                  <a:pt x="2097" y="1070"/>
                  <a:pt x="2097" y="1071"/>
                  <a:pt x="2098" y="1072"/>
                </a:cubicBezTo>
                <a:cubicBezTo>
                  <a:pt x="2098" y="1074"/>
                  <a:pt x="2099" y="1075"/>
                  <a:pt x="2100" y="1077"/>
                </a:cubicBezTo>
                <a:cubicBezTo>
                  <a:pt x="2100" y="1078"/>
                  <a:pt x="2100" y="1080"/>
                  <a:pt x="2100" y="1082"/>
                </a:cubicBezTo>
                <a:cubicBezTo>
                  <a:pt x="2101" y="1086"/>
                  <a:pt x="2101" y="1090"/>
                  <a:pt x="2099" y="1093"/>
                </a:cubicBezTo>
                <a:cubicBezTo>
                  <a:pt x="2097" y="1097"/>
                  <a:pt x="2095" y="1102"/>
                  <a:pt x="2094" y="1107"/>
                </a:cubicBezTo>
                <a:cubicBezTo>
                  <a:pt x="2094" y="1109"/>
                  <a:pt x="2096" y="1113"/>
                  <a:pt x="2098" y="1115"/>
                </a:cubicBezTo>
                <a:cubicBezTo>
                  <a:pt x="2100" y="1116"/>
                  <a:pt x="2103" y="1117"/>
                  <a:pt x="2105" y="1117"/>
                </a:cubicBezTo>
                <a:cubicBezTo>
                  <a:pt x="2107" y="1118"/>
                  <a:pt x="2110" y="1118"/>
                  <a:pt x="2112" y="1118"/>
                </a:cubicBezTo>
                <a:cubicBezTo>
                  <a:pt x="2114" y="1117"/>
                  <a:pt x="2116" y="1117"/>
                  <a:pt x="2118" y="1116"/>
                </a:cubicBezTo>
                <a:cubicBezTo>
                  <a:pt x="2120" y="1115"/>
                  <a:pt x="2121" y="1113"/>
                  <a:pt x="2122" y="1112"/>
                </a:cubicBezTo>
                <a:cubicBezTo>
                  <a:pt x="2123" y="1111"/>
                  <a:pt x="2127" y="1111"/>
                  <a:pt x="2128" y="1113"/>
                </a:cubicBezTo>
                <a:cubicBezTo>
                  <a:pt x="2128" y="1114"/>
                  <a:pt x="2128" y="1115"/>
                  <a:pt x="2128" y="1116"/>
                </a:cubicBezTo>
                <a:cubicBezTo>
                  <a:pt x="2129" y="1117"/>
                  <a:pt x="2129" y="1117"/>
                  <a:pt x="2130" y="1118"/>
                </a:cubicBezTo>
                <a:cubicBezTo>
                  <a:pt x="2130" y="1121"/>
                  <a:pt x="2128" y="1123"/>
                  <a:pt x="2130" y="1124"/>
                </a:cubicBezTo>
                <a:cubicBezTo>
                  <a:pt x="2131" y="1125"/>
                  <a:pt x="2134" y="1128"/>
                  <a:pt x="2132" y="1129"/>
                </a:cubicBezTo>
                <a:cubicBezTo>
                  <a:pt x="2130" y="1129"/>
                  <a:pt x="2127" y="1129"/>
                  <a:pt x="2125" y="1129"/>
                </a:cubicBezTo>
                <a:cubicBezTo>
                  <a:pt x="2123" y="1130"/>
                  <a:pt x="2121" y="1131"/>
                  <a:pt x="2119" y="1132"/>
                </a:cubicBezTo>
                <a:cubicBezTo>
                  <a:pt x="2117" y="1132"/>
                  <a:pt x="2115" y="1131"/>
                  <a:pt x="2113" y="1132"/>
                </a:cubicBezTo>
                <a:cubicBezTo>
                  <a:pt x="2109" y="1134"/>
                  <a:pt x="2107" y="1139"/>
                  <a:pt x="2105" y="1143"/>
                </a:cubicBezTo>
                <a:cubicBezTo>
                  <a:pt x="2104" y="1145"/>
                  <a:pt x="2103" y="1147"/>
                  <a:pt x="2102" y="1149"/>
                </a:cubicBezTo>
                <a:cubicBezTo>
                  <a:pt x="2101" y="1151"/>
                  <a:pt x="2099" y="1151"/>
                  <a:pt x="2100" y="1148"/>
                </a:cubicBezTo>
                <a:cubicBezTo>
                  <a:pt x="2101" y="1147"/>
                  <a:pt x="2102" y="1146"/>
                  <a:pt x="2102" y="1145"/>
                </a:cubicBezTo>
                <a:cubicBezTo>
                  <a:pt x="2103" y="1145"/>
                  <a:pt x="2103" y="1144"/>
                  <a:pt x="2104" y="1143"/>
                </a:cubicBezTo>
                <a:cubicBezTo>
                  <a:pt x="2105" y="1141"/>
                  <a:pt x="2105" y="1139"/>
                  <a:pt x="2106" y="1137"/>
                </a:cubicBezTo>
                <a:cubicBezTo>
                  <a:pt x="2107" y="1133"/>
                  <a:pt x="2111" y="1130"/>
                  <a:pt x="2115" y="1129"/>
                </a:cubicBezTo>
                <a:cubicBezTo>
                  <a:pt x="2116" y="1129"/>
                  <a:pt x="2117" y="1130"/>
                  <a:pt x="2118" y="1130"/>
                </a:cubicBezTo>
                <a:cubicBezTo>
                  <a:pt x="2119" y="1130"/>
                  <a:pt x="2119" y="1129"/>
                  <a:pt x="2120" y="1129"/>
                </a:cubicBezTo>
                <a:cubicBezTo>
                  <a:pt x="2122" y="1128"/>
                  <a:pt x="2123" y="1126"/>
                  <a:pt x="2123" y="1124"/>
                </a:cubicBezTo>
                <a:cubicBezTo>
                  <a:pt x="2123" y="1122"/>
                  <a:pt x="2122" y="1120"/>
                  <a:pt x="2120" y="1120"/>
                </a:cubicBezTo>
                <a:cubicBezTo>
                  <a:pt x="2117" y="1120"/>
                  <a:pt x="2116" y="1123"/>
                  <a:pt x="2114" y="1123"/>
                </a:cubicBezTo>
                <a:cubicBezTo>
                  <a:pt x="2111" y="1124"/>
                  <a:pt x="2110" y="1122"/>
                  <a:pt x="2107" y="1121"/>
                </a:cubicBezTo>
                <a:cubicBezTo>
                  <a:pt x="2105" y="1120"/>
                  <a:pt x="2102" y="1121"/>
                  <a:pt x="2100" y="1121"/>
                </a:cubicBezTo>
                <a:cubicBezTo>
                  <a:pt x="2097" y="1121"/>
                  <a:pt x="2094" y="1121"/>
                  <a:pt x="2092" y="1120"/>
                </a:cubicBezTo>
                <a:cubicBezTo>
                  <a:pt x="2089" y="1120"/>
                  <a:pt x="2087" y="1119"/>
                  <a:pt x="2084" y="1119"/>
                </a:cubicBezTo>
                <a:cubicBezTo>
                  <a:pt x="2080" y="1119"/>
                  <a:pt x="2075" y="1118"/>
                  <a:pt x="2070" y="1118"/>
                </a:cubicBezTo>
                <a:cubicBezTo>
                  <a:pt x="2068" y="1118"/>
                  <a:pt x="2067" y="1117"/>
                  <a:pt x="2065" y="1117"/>
                </a:cubicBezTo>
                <a:cubicBezTo>
                  <a:pt x="2064" y="1116"/>
                  <a:pt x="2061" y="1117"/>
                  <a:pt x="2060" y="1116"/>
                </a:cubicBezTo>
                <a:cubicBezTo>
                  <a:pt x="2058" y="1115"/>
                  <a:pt x="2056" y="1111"/>
                  <a:pt x="2054" y="1114"/>
                </a:cubicBezTo>
                <a:cubicBezTo>
                  <a:pt x="2054" y="1115"/>
                  <a:pt x="2054" y="1116"/>
                  <a:pt x="2052" y="1117"/>
                </a:cubicBezTo>
                <a:cubicBezTo>
                  <a:pt x="2052" y="1117"/>
                  <a:pt x="2051" y="1117"/>
                  <a:pt x="2050" y="1117"/>
                </a:cubicBezTo>
                <a:cubicBezTo>
                  <a:pt x="2049" y="1117"/>
                  <a:pt x="2048" y="1116"/>
                  <a:pt x="2047" y="1116"/>
                </a:cubicBezTo>
                <a:cubicBezTo>
                  <a:pt x="2045" y="1116"/>
                  <a:pt x="2043" y="1119"/>
                  <a:pt x="2042" y="1121"/>
                </a:cubicBezTo>
                <a:cubicBezTo>
                  <a:pt x="2041" y="1123"/>
                  <a:pt x="2041" y="1125"/>
                  <a:pt x="2040" y="1127"/>
                </a:cubicBezTo>
                <a:cubicBezTo>
                  <a:pt x="2039" y="1129"/>
                  <a:pt x="2037" y="1129"/>
                  <a:pt x="2035" y="1130"/>
                </a:cubicBezTo>
                <a:cubicBezTo>
                  <a:pt x="2033" y="1130"/>
                  <a:pt x="2032" y="1132"/>
                  <a:pt x="2033" y="1134"/>
                </a:cubicBezTo>
                <a:cubicBezTo>
                  <a:pt x="2034" y="1135"/>
                  <a:pt x="2035" y="1135"/>
                  <a:pt x="2036" y="1136"/>
                </a:cubicBezTo>
                <a:cubicBezTo>
                  <a:pt x="2037" y="1136"/>
                  <a:pt x="2038" y="1137"/>
                  <a:pt x="2039" y="1138"/>
                </a:cubicBezTo>
                <a:cubicBezTo>
                  <a:pt x="2040" y="1139"/>
                  <a:pt x="2040" y="1140"/>
                  <a:pt x="2041" y="1141"/>
                </a:cubicBezTo>
                <a:cubicBezTo>
                  <a:pt x="2042" y="1142"/>
                  <a:pt x="2041" y="1143"/>
                  <a:pt x="2042" y="1144"/>
                </a:cubicBezTo>
                <a:cubicBezTo>
                  <a:pt x="2043" y="1146"/>
                  <a:pt x="2045" y="1145"/>
                  <a:pt x="2047" y="1145"/>
                </a:cubicBezTo>
                <a:cubicBezTo>
                  <a:pt x="2048" y="1145"/>
                  <a:pt x="2049" y="1145"/>
                  <a:pt x="2049" y="1146"/>
                </a:cubicBezTo>
                <a:cubicBezTo>
                  <a:pt x="2049" y="1147"/>
                  <a:pt x="2047" y="1147"/>
                  <a:pt x="2047" y="1148"/>
                </a:cubicBezTo>
                <a:cubicBezTo>
                  <a:pt x="2046" y="1148"/>
                  <a:pt x="2046" y="1149"/>
                  <a:pt x="2045" y="1148"/>
                </a:cubicBezTo>
                <a:cubicBezTo>
                  <a:pt x="2044" y="1147"/>
                  <a:pt x="2043" y="1146"/>
                  <a:pt x="2042" y="1146"/>
                </a:cubicBezTo>
                <a:cubicBezTo>
                  <a:pt x="2041" y="1146"/>
                  <a:pt x="2041" y="1147"/>
                  <a:pt x="2040" y="1148"/>
                </a:cubicBezTo>
                <a:cubicBezTo>
                  <a:pt x="2039" y="1149"/>
                  <a:pt x="2037" y="1149"/>
                  <a:pt x="2037" y="1148"/>
                </a:cubicBezTo>
                <a:cubicBezTo>
                  <a:pt x="2035" y="1148"/>
                  <a:pt x="2035" y="1146"/>
                  <a:pt x="2034" y="1146"/>
                </a:cubicBezTo>
                <a:cubicBezTo>
                  <a:pt x="2032" y="1144"/>
                  <a:pt x="2030" y="1144"/>
                  <a:pt x="2027" y="1144"/>
                </a:cubicBezTo>
                <a:cubicBezTo>
                  <a:pt x="2025" y="1144"/>
                  <a:pt x="2022" y="1144"/>
                  <a:pt x="2020" y="1143"/>
                </a:cubicBezTo>
                <a:cubicBezTo>
                  <a:pt x="2018" y="1143"/>
                  <a:pt x="2016" y="1141"/>
                  <a:pt x="2014" y="1142"/>
                </a:cubicBezTo>
                <a:cubicBezTo>
                  <a:pt x="2012" y="1143"/>
                  <a:pt x="2011" y="1145"/>
                  <a:pt x="2011" y="1147"/>
                </a:cubicBezTo>
                <a:cubicBezTo>
                  <a:pt x="2010" y="1149"/>
                  <a:pt x="2010" y="1151"/>
                  <a:pt x="2012" y="1153"/>
                </a:cubicBezTo>
                <a:cubicBezTo>
                  <a:pt x="2013" y="1155"/>
                  <a:pt x="2015" y="1155"/>
                  <a:pt x="2017" y="1155"/>
                </a:cubicBezTo>
                <a:cubicBezTo>
                  <a:pt x="2020" y="1155"/>
                  <a:pt x="2022" y="1155"/>
                  <a:pt x="2024" y="1157"/>
                </a:cubicBezTo>
                <a:cubicBezTo>
                  <a:pt x="2026" y="1158"/>
                  <a:pt x="2028" y="1160"/>
                  <a:pt x="2030" y="1162"/>
                </a:cubicBezTo>
                <a:cubicBezTo>
                  <a:pt x="2032" y="1164"/>
                  <a:pt x="2034" y="1168"/>
                  <a:pt x="2035" y="1171"/>
                </a:cubicBezTo>
                <a:cubicBezTo>
                  <a:pt x="2035" y="1173"/>
                  <a:pt x="2035" y="1174"/>
                  <a:pt x="2035" y="1175"/>
                </a:cubicBezTo>
                <a:cubicBezTo>
                  <a:pt x="2036" y="1177"/>
                  <a:pt x="2037" y="1178"/>
                  <a:pt x="2037" y="1179"/>
                </a:cubicBezTo>
                <a:cubicBezTo>
                  <a:pt x="2039" y="1183"/>
                  <a:pt x="2042" y="1188"/>
                  <a:pt x="2042" y="1193"/>
                </a:cubicBezTo>
                <a:cubicBezTo>
                  <a:pt x="2042" y="1194"/>
                  <a:pt x="2041" y="1198"/>
                  <a:pt x="2043" y="1198"/>
                </a:cubicBezTo>
                <a:cubicBezTo>
                  <a:pt x="2044" y="1198"/>
                  <a:pt x="2045" y="1197"/>
                  <a:pt x="2046" y="1197"/>
                </a:cubicBezTo>
                <a:cubicBezTo>
                  <a:pt x="2047" y="1197"/>
                  <a:pt x="2048" y="1197"/>
                  <a:pt x="2049" y="1197"/>
                </a:cubicBezTo>
                <a:cubicBezTo>
                  <a:pt x="2051" y="1197"/>
                  <a:pt x="2053" y="1197"/>
                  <a:pt x="2055" y="1199"/>
                </a:cubicBezTo>
                <a:cubicBezTo>
                  <a:pt x="2056" y="1201"/>
                  <a:pt x="2057" y="1203"/>
                  <a:pt x="2058" y="1204"/>
                </a:cubicBezTo>
                <a:cubicBezTo>
                  <a:pt x="2059" y="1206"/>
                  <a:pt x="2060" y="1208"/>
                  <a:pt x="2062" y="1209"/>
                </a:cubicBezTo>
                <a:cubicBezTo>
                  <a:pt x="2064" y="1209"/>
                  <a:pt x="2066" y="1207"/>
                  <a:pt x="2068" y="1207"/>
                </a:cubicBezTo>
                <a:cubicBezTo>
                  <a:pt x="2070" y="1208"/>
                  <a:pt x="2070" y="1210"/>
                  <a:pt x="2073" y="1210"/>
                </a:cubicBezTo>
                <a:cubicBezTo>
                  <a:pt x="2075" y="1210"/>
                  <a:pt x="2076" y="1208"/>
                  <a:pt x="2079" y="1209"/>
                </a:cubicBezTo>
                <a:cubicBezTo>
                  <a:pt x="2080" y="1210"/>
                  <a:pt x="2083" y="1211"/>
                  <a:pt x="2083" y="1212"/>
                </a:cubicBezTo>
                <a:cubicBezTo>
                  <a:pt x="2083" y="1214"/>
                  <a:pt x="2082" y="1213"/>
                  <a:pt x="2081" y="1214"/>
                </a:cubicBezTo>
                <a:cubicBezTo>
                  <a:pt x="2080" y="1215"/>
                  <a:pt x="2082" y="1215"/>
                  <a:pt x="2082" y="1216"/>
                </a:cubicBezTo>
                <a:cubicBezTo>
                  <a:pt x="2083" y="1217"/>
                  <a:pt x="2083" y="1220"/>
                  <a:pt x="2082" y="1222"/>
                </a:cubicBezTo>
                <a:cubicBezTo>
                  <a:pt x="2081" y="1224"/>
                  <a:pt x="2079" y="1225"/>
                  <a:pt x="2079" y="1228"/>
                </a:cubicBezTo>
                <a:cubicBezTo>
                  <a:pt x="2078" y="1229"/>
                  <a:pt x="2077" y="1230"/>
                  <a:pt x="2076" y="1231"/>
                </a:cubicBezTo>
                <a:cubicBezTo>
                  <a:pt x="2075" y="1233"/>
                  <a:pt x="2076" y="1234"/>
                  <a:pt x="2076" y="1236"/>
                </a:cubicBezTo>
                <a:cubicBezTo>
                  <a:pt x="2076" y="1239"/>
                  <a:pt x="2076" y="1243"/>
                  <a:pt x="2076" y="1246"/>
                </a:cubicBezTo>
                <a:cubicBezTo>
                  <a:pt x="2076" y="1248"/>
                  <a:pt x="2077" y="1250"/>
                  <a:pt x="2078" y="1252"/>
                </a:cubicBezTo>
                <a:cubicBezTo>
                  <a:pt x="2079" y="1253"/>
                  <a:pt x="2080" y="1255"/>
                  <a:pt x="2081" y="1257"/>
                </a:cubicBezTo>
                <a:cubicBezTo>
                  <a:pt x="2081" y="1260"/>
                  <a:pt x="2084" y="1261"/>
                  <a:pt x="2085" y="1264"/>
                </a:cubicBezTo>
                <a:cubicBezTo>
                  <a:pt x="2086" y="1266"/>
                  <a:pt x="2087" y="1269"/>
                  <a:pt x="2089" y="1271"/>
                </a:cubicBezTo>
                <a:cubicBezTo>
                  <a:pt x="2089" y="1271"/>
                  <a:pt x="2089" y="1271"/>
                  <a:pt x="2089" y="1271"/>
                </a:cubicBezTo>
                <a:cubicBezTo>
                  <a:pt x="2089" y="1270"/>
                  <a:pt x="2090" y="1269"/>
                  <a:pt x="2089" y="1268"/>
                </a:cubicBezTo>
                <a:cubicBezTo>
                  <a:pt x="2089" y="1267"/>
                  <a:pt x="2089" y="1266"/>
                  <a:pt x="2088" y="1265"/>
                </a:cubicBezTo>
                <a:cubicBezTo>
                  <a:pt x="2088" y="1263"/>
                  <a:pt x="2088" y="1260"/>
                  <a:pt x="2088" y="1259"/>
                </a:cubicBezTo>
                <a:cubicBezTo>
                  <a:pt x="2088" y="1257"/>
                  <a:pt x="2089" y="1257"/>
                  <a:pt x="2090" y="1256"/>
                </a:cubicBezTo>
                <a:cubicBezTo>
                  <a:pt x="2090" y="1255"/>
                  <a:pt x="2090" y="1254"/>
                  <a:pt x="2090" y="1253"/>
                </a:cubicBezTo>
                <a:cubicBezTo>
                  <a:pt x="2090" y="1251"/>
                  <a:pt x="2091" y="1248"/>
                  <a:pt x="2089" y="1250"/>
                </a:cubicBezTo>
                <a:cubicBezTo>
                  <a:pt x="2088" y="1250"/>
                  <a:pt x="2087" y="1251"/>
                  <a:pt x="2087" y="1250"/>
                </a:cubicBezTo>
                <a:cubicBezTo>
                  <a:pt x="2087" y="1248"/>
                  <a:pt x="2088" y="1248"/>
                  <a:pt x="2089" y="1247"/>
                </a:cubicBezTo>
                <a:cubicBezTo>
                  <a:pt x="2089" y="1246"/>
                  <a:pt x="2089" y="1245"/>
                  <a:pt x="2089" y="1244"/>
                </a:cubicBezTo>
                <a:cubicBezTo>
                  <a:pt x="2090" y="1242"/>
                  <a:pt x="2091" y="1241"/>
                  <a:pt x="2093" y="1239"/>
                </a:cubicBezTo>
                <a:cubicBezTo>
                  <a:pt x="2094" y="1239"/>
                  <a:pt x="2094" y="1238"/>
                  <a:pt x="2096" y="1237"/>
                </a:cubicBezTo>
                <a:cubicBezTo>
                  <a:pt x="2097" y="1236"/>
                  <a:pt x="2100" y="1237"/>
                  <a:pt x="2102" y="1236"/>
                </a:cubicBezTo>
                <a:cubicBezTo>
                  <a:pt x="2103" y="1236"/>
                  <a:pt x="2104" y="1235"/>
                  <a:pt x="2105" y="1235"/>
                </a:cubicBezTo>
                <a:cubicBezTo>
                  <a:pt x="2106" y="1234"/>
                  <a:pt x="2107" y="1234"/>
                  <a:pt x="2108" y="1234"/>
                </a:cubicBezTo>
                <a:cubicBezTo>
                  <a:pt x="2110" y="1234"/>
                  <a:pt x="2112" y="1233"/>
                  <a:pt x="2114" y="1233"/>
                </a:cubicBezTo>
                <a:cubicBezTo>
                  <a:pt x="2115" y="1233"/>
                  <a:pt x="2115" y="1233"/>
                  <a:pt x="2116" y="1234"/>
                </a:cubicBezTo>
                <a:cubicBezTo>
                  <a:pt x="2116" y="1234"/>
                  <a:pt x="2116" y="1234"/>
                  <a:pt x="2116" y="1235"/>
                </a:cubicBezTo>
                <a:cubicBezTo>
                  <a:pt x="2117" y="1236"/>
                  <a:pt x="2118" y="1236"/>
                  <a:pt x="2119" y="1236"/>
                </a:cubicBezTo>
                <a:cubicBezTo>
                  <a:pt x="2121" y="1238"/>
                  <a:pt x="2121" y="1241"/>
                  <a:pt x="2121" y="1243"/>
                </a:cubicBezTo>
                <a:cubicBezTo>
                  <a:pt x="2120" y="1245"/>
                  <a:pt x="2120" y="1246"/>
                  <a:pt x="2121" y="1247"/>
                </a:cubicBezTo>
                <a:cubicBezTo>
                  <a:pt x="2122" y="1248"/>
                  <a:pt x="2123" y="1249"/>
                  <a:pt x="2123" y="1250"/>
                </a:cubicBezTo>
                <a:cubicBezTo>
                  <a:pt x="2124" y="1251"/>
                  <a:pt x="2123" y="1253"/>
                  <a:pt x="2124" y="1254"/>
                </a:cubicBezTo>
                <a:cubicBezTo>
                  <a:pt x="2124" y="1256"/>
                  <a:pt x="2125" y="1257"/>
                  <a:pt x="2126" y="1259"/>
                </a:cubicBezTo>
                <a:cubicBezTo>
                  <a:pt x="2128" y="1261"/>
                  <a:pt x="2129" y="1262"/>
                  <a:pt x="2132" y="1263"/>
                </a:cubicBezTo>
                <a:cubicBezTo>
                  <a:pt x="2134" y="1264"/>
                  <a:pt x="2136" y="1265"/>
                  <a:pt x="2138" y="1267"/>
                </a:cubicBezTo>
                <a:cubicBezTo>
                  <a:pt x="2139" y="1268"/>
                  <a:pt x="2141" y="1270"/>
                  <a:pt x="2143" y="1272"/>
                </a:cubicBezTo>
                <a:cubicBezTo>
                  <a:pt x="2144" y="1273"/>
                  <a:pt x="2145" y="1276"/>
                  <a:pt x="2143" y="1277"/>
                </a:cubicBezTo>
                <a:close/>
                <a:moveTo>
                  <a:pt x="2337" y="1080"/>
                </a:moveTo>
                <a:cubicBezTo>
                  <a:pt x="2335" y="1082"/>
                  <a:pt x="2336" y="1084"/>
                  <a:pt x="2334" y="1086"/>
                </a:cubicBezTo>
                <a:cubicBezTo>
                  <a:pt x="2333" y="1089"/>
                  <a:pt x="2331" y="1088"/>
                  <a:pt x="2328" y="1088"/>
                </a:cubicBezTo>
                <a:cubicBezTo>
                  <a:pt x="2326" y="1088"/>
                  <a:pt x="2325" y="1089"/>
                  <a:pt x="2324" y="1091"/>
                </a:cubicBezTo>
                <a:cubicBezTo>
                  <a:pt x="2323" y="1093"/>
                  <a:pt x="2320" y="1095"/>
                  <a:pt x="2318" y="1096"/>
                </a:cubicBezTo>
                <a:cubicBezTo>
                  <a:pt x="2317" y="1096"/>
                  <a:pt x="2316" y="1096"/>
                  <a:pt x="2314" y="1097"/>
                </a:cubicBezTo>
                <a:cubicBezTo>
                  <a:pt x="2313" y="1098"/>
                  <a:pt x="2313" y="1101"/>
                  <a:pt x="2310" y="1101"/>
                </a:cubicBezTo>
                <a:cubicBezTo>
                  <a:pt x="2308" y="1101"/>
                  <a:pt x="2306" y="1099"/>
                  <a:pt x="2304" y="1099"/>
                </a:cubicBezTo>
                <a:cubicBezTo>
                  <a:pt x="2302" y="1099"/>
                  <a:pt x="2300" y="1099"/>
                  <a:pt x="2299" y="1099"/>
                </a:cubicBezTo>
                <a:cubicBezTo>
                  <a:pt x="2297" y="1099"/>
                  <a:pt x="2296" y="1097"/>
                  <a:pt x="2295" y="1098"/>
                </a:cubicBezTo>
                <a:cubicBezTo>
                  <a:pt x="2291" y="1098"/>
                  <a:pt x="2294" y="1099"/>
                  <a:pt x="2294" y="1100"/>
                </a:cubicBezTo>
                <a:cubicBezTo>
                  <a:pt x="2295" y="1104"/>
                  <a:pt x="2292" y="1101"/>
                  <a:pt x="2291" y="1103"/>
                </a:cubicBezTo>
                <a:cubicBezTo>
                  <a:pt x="2290" y="1104"/>
                  <a:pt x="2292" y="1106"/>
                  <a:pt x="2292" y="1107"/>
                </a:cubicBezTo>
                <a:cubicBezTo>
                  <a:pt x="2292" y="1109"/>
                  <a:pt x="2290" y="1110"/>
                  <a:pt x="2291" y="1112"/>
                </a:cubicBezTo>
                <a:cubicBezTo>
                  <a:pt x="2293" y="1114"/>
                  <a:pt x="2297" y="1111"/>
                  <a:pt x="2300" y="1112"/>
                </a:cubicBezTo>
                <a:cubicBezTo>
                  <a:pt x="2303" y="1113"/>
                  <a:pt x="2304" y="1117"/>
                  <a:pt x="2304" y="1120"/>
                </a:cubicBezTo>
                <a:cubicBezTo>
                  <a:pt x="2303" y="1123"/>
                  <a:pt x="2302" y="1126"/>
                  <a:pt x="2302" y="1129"/>
                </a:cubicBezTo>
                <a:cubicBezTo>
                  <a:pt x="2302" y="1131"/>
                  <a:pt x="2300" y="1133"/>
                  <a:pt x="2300" y="1136"/>
                </a:cubicBezTo>
                <a:cubicBezTo>
                  <a:pt x="2300" y="1138"/>
                  <a:pt x="2301" y="1139"/>
                  <a:pt x="2302" y="1141"/>
                </a:cubicBezTo>
                <a:cubicBezTo>
                  <a:pt x="2303" y="1144"/>
                  <a:pt x="2303" y="1148"/>
                  <a:pt x="2302" y="1151"/>
                </a:cubicBezTo>
                <a:cubicBezTo>
                  <a:pt x="2302" y="1153"/>
                  <a:pt x="2301" y="1154"/>
                  <a:pt x="2300" y="1156"/>
                </a:cubicBezTo>
                <a:cubicBezTo>
                  <a:pt x="2300" y="1158"/>
                  <a:pt x="2300" y="1160"/>
                  <a:pt x="2298" y="1161"/>
                </a:cubicBezTo>
                <a:cubicBezTo>
                  <a:pt x="2297" y="1162"/>
                  <a:pt x="2295" y="1162"/>
                  <a:pt x="2295" y="1163"/>
                </a:cubicBezTo>
                <a:cubicBezTo>
                  <a:pt x="2294" y="1165"/>
                  <a:pt x="2296" y="1167"/>
                  <a:pt x="2294" y="1168"/>
                </a:cubicBezTo>
                <a:cubicBezTo>
                  <a:pt x="2291" y="1169"/>
                  <a:pt x="2292" y="1165"/>
                  <a:pt x="2290" y="1165"/>
                </a:cubicBezTo>
                <a:cubicBezTo>
                  <a:pt x="2289" y="1164"/>
                  <a:pt x="2287" y="1166"/>
                  <a:pt x="2286" y="1166"/>
                </a:cubicBezTo>
                <a:cubicBezTo>
                  <a:pt x="2284" y="1165"/>
                  <a:pt x="2284" y="1164"/>
                  <a:pt x="2283" y="1162"/>
                </a:cubicBezTo>
                <a:cubicBezTo>
                  <a:pt x="2283" y="1160"/>
                  <a:pt x="2282" y="1159"/>
                  <a:pt x="2281" y="1157"/>
                </a:cubicBezTo>
                <a:cubicBezTo>
                  <a:pt x="2279" y="1155"/>
                  <a:pt x="2277" y="1152"/>
                  <a:pt x="2276" y="1149"/>
                </a:cubicBezTo>
                <a:cubicBezTo>
                  <a:pt x="2275" y="1146"/>
                  <a:pt x="2276" y="1143"/>
                  <a:pt x="2277" y="1140"/>
                </a:cubicBezTo>
                <a:cubicBezTo>
                  <a:pt x="2277" y="1137"/>
                  <a:pt x="2277" y="1134"/>
                  <a:pt x="2279" y="1131"/>
                </a:cubicBezTo>
                <a:cubicBezTo>
                  <a:pt x="2280" y="1129"/>
                  <a:pt x="2285" y="1125"/>
                  <a:pt x="2284" y="1123"/>
                </a:cubicBezTo>
                <a:cubicBezTo>
                  <a:pt x="2283" y="1121"/>
                  <a:pt x="2281" y="1122"/>
                  <a:pt x="2281" y="1121"/>
                </a:cubicBezTo>
                <a:cubicBezTo>
                  <a:pt x="2280" y="1119"/>
                  <a:pt x="2281" y="1118"/>
                  <a:pt x="2282" y="1117"/>
                </a:cubicBezTo>
                <a:cubicBezTo>
                  <a:pt x="2283" y="1112"/>
                  <a:pt x="2276" y="1109"/>
                  <a:pt x="2274" y="1105"/>
                </a:cubicBezTo>
                <a:cubicBezTo>
                  <a:pt x="2274" y="1103"/>
                  <a:pt x="2273" y="1100"/>
                  <a:pt x="2271" y="1102"/>
                </a:cubicBezTo>
                <a:cubicBezTo>
                  <a:pt x="2270" y="1104"/>
                  <a:pt x="2272" y="1106"/>
                  <a:pt x="2270" y="1108"/>
                </a:cubicBezTo>
                <a:cubicBezTo>
                  <a:pt x="2270" y="1106"/>
                  <a:pt x="2270" y="1103"/>
                  <a:pt x="2268" y="1104"/>
                </a:cubicBezTo>
                <a:cubicBezTo>
                  <a:pt x="2266" y="1108"/>
                  <a:pt x="2269" y="1110"/>
                  <a:pt x="2264" y="1112"/>
                </a:cubicBezTo>
                <a:cubicBezTo>
                  <a:pt x="2261" y="1114"/>
                  <a:pt x="2260" y="1117"/>
                  <a:pt x="2260" y="1121"/>
                </a:cubicBezTo>
                <a:cubicBezTo>
                  <a:pt x="2261" y="1124"/>
                  <a:pt x="2264" y="1126"/>
                  <a:pt x="2261" y="1130"/>
                </a:cubicBezTo>
                <a:cubicBezTo>
                  <a:pt x="2260" y="1130"/>
                  <a:pt x="2258" y="1132"/>
                  <a:pt x="2259" y="1134"/>
                </a:cubicBezTo>
                <a:cubicBezTo>
                  <a:pt x="2260" y="1136"/>
                  <a:pt x="2262" y="1132"/>
                  <a:pt x="2263" y="1132"/>
                </a:cubicBezTo>
                <a:cubicBezTo>
                  <a:pt x="2266" y="1132"/>
                  <a:pt x="2263" y="1135"/>
                  <a:pt x="2262" y="1135"/>
                </a:cubicBezTo>
                <a:cubicBezTo>
                  <a:pt x="2261" y="1137"/>
                  <a:pt x="2261" y="1138"/>
                  <a:pt x="2262" y="1140"/>
                </a:cubicBezTo>
                <a:cubicBezTo>
                  <a:pt x="2263" y="1141"/>
                  <a:pt x="2265" y="1143"/>
                  <a:pt x="2263" y="1144"/>
                </a:cubicBezTo>
                <a:cubicBezTo>
                  <a:pt x="2261" y="1144"/>
                  <a:pt x="2261" y="1142"/>
                  <a:pt x="2260" y="1141"/>
                </a:cubicBezTo>
                <a:cubicBezTo>
                  <a:pt x="2258" y="1140"/>
                  <a:pt x="2256" y="1141"/>
                  <a:pt x="2257" y="1143"/>
                </a:cubicBezTo>
                <a:cubicBezTo>
                  <a:pt x="2258" y="1144"/>
                  <a:pt x="2260" y="1144"/>
                  <a:pt x="2259" y="1146"/>
                </a:cubicBezTo>
                <a:cubicBezTo>
                  <a:pt x="2259" y="1148"/>
                  <a:pt x="2257" y="1148"/>
                  <a:pt x="2256" y="1150"/>
                </a:cubicBezTo>
                <a:cubicBezTo>
                  <a:pt x="2255" y="1152"/>
                  <a:pt x="2253" y="1154"/>
                  <a:pt x="2250" y="1154"/>
                </a:cubicBezTo>
                <a:cubicBezTo>
                  <a:pt x="2246" y="1154"/>
                  <a:pt x="2246" y="1151"/>
                  <a:pt x="2247" y="1148"/>
                </a:cubicBezTo>
                <a:cubicBezTo>
                  <a:pt x="2248" y="1146"/>
                  <a:pt x="2249" y="1146"/>
                  <a:pt x="2248" y="1144"/>
                </a:cubicBezTo>
                <a:cubicBezTo>
                  <a:pt x="2248" y="1142"/>
                  <a:pt x="2247" y="1141"/>
                  <a:pt x="2246" y="1139"/>
                </a:cubicBezTo>
                <a:cubicBezTo>
                  <a:pt x="2246" y="1136"/>
                  <a:pt x="2249" y="1134"/>
                  <a:pt x="2249" y="1130"/>
                </a:cubicBezTo>
                <a:cubicBezTo>
                  <a:pt x="2249" y="1128"/>
                  <a:pt x="2250" y="1128"/>
                  <a:pt x="2251" y="1126"/>
                </a:cubicBezTo>
                <a:cubicBezTo>
                  <a:pt x="2252" y="1125"/>
                  <a:pt x="2252" y="1123"/>
                  <a:pt x="2252" y="1122"/>
                </a:cubicBezTo>
                <a:cubicBezTo>
                  <a:pt x="2255" y="1116"/>
                  <a:pt x="2260" y="1112"/>
                  <a:pt x="2260" y="1105"/>
                </a:cubicBezTo>
                <a:cubicBezTo>
                  <a:pt x="2260" y="1102"/>
                  <a:pt x="2262" y="1099"/>
                  <a:pt x="2265" y="1099"/>
                </a:cubicBezTo>
                <a:cubicBezTo>
                  <a:pt x="2266" y="1099"/>
                  <a:pt x="2267" y="1099"/>
                  <a:pt x="2268" y="1099"/>
                </a:cubicBezTo>
                <a:cubicBezTo>
                  <a:pt x="2269" y="1099"/>
                  <a:pt x="2269" y="1098"/>
                  <a:pt x="2270" y="1098"/>
                </a:cubicBezTo>
                <a:cubicBezTo>
                  <a:pt x="2272" y="1097"/>
                  <a:pt x="2273" y="1098"/>
                  <a:pt x="2275" y="1098"/>
                </a:cubicBezTo>
                <a:cubicBezTo>
                  <a:pt x="2276" y="1098"/>
                  <a:pt x="2277" y="1097"/>
                  <a:pt x="2278" y="1096"/>
                </a:cubicBezTo>
                <a:cubicBezTo>
                  <a:pt x="2279" y="1099"/>
                  <a:pt x="2275" y="1101"/>
                  <a:pt x="2276" y="1104"/>
                </a:cubicBezTo>
                <a:cubicBezTo>
                  <a:pt x="2276" y="1106"/>
                  <a:pt x="2277" y="1107"/>
                  <a:pt x="2279" y="1106"/>
                </a:cubicBezTo>
                <a:cubicBezTo>
                  <a:pt x="2279" y="1106"/>
                  <a:pt x="2280" y="1105"/>
                  <a:pt x="2280" y="1105"/>
                </a:cubicBezTo>
                <a:cubicBezTo>
                  <a:pt x="2282" y="1105"/>
                  <a:pt x="2281" y="1106"/>
                  <a:pt x="2281" y="1107"/>
                </a:cubicBezTo>
                <a:cubicBezTo>
                  <a:pt x="2282" y="1107"/>
                  <a:pt x="2281" y="1108"/>
                  <a:pt x="2282" y="1108"/>
                </a:cubicBezTo>
                <a:cubicBezTo>
                  <a:pt x="2283" y="1109"/>
                  <a:pt x="2284" y="1107"/>
                  <a:pt x="2284" y="1107"/>
                </a:cubicBezTo>
                <a:cubicBezTo>
                  <a:pt x="2285" y="1106"/>
                  <a:pt x="2284" y="1106"/>
                  <a:pt x="2285" y="1105"/>
                </a:cubicBezTo>
                <a:cubicBezTo>
                  <a:pt x="2286" y="1104"/>
                  <a:pt x="2286" y="1105"/>
                  <a:pt x="2287" y="1105"/>
                </a:cubicBezTo>
                <a:cubicBezTo>
                  <a:pt x="2289" y="1105"/>
                  <a:pt x="2289" y="1104"/>
                  <a:pt x="2288" y="1102"/>
                </a:cubicBezTo>
                <a:cubicBezTo>
                  <a:pt x="2288" y="1100"/>
                  <a:pt x="2288" y="1099"/>
                  <a:pt x="2289" y="1097"/>
                </a:cubicBezTo>
                <a:cubicBezTo>
                  <a:pt x="2292" y="1094"/>
                  <a:pt x="2291" y="1093"/>
                  <a:pt x="2289" y="1090"/>
                </a:cubicBezTo>
                <a:cubicBezTo>
                  <a:pt x="2288" y="1088"/>
                  <a:pt x="2287" y="1087"/>
                  <a:pt x="2286" y="1086"/>
                </a:cubicBezTo>
                <a:cubicBezTo>
                  <a:pt x="2285" y="1085"/>
                  <a:pt x="2285" y="1084"/>
                  <a:pt x="2287" y="1084"/>
                </a:cubicBezTo>
                <a:cubicBezTo>
                  <a:pt x="2291" y="1085"/>
                  <a:pt x="2292" y="1087"/>
                  <a:pt x="2293" y="1090"/>
                </a:cubicBezTo>
                <a:cubicBezTo>
                  <a:pt x="2293" y="1092"/>
                  <a:pt x="2292" y="1094"/>
                  <a:pt x="2294" y="1095"/>
                </a:cubicBezTo>
                <a:cubicBezTo>
                  <a:pt x="2296" y="1095"/>
                  <a:pt x="2297" y="1094"/>
                  <a:pt x="2299" y="1093"/>
                </a:cubicBezTo>
                <a:cubicBezTo>
                  <a:pt x="2300" y="1093"/>
                  <a:pt x="2302" y="1094"/>
                  <a:pt x="2303" y="1094"/>
                </a:cubicBezTo>
                <a:cubicBezTo>
                  <a:pt x="2305" y="1094"/>
                  <a:pt x="2306" y="1093"/>
                  <a:pt x="2307" y="1093"/>
                </a:cubicBezTo>
                <a:cubicBezTo>
                  <a:pt x="2311" y="1091"/>
                  <a:pt x="2314" y="1093"/>
                  <a:pt x="2318" y="1093"/>
                </a:cubicBezTo>
                <a:cubicBezTo>
                  <a:pt x="2319" y="1093"/>
                  <a:pt x="2321" y="1092"/>
                  <a:pt x="2322" y="1091"/>
                </a:cubicBezTo>
                <a:cubicBezTo>
                  <a:pt x="2324" y="1089"/>
                  <a:pt x="2324" y="1086"/>
                  <a:pt x="2322" y="1083"/>
                </a:cubicBezTo>
                <a:cubicBezTo>
                  <a:pt x="2319" y="1079"/>
                  <a:pt x="2318" y="1085"/>
                  <a:pt x="2314" y="1085"/>
                </a:cubicBezTo>
                <a:cubicBezTo>
                  <a:pt x="2313" y="1084"/>
                  <a:pt x="2312" y="1082"/>
                  <a:pt x="2311" y="1081"/>
                </a:cubicBezTo>
                <a:cubicBezTo>
                  <a:pt x="2310" y="1080"/>
                  <a:pt x="2308" y="1081"/>
                  <a:pt x="2306" y="1081"/>
                </a:cubicBezTo>
                <a:cubicBezTo>
                  <a:pt x="2302" y="1083"/>
                  <a:pt x="2300" y="1083"/>
                  <a:pt x="2299" y="1079"/>
                </a:cubicBezTo>
                <a:cubicBezTo>
                  <a:pt x="2298" y="1074"/>
                  <a:pt x="2301" y="1074"/>
                  <a:pt x="2304" y="1072"/>
                </a:cubicBezTo>
                <a:cubicBezTo>
                  <a:pt x="2308" y="1069"/>
                  <a:pt x="2310" y="1072"/>
                  <a:pt x="2310" y="1076"/>
                </a:cubicBezTo>
                <a:cubicBezTo>
                  <a:pt x="2310" y="1078"/>
                  <a:pt x="2311" y="1079"/>
                  <a:pt x="2313" y="1077"/>
                </a:cubicBezTo>
                <a:cubicBezTo>
                  <a:pt x="2314" y="1075"/>
                  <a:pt x="2314" y="1075"/>
                  <a:pt x="2316" y="1075"/>
                </a:cubicBezTo>
                <a:cubicBezTo>
                  <a:pt x="2318" y="1075"/>
                  <a:pt x="2319" y="1076"/>
                  <a:pt x="2321" y="1074"/>
                </a:cubicBezTo>
                <a:cubicBezTo>
                  <a:pt x="2322" y="1072"/>
                  <a:pt x="2320" y="1071"/>
                  <a:pt x="2318" y="1071"/>
                </a:cubicBezTo>
                <a:cubicBezTo>
                  <a:pt x="2317" y="1070"/>
                  <a:pt x="2314" y="1070"/>
                  <a:pt x="2316" y="1068"/>
                </a:cubicBezTo>
                <a:cubicBezTo>
                  <a:pt x="2318" y="1067"/>
                  <a:pt x="2319" y="1069"/>
                  <a:pt x="2320" y="1070"/>
                </a:cubicBezTo>
                <a:cubicBezTo>
                  <a:pt x="2321" y="1071"/>
                  <a:pt x="2323" y="1070"/>
                  <a:pt x="2324" y="1071"/>
                </a:cubicBezTo>
                <a:cubicBezTo>
                  <a:pt x="2325" y="1073"/>
                  <a:pt x="2323" y="1075"/>
                  <a:pt x="2323" y="1076"/>
                </a:cubicBezTo>
                <a:cubicBezTo>
                  <a:pt x="2324" y="1079"/>
                  <a:pt x="2329" y="1080"/>
                  <a:pt x="2331" y="1080"/>
                </a:cubicBezTo>
                <a:cubicBezTo>
                  <a:pt x="2333" y="1080"/>
                  <a:pt x="2335" y="1080"/>
                  <a:pt x="2336" y="1078"/>
                </a:cubicBezTo>
                <a:cubicBezTo>
                  <a:pt x="2337" y="1077"/>
                  <a:pt x="2339" y="1075"/>
                  <a:pt x="2340" y="1075"/>
                </a:cubicBezTo>
                <a:cubicBezTo>
                  <a:pt x="2341" y="1078"/>
                  <a:pt x="2339" y="1078"/>
                  <a:pt x="2337" y="1080"/>
                </a:cubicBezTo>
                <a:close/>
                <a:moveTo>
                  <a:pt x="2138" y="2"/>
                </a:moveTo>
                <a:cubicBezTo>
                  <a:pt x="2138" y="2"/>
                  <a:pt x="2138" y="2"/>
                  <a:pt x="2138" y="3"/>
                </a:cubicBezTo>
                <a:cubicBezTo>
                  <a:pt x="2142" y="3"/>
                  <a:pt x="2142" y="3"/>
                  <a:pt x="2142" y="3"/>
                </a:cubicBezTo>
                <a:cubicBezTo>
                  <a:pt x="2140" y="2"/>
                  <a:pt x="2136" y="0"/>
                  <a:pt x="2138" y="2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12700" dir="2700000" algn="tl" rotWithShape="0">
              <a:srgbClr val="4D4D4D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dirty="0">
              <a:solidFill>
                <a:schemeClr val="lt1"/>
              </a:solidFill>
            </a:endParaRPr>
          </a:p>
        </p:txBody>
      </p:sp>
      <p:sp>
        <p:nvSpPr>
          <p:cNvPr id="2" name="Otsikon paikkamerkki 1"/>
          <p:cNvSpPr>
            <a:spLocks noGrp="1"/>
          </p:cNvSpPr>
          <p:nvPr userDrawn="1"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Muokkaa otsikon perustyyliä napsauttamalla</a:t>
            </a:r>
          </a:p>
        </p:txBody>
      </p:sp>
      <p:sp>
        <p:nvSpPr>
          <p:cNvPr id="3" name="Tekstin paikkamerkki 2"/>
          <p:cNvSpPr>
            <a:spLocks noGrp="1"/>
          </p:cNvSpPr>
          <p:nvPr userDrawn="1"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dirty="0" err="1"/>
              <a:t>Muokkaa</a:t>
            </a:r>
            <a:r>
              <a:rPr dirty="0"/>
              <a:t> </a:t>
            </a:r>
            <a:r>
              <a:rPr dirty="0" err="1"/>
              <a:t>tekstin</a:t>
            </a:r>
            <a:r>
              <a:rPr dirty="0"/>
              <a:t> </a:t>
            </a:r>
            <a:r>
              <a:rPr dirty="0" err="1"/>
              <a:t>perustyylejä</a:t>
            </a:r>
            <a:r>
              <a:rPr dirty="0"/>
              <a:t> </a:t>
            </a:r>
            <a:r>
              <a:rPr dirty="0" err="1"/>
              <a:t>napsauttamalla</a:t>
            </a:r>
            <a:endParaRPr dirty="0"/>
          </a:p>
          <a:p>
            <a:pPr lvl="1" rtl="0"/>
            <a:r>
              <a:rPr dirty="0" err="1"/>
              <a:t>Toinen</a:t>
            </a:r>
            <a:r>
              <a:rPr dirty="0"/>
              <a:t> </a:t>
            </a:r>
            <a:r>
              <a:rPr dirty="0" err="1"/>
              <a:t>taso</a:t>
            </a:r>
            <a:endParaRPr dirty="0"/>
          </a:p>
          <a:p>
            <a:pPr lvl="2" rtl="0"/>
            <a:r>
              <a:rPr dirty="0" err="1"/>
              <a:t>Kolmas</a:t>
            </a:r>
            <a:r>
              <a:rPr dirty="0"/>
              <a:t> </a:t>
            </a:r>
            <a:r>
              <a:rPr dirty="0" err="1"/>
              <a:t>taso</a:t>
            </a:r>
            <a:endParaRPr dirty="0"/>
          </a:p>
          <a:p>
            <a:pPr lvl="3" rtl="0"/>
            <a:r>
              <a:rPr dirty="0" err="1"/>
              <a:t>Neljäs</a:t>
            </a:r>
            <a:r>
              <a:rPr dirty="0"/>
              <a:t> </a:t>
            </a:r>
            <a:r>
              <a:rPr dirty="0" err="1"/>
              <a:t>taso</a:t>
            </a:r>
            <a:endParaRPr dirty="0"/>
          </a:p>
          <a:p>
            <a:pPr lvl="4" rtl="0"/>
            <a:r>
              <a:rPr dirty="0" err="1"/>
              <a:t>Viides</a:t>
            </a:r>
            <a:r>
              <a:rPr dirty="0"/>
              <a:t> </a:t>
            </a:r>
            <a:r>
              <a:rPr dirty="0" err="1"/>
              <a:t>taso</a:t>
            </a:r>
            <a:endParaRPr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1AC722D-2632-D631-5E55-E7F30AE5D3F1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35026" y="5761850"/>
            <a:ext cx="1005860" cy="1007676"/>
          </a:xfrm>
          <a:prstGeom prst="rect">
            <a:avLst/>
          </a:prstGeom>
        </p:spPr>
      </p:pic>
      <p:pic>
        <p:nvPicPr>
          <p:cNvPr id="8" name="Picture 7" descr="A purple logo with text&#10;&#10;Description automatically generated">
            <a:extLst>
              <a:ext uri="{FF2B5EF4-FFF2-40B4-BE49-F238E27FC236}">
                <a16:creationId xmlns:a16="http://schemas.microsoft.com/office/drawing/2014/main" id="{309FB4C4-8A77-90E0-CBD1-358A91D7B2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78362" y="5761850"/>
            <a:ext cx="1750175" cy="101071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22E34E2-A710-5633-838A-3148CE06DD04}"/>
              </a:ext>
            </a:extLst>
          </p:cNvPr>
          <p:cNvCxnSpPr>
            <a:cxnSpLocks/>
          </p:cNvCxnSpPr>
          <p:nvPr userDrawn="1"/>
        </p:nvCxnSpPr>
        <p:spPr>
          <a:xfrm flipH="1">
            <a:off x="117748" y="5661248"/>
            <a:ext cx="11898270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close-up of a logo&#10;&#10;Description automatically generated">
            <a:extLst>
              <a:ext uri="{FF2B5EF4-FFF2-40B4-BE49-F238E27FC236}">
                <a16:creationId xmlns:a16="http://schemas.microsoft.com/office/drawing/2014/main" id="{FAB6E31F-3BE9-8B9F-E820-6D9385EF5A18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5848" y="5754403"/>
            <a:ext cx="2075964" cy="1056778"/>
          </a:xfrm>
          <a:prstGeom prst="rect">
            <a:avLst/>
          </a:prstGeom>
        </p:spPr>
      </p:pic>
      <p:pic>
        <p:nvPicPr>
          <p:cNvPr id="11" name="Picture 10" descr="A logo for the united nations&#10;&#10;Description automatically generated">
            <a:extLst>
              <a:ext uri="{FF2B5EF4-FFF2-40B4-BE49-F238E27FC236}">
                <a16:creationId xmlns:a16="http://schemas.microsoft.com/office/drawing/2014/main" id="{9AB23FCE-78AA-2BA2-B6BD-96FD1C0135C7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2503" y="5754403"/>
            <a:ext cx="1702509" cy="102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3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61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95000"/>
              </a:schemeClr>
            </a:gs>
            <a:gs pos="0">
              <a:schemeClr val="bg1">
                <a:lumMod val="85000"/>
              </a:schemeClr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F223A87-7299-4D97-D13D-9BC18C5F591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217611" y="-171400"/>
            <a:ext cx="17691019" cy="15471720"/>
            <a:chOff x="7463593" y="0"/>
            <a:chExt cx="8279892" cy="6858000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D677FD1-1505-F0C2-497E-1B42195E0B6E}"/>
                </a:ext>
              </a:extLst>
            </p:cNvPr>
            <p:cNvSpPr/>
            <p:nvPr userDrawn="1"/>
          </p:nvSpPr>
          <p:spPr>
            <a:xfrm>
              <a:off x="9972057" y="720191"/>
              <a:ext cx="1974758" cy="1885444"/>
            </a:xfrm>
            <a:custGeom>
              <a:avLst/>
              <a:gdLst>
                <a:gd name="connsiteX0" fmla="*/ 388417 w 1998732"/>
                <a:gd name="connsiteY0" fmla="*/ 1424198 h 1885444"/>
                <a:gd name="connsiteX1" fmla="*/ 0 w 1998732"/>
                <a:gd name="connsiteY1" fmla="*/ 1634591 h 1885444"/>
                <a:gd name="connsiteX2" fmla="*/ 48552 w 1998732"/>
                <a:gd name="connsiteY2" fmla="*/ 1844984 h 1885444"/>
                <a:gd name="connsiteX3" fmla="*/ 728283 w 1998732"/>
                <a:gd name="connsiteY3" fmla="*/ 1885444 h 1885444"/>
                <a:gd name="connsiteX4" fmla="*/ 1367554 w 1998732"/>
                <a:gd name="connsiteY4" fmla="*/ 1594131 h 1885444"/>
                <a:gd name="connsiteX5" fmla="*/ 1602223 w 1998732"/>
                <a:gd name="connsiteY5" fmla="*/ 1197621 h 1885444"/>
                <a:gd name="connsiteX6" fmla="*/ 1885444 w 1998732"/>
                <a:gd name="connsiteY6" fmla="*/ 1100517 h 1885444"/>
                <a:gd name="connsiteX7" fmla="*/ 1974456 w 1998732"/>
                <a:gd name="connsiteY7" fmla="*/ 1043873 h 1885444"/>
                <a:gd name="connsiteX8" fmla="*/ 1998732 w 1998732"/>
                <a:gd name="connsiteY8" fmla="*/ 946768 h 1885444"/>
                <a:gd name="connsiteX9" fmla="*/ 1853076 w 1998732"/>
                <a:gd name="connsiteY9" fmla="*/ 833480 h 1885444"/>
                <a:gd name="connsiteX10" fmla="*/ 1683143 w 1998732"/>
                <a:gd name="connsiteY10" fmla="*/ 809204 h 1885444"/>
                <a:gd name="connsiteX11" fmla="*/ 1399922 w 1998732"/>
                <a:gd name="connsiteY11" fmla="*/ 833480 h 1885444"/>
                <a:gd name="connsiteX12" fmla="*/ 1270449 w 1998732"/>
                <a:gd name="connsiteY12" fmla="*/ 671639 h 1885444"/>
                <a:gd name="connsiteX13" fmla="*/ 1399922 w 1998732"/>
                <a:gd name="connsiteY13" fmla="*/ 453154 h 1885444"/>
                <a:gd name="connsiteX14" fmla="*/ 1545579 w 1998732"/>
                <a:gd name="connsiteY14" fmla="*/ 275129 h 1885444"/>
                <a:gd name="connsiteX15" fmla="*/ 1561763 w 1998732"/>
                <a:gd name="connsiteY15" fmla="*/ 40460 h 1885444"/>
                <a:gd name="connsiteX16" fmla="*/ 1197621 w 1998732"/>
                <a:gd name="connsiteY16" fmla="*/ 0 h 1885444"/>
                <a:gd name="connsiteX17" fmla="*/ 1035780 w 1998732"/>
                <a:gd name="connsiteY17" fmla="*/ 169933 h 1885444"/>
                <a:gd name="connsiteX18" fmla="*/ 995320 w 1998732"/>
                <a:gd name="connsiteY18" fmla="*/ 364142 h 1885444"/>
                <a:gd name="connsiteX19" fmla="*/ 639271 w 1998732"/>
                <a:gd name="connsiteY19" fmla="*/ 558351 h 1885444"/>
                <a:gd name="connsiteX20" fmla="*/ 663547 w 1998732"/>
                <a:gd name="connsiteY20" fmla="*/ 809204 h 1885444"/>
                <a:gd name="connsiteX21" fmla="*/ 655455 w 1998732"/>
                <a:gd name="connsiteY21" fmla="*/ 1011505 h 1885444"/>
                <a:gd name="connsiteX22" fmla="*/ 566442 w 1998732"/>
                <a:gd name="connsiteY22" fmla="*/ 1238082 h 1885444"/>
                <a:gd name="connsiteX23" fmla="*/ 388417 w 1998732"/>
                <a:gd name="connsiteY23" fmla="*/ 1424198 h 1885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998732" h="1885444">
                  <a:moveTo>
                    <a:pt x="388417" y="1424198"/>
                  </a:moveTo>
                  <a:lnTo>
                    <a:pt x="0" y="1634591"/>
                  </a:lnTo>
                  <a:lnTo>
                    <a:pt x="48552" y="1844984"/>
                  </a:lnTo>
                  <a:lnTo>
                    <a:pt x="728283" y="1885444"/>
                  </a:lnTo>
                  <a:lnTo>
                    <a:pt x="1367554" y="1594131"/>
                  </a:lnTo>
                  <a:lnTo>
                    <a:pt x="1602223" y="1197621"/>
                  </a:lnTo>
                  <a:lnTo>
                    <a:pt x="1885444" y="1100517"/>
                  </a:lnTo>
                  <a:lnTo>
                    <a:pt x="1974456" y="1043873"/>
                  </a:lnTo>
                  <a:lnTo>
                    <a:pt x="1998732" y="946768"/>
                  </a:lnTo>
                  <a:lnTo>
                    <a:pt x="1853076" y="833480"/>
                  </a:lnTo>
                  <a:lnTo>
                    <a:pt x="1683143" y="809204"/>
                  </a:lnTo>
                  <a:lnTo>
                    <a:pt x="1399922" y="833480"/>
                  </a:lnTo>
                  <a:lnTo>
                    <a:pt x="1270449" y="671639"/>
                  </a:lnTo>
                  <a:lnTo>
                    <a:pt x="1399922" y="453154"/>
                  </a:lnTo>
                  <a:lnTo>
                    <a:pt x="1545579" y="275129"/>
                  </a:lnTo>
                  <a:lnTo>
                    <a:pt x="1561763" y="40460"/>
                  </a:lnTo>
                  <a:lnTo>
                    <a:pt x="1197621" y="0"/>
                  </a:lnTo>
                  <a:lnTo>
                    <a:pt x="1035780" y="169933"/>
                  </a:lnTo>
                  <a:lnTo>
                    <a:pt x="995320" y="364142"/>
                  </a:lnTo>
                  <a:lnTo>
                    <a:pt x="639271" y="558351"/>
                  </a:lnTo>
                  <a:lnTo>
                    <a:pt x="663547" y="809204"/>
                  </a:lnTo>
                  <a:lnTo>
                    <a:pt x="655455" y="1011505"/>
                  </a:lnTo>
                  <a:lnTo>
                    <a:pt x="566442" y="1238082"/>
                  </a:lnTo>
                  <a:lnTo>
                    <a:pt x="388417" y="1424198"/>
                  </a:lnTo>
                  <a:close/>
                </a:path>
              </a:pathLst>
            </a:custGeom>
            <a:solidFill>
              <a:srgbClr val="0070C0">
                <a:alpha val="18039"/>
              </a:srgb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 sz="2400"/>
            </a:p>
          </p:txBody>
        </p:sp>
        <p:sp>
          <p:nvSpPr>
            <p:cNvPr id="4" name="Puolivapaa piirto 4" descr="Euroopan kartta"/>
            <p:cNvSpPr>
              <a:spLocks noEditPoints="1"/>
            </p:cNvSpPr>
            <p:nvPr userDrawn="1"/>
          </p:nvSpPr>
          <p:spPr bwMode="auto">
            <a:xfrm>
              <a:off x="7463593" y="0"/>
              <a:ext cx="8279892" cy="6858000"/>
            </a:xfrm>
            <a:custGeom>
              <a:avLst/>
              <a:gdLst>
                <a:gd name="T0" fmla="*/ 378 w 2647"/>
                <a:gd name="T1" fmla="*/ 714 h 2166"/>
                <a:gd name="T2" fmla="*/ 438 w 2647"/>
                <a:gd name="T3" fmla="*/ 879 h 2166"/>
                <a:gd name="T4" fmla="*/ 571 w 2647"/>
                <a:gd name="T5" fmla="*/ 835 h 2166"/>
                <a:gd name="T6" fmla="*/ 378 w 2647"/>
                <a:gd name="T7" fmla="*/ 588 h 2166"/>
                <a:gd name="T8" fmla="*/ 335 w 2647"/>
                <a:gd name="T9" fmla="*/ 656 h 2166"/>
                <a:gd name="T10" fmla="*/ 221 w 2647"/>
                <a:gd name="T11" fmla="*/ 860 h 2166"/>
                <a:gd name="T12" fmla="*/ 292 w 2647"/>
                <a:gd name="T13" fmla="*/ 729 h 2166"/>
                <a:gd name="T14" fmla="*/ 299 w 2647"/>
                <a:gd name="T15" fmla="*/ 647 h 2166"/>
                <a:gd name="T16" fmla="*/ 882 w 2647"/>
                <a:gd name="T17" fmla="*/ 733 h 2166"/>
                <a:gd name="T18" fmla="*/ 1209 w 2647"/>
                <a:gd name="T19" fmla="*/ 586 h 2166"/>
                <a:gd name="T20" fmla="*/ 681 w 2647"/>
                <a:gd name="T21" fmla="*/ 530 h 2166"/>
                <a:gd name="T22" fmla="*/ 770 w 2647"/>
                <a:gd name="T23" fmla="*/ 1294 h 2166"/>
                <a:gd name="T24" fmla="*/ 1036 w 2647"/>
                <a:gd name="T25" fmla="*/ 1204 h 2166"/>
                <a:gd name="T26" fmla="*/ 967 w 2647"/>
                <a:gd name="T27" fmla="*/ 1151 h 2166"/>
                <a:gd name="T28" fmla="*/ 1321 w 2647"/>
                <a:gd name="T29" fmla="*/ 1411 h 2166"/>
                <a:gd name="T30" fmla="*/ 1135 w 2647"/>
                <a:gd name="T31" fmla="*/ 1382 h 2166"/>
                <a:gd name="T32" fmla="*/ 981 w 2647"/>
                <a:gd name="T33" fmla="*/ 113 h 2166"/>
                <a:gd name="T34" fmla="*/ 2289 w 2647"/>
                <a:gd name="T35" fmla="*/ 54 h 2166"/>
                <a:gd name="T36" fmla="*/ 2505 w 2647"/>
                <a:gd name="T37" fmla="*/ 66 h 2166"/>
                <a:gd name="T38" fmla="*/ 2142 w 2647"/>
                <a:gd name="T39" fmla="*/ 134 h 2166"/>
                <a:gd name="T40" fmla="*/ 1827 w 2647"/>
                <a:gd name="T41" fmla="*/ 158 h 2166"/>
                <a:gd name="T42" fmla="*/ 1542 w 2647"/>
                <a:gd name="T43" fmla="*/ 279 h 2166"/>
                <a:gd name="T44" fmla="*/ 1507 w 2647"/>
                <a:gd name="T45" fmla="*/ 90 h 2166"/>
                <a:gd name="T46" fmla="*/ 1361 w 2647"/>
                <a:gd name="T47" fmla="*/ 7 h 2166"/>
                <a:gd name="T48" fmla="*/ 1130 w 2647"/>
                <a:gd name="T49" fmla="*/ 53 h 2166"/>
                <a:gd name="T50" fmla="*/ 1040 w 2647"/>
                <a:gd name="T51" fmla="*/ 131 h 2166"/>
                <a:gd name="T52" fmla="*/ 922 w 2647"/>
                <a:gd name="T53" fmla="*/ 218 h 2166"/>
                <a:gd name="T54" fmla="*/ 848 w 2647"/>
                <a:gd name="T55" fmla="*/ 345 h 2166"/>
                <a:gd name="T56" fmla="*/ 687 w 2647"/>
                <a:gd name="T57" fmla="*/ 427 h 2166"/>
                <a:gd name="T58" fmla="*/ 678 w 2647"/>
                <a:gd name="T59" fmla="*/ 545 h 2166"/>
                <a:gd name="T60" fmla="*/ 870 w 2647"/>
                <a:gd name="T61" fmla="*/ 618 h 2166"/>
                <a:gd name="T62" fmla="*/ 1082 w 2647"/>
                <a:gd name="T63" fmla="*/ 526 h 2166"/>
                <a:gd name="T64" fmla="*/ 1250 w 2647"/>
                <a:gd name="T65" fmla="*/ 262 h 2166"/>
                <a:gd name="T66" fmla="*/ 1370 w 2647"/>
                <a:gd name="T67" fmla="*/ 505 h 2166"/>
                <a:gd name="T68" fmla="*/ 1078 w 2647"/>
                <a:gd name="T69" fmla="*/ 755 h 2166"/>
                <a:gd name="T70" fmla="*/ 808 w 2647"/>
                <a:gd name="T71" fmla="*/ 713 h 2166"/>
                <a:gd name="T72" fmla="*/ 778 w 2647"/>
                <a:gd name="T73" fmla="*/ 731 h 2166"/>
                <a:gd name="T74" fmla="*/ 606 w 2647"/>
                <a:gd name="T75" fmla="*/ 894 h 2166"/>
                <a:gd name="T76" fmla="*/ 486 w 2647"/>
                <a:gd name="T77" fmla="*/ 1089 h 2166"/>
                <a:gd name="T78" fmla="*/ 257 w 2647"/>
                <a:gd name="T79" fmla="*/ 1362 h 2166"/>
                <a:gd name="T80" fmla="*/ 679 w 2647"/>
                <a:gd name="T81" fmla="*/ 1193 h 2166"/>
                <a:gd name="T82" fmla="*/ 1008 w 2647"/>
                <a:gd name="T83" fmla="*/ 1369 h 2166"/>
                <a:gd name="T84" fmla="*/ 963 w 2647"/>
                <a:gd name="T85" fmla="*/ 1136 h 2166"/>
                <a:gd name="T86" fmla="*/ 1154 w 2647"/>
                <a:gd name="T87" fmla="*/ 1364 h 2166"/>
                <a:gd name="T88" fmla="*/ 1202 w 2647"/>
                <a:gd name="T89" fmla="*/ 1347 h 2166"/>
                <a:gd name="T90" fmla="*/ 1384 w 2647"/>
                <a:gd name="T91" fmla="*/ 1276 h 2166"/>
                <a:gd name="T92" fmla="*/ 1361 w 2647"/>
                <a:gd name="T93" fmla="*/ 1420 h 2166"/>
                <a:gd name="T94" fmla="*/ 1267 w 2647"/>
                <a:gd name="T95" fmla="*/ 1593 h 2166"/>
                <a:gd name="T96" fmla="*/ 287 w 2647"/>
                <a:gd name="T97" fmla="*/ 1531 h 2166"/>
                <a:gd name="T98" fmla="*/ 2008 w 2647"/>
                <a:gd name="T99" fmla="*/ 2120 h 2166"/>
                <a:gd name="T100" fmla="*/ 2071 w 2647"/>
                <a:gd name="T101" fmla="*/ 1839 h 2166"/>
                <a:gd name="T102" fmla="*/ 2016 w 2647"/>
                <a:gd name="T103" fmla="*/ 1657 h 2166"/>
                <a:gd name="T104" fmla="*/ 2502 w 2647"/>
                <a:gd name="T105" fmla="*/ 1811 h 2166"/>
                <a:gd name="T106" fmla="*/ 756 w 2647"/>
                <a:gd name="T107" fmla="*/ 404 h 2166"/>
                <a:gd name="T108" fmla="*/ 1554 w 2647"/>
                <a:gd name="T109" fmla="*/ 427 h 2166"/>
                <a:gd name="T110" fmla="*/ 1469 w 2647"/>
                <a:gd name="T111" fmla="*/ 468 h 2166"/>
                <a:gd name="T112" fmla="*/ 1444 w 2647"/>
                <a:gd name="T113" fmla="*/ 1071 h 2166"/>
                <a:gd name="T114" fmla="*/ 1676 w 2647"/>
                <a:gd name="T115" fmla="*/ 1048 h 2166"/>
                <a:gd name="T116" fmla="*/ 1710 w 2647"/>
                <a:gd name="T117" fmla="*/ 2113 h 2166"/>
                <a:gd name="T118" fmla="*/ 1640 w 2647"/>
                <a:gd name="T119" fmla="*/ 1831 h 2166"/>
                <a:gd name="T120" fmla="*/ 2058 w 2647"/>
                <a:gd name="T121" fmla="*/ 1426 h 2166"/>
                <a:gd name="T122" fmla="*/ 2073 w 2647"/>
                <a:gd name="T123" fmla="*/ 1061 h 2166"/>
                <a:gd name="T124" fmla="*/ 2295 w 2647"/>
                <a:gd name="T125" fmla="*/ 1098 h 2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647" h="2166">
                  <a:moveTo>
                    <a:pt x="423" y="573"/>
                  </a:moveTo>
                  <a:cubicBezTo>
                    <a:pt x="425" y="573"/>
                    <a:pt x="426" y="573"/>
                    <a:pt x="427" y="573"/>
                  </a:cubicBezTo>
                  <a:cubicBezTo>
                    <a:pt x="428" y="573"/>
                    <a:pt x="428" y="574"/>
                    <a:pt x="429" y="574"/>
                  </a:cubicBezTo>
                  <a:cubicBezTo>
                    <a:pt x="431" y="575"/>
                    <a:pt x="432" y="575"/>
                    <a:pt x="434" y="576"/>
                  </a:cubicBezTo>
                  <a:cubicBezTo>
                    <a:pt x="436" y="578"/>
                    <a:pt x="438" y="579"/>
                    <a:pt x="439" y="576"/>
                  </a:cubicBezTo>
                  <a:cubicBezTo>
                    <a:pt x="439" y="575"/>
                    <a:pt x="439" y="575"/>
                    <a:pt x="440" y="575"/>
                  </a:cubicBezTo>
                  <a:cubicBezTo>
                    <a:pt x="440" y="574"/>
                    <a:pt x="441" y="574"/>
                    <a:pt x="441" y="573"/>
                  </a:cubicBezTo>
                  <a:cubicBezTo>
                    <a:pt x="440" y="573"/>
                    <a:pt x="439" y="573"/>
                    <a:pt x="438" y="574"/>
                  </a:cubicBezTo>
                  <a:cubicBezTo>
                    <a:pt x="437" y="574"/>
                    <a:pt x="436" y="574"/>
                    <a:pt x="435" y="573"/>
                  </a:cubicBezTo>
                  <a:cubicBezTo>
                    <a:pt x="435" y="572"/>
                    <a:pt x="435" y="572"/>
                    <a:pt x="434" y="571"/>
                  </a:cubicBezTo>
                  <a:cubicBezTo>
                    <a:pt x="433" y="571"/>
                    <a:pt x="432" y="571"/>
                    <a:pt x="431" y="571"/>
                  </a:cubicBezTo>
                  <a:cubicBezTo>
                    <a:pt x="430" y="571"/>
                    <a:pt x="428" y="571"/>
                    <a:pt x="428" y="570"/>
                  </a:cubicBezTo>
                  <a:cubicBezTo>
                    <a:pt x="428" y="568"/>
                    <a:pt x="430" y="569"/>
                    <a:pt x="431" y="569"/>
                  </a:cubicBezTo>
                  <a:cubicBezTo>
                    <a:pt x="432" y="569"/>
                    <a:pt x="433" y="569"/>
                    <a:pt x="433" y="568"/>
                  </a:cubicBezTo>
                  <a:cubicBezTo>
                    <a:pt x="433" y="567"/>
                    <a:pt x="432" y="567"/>
                    <a:pt x="431" y="567"/>
                  </a:cubicBezTo>
                  <a:cubicBezTo>
                    <a:pt x="429" y="566"/>
                    <a:pt x="430" y="565"/>
                    <a:pt x="429" y="564"/>
                  </a:cubicBezTo>
                  <a:cubicBezTo>
                    <a:pt x="429" y="564"/>
                    <a:pt x="428" y="564"/>
                    <a:pt x="427" y="564"/>
                  </a:cubicBezTo>
                  <a:cubicBezTo>
                    <a:pt x="427" y="563"/>
                    <a:pt x="427" y="563"/>
                    <a:pt x="427" y="562"/>
                  </a:cubicBezTo>
                  <a:cubicBezTo>
                    <a:pt x="426" y="561"/>
                    <a:pt x="425" y="560"/>
                    <a:pt x="424" y="561"/>
                  </a:cubicBezTo>
                  <a:cubicBezTo>
                    <a:pt x="423" y="563"/>
                    <a:pt x="425" y="564"/>
                    <a:pt x="424" y="565"/>
                  </a:cubicBezTo>
                  <a:cubicBezTo>
                    <a:pt x="424" y="566"/>
                    <a:pt x="422" y="566"/>
                    <a:pt x="422" y="567"/>
                  </a:cubicBezTo>
                  <a:cubicBezTo>
                    <a:pt x="421" y="569"/>
                    <a:pt x="421" y="573"/>
                    <a:pt x="423" y="573"/>
                  </a:cubicBezTo>
                  <a:close/>
                  <a:moveTo>
                    <a:pt x="423" y="579"/>
                  </a:moveTo>
                  <a:cubicBezTo>
                    <a:pt x="424" y="579"/>
                    <a:pt x="424" y="581"/>
                    <a:pt x="425" y="581"/>
                  </a:cubicBezTo>
                  <a:cubicBezTo>
                    <a:pt x="426" y="582"/>
                    <a:pt x="426" y="580"/>
                    <a:pt x="426" y="580"/>
                  </a:cubicBezTo>
                  <a:cubicBezTo>
                    <a:pt x="425" y="578"/>
                    <a:pt x="424" y="574"/>
                    <a:pt x="421" y="575"/>
                  </a:cubicBezTo>
                  <a:cubicBezTo>
                    <a:pt x="419" y="575"/>
                    <a:pt x="419" y="576"/>
                    <a:pt x="420" y="577"/>
                  </a:cubicBezTo>
                  <a:cubicBezTo>
                    <a:pt x="421" y="578"/>
                    <a:pt x="422" y="578"/>
                    <a:pt x="423" y="579"/>
                  </a:cubicBezTo>
                  <a:close/>
                  <a:moveTo>
                    <a:pt x="392" y="768"/>
                  </a:moveTo>
                  <a:cubicBezTo>
                    <a:pt x="391" y="767"/>
                    <a:pt x="392" y="763"/>
                    <a:pt x="390" y="766"/>
                  </a:cubicBezTo>
                  <a:cubicBezTo>
                    <a:pt x="389" y="766"/>
                    <a:pt x="389" y="767"/>
                    <a:pt x="388" y="768"/>
                  </a:cubicBezTo>
                  <a:cubicBezTo>
                    <a:pt x="387" y="768"/>
                    <a:pt x="387" y="768"/>
                    <a:pt x="386" y="769"/>
                  </a:cubicBezTo>
                  <a:cubicBezTo>
                    <a:pt x="385" y="770"/>
                    <a:pt x="385" y="771"/>
                    <a:pt x="384" y="771"/>
                  </a:cubicBezTo>
                  <a:cubicBezTo>
                    <a:pt x="384" y="772"/>
                    <a:pt x="383" y="772"/>
                    <a:pt x="382" y="773"/>
                  </a:cubicBezTo>
                  <a:cubicBezTo>
                    <a:pt x="381" y="774"/>
                    <a:pt x="378" y="778"/>
                    <a:pt x="380" y="779"/>
                  </a:cubicBezTo>
                  <a:cubicBezTo>
                    <a:pt x="380" y="780"/>
                    <a:pt x="383" y="780"/>
                    <a:pt x="384" y="779"/>
                  </a:cubicBezTo>
                  <a:cubicBezTo>
                    <a:pt x="385" y="778"/>
                    <a:pt x="386" y="777"/>
                    <a:pt x="387" y="776"/>
                  </a:cubicBezTo>
                  <a:cubicBezTo>
                    <a:pt x="388" y="775"/>
                    <a:pt x="389" y="775"/>
                    <a:pt x="390" y="775"/>
                  </a:cubicBezTo>
                  <a:cubicBezTo>
                    <a:pt x="391" y="774"/>
                    <a:pt x="391" y="774"/>
                    <a:pt x="391" y="773"/>
                  </a:cubicBezTo>
                  <a:cubicBezTo>
                    <a:pt x="392" y="772"/>
                    <a:pt x="394" y="771"/>
                    <a:pt x="393" y="769"/>
                  </a:cubicBezTo>
                  <a:cubicBezTo>
                    <a:pt x="393" y="769"/>
                    <a:pt x="392" y="768"/>
                    <a:pt x="392" y="768"/>
                  </a:cubicBezTo>
                  <a:close/>
                  <a:moveTo>
                    <a:pt x="350" y="639"/>
                  </a:moveTo>
                  <a:cubicBezTo>
                    <a:pt x="351" y="640"/>
                    <a:pt x="350" y="640"/>
                    <a:pt x="351" y="640"/>
                  </a:cubicBezTo>
                  <a:cubicBezTo>
                    <a:pt x="352" y="641"/>
                    <a:pt x="353" y="640"/>
                    <a:pt x="354" y="640"/>
                  </a:cubicBezTo>
                  <a:cubicBezTo>
                    <a:pt x="354" y="643"/>
                    <a:pt x="351" y="642"/>
                    <a:pt x="350" y="643"/>
                  </a:cubicBezTo>
                  <a:cubicBezTo>
                    <a:pt x="349" y="644"/>
                    <a:pt x="349" y="645"/>
                    <a:pt x="350" y="645"/>
                  </a:cubicBezTo>
                  <a:cubicBezTo>
                    <a:pt x="351" y="645"/>
                    <a:pt x="352" y="644"/>
                    <a:pt x="353" y="645"/>
                  </a:cubicBezTo>
                  <a:cubicBezTo>
                    <a:pt x="353" y="645"/>
                    <a:pt x="352" y="645"/>
                    <a:pt x="353" y="646"/>
                  </a:cubicBezTo>
                  <a:cubicBezTo>
                    <a:pt x="353" y="646"/>
                    <a:pt x="354" y="646"/>
                    <a:pt x="354" y="647"/>
                  </a:cubicBezTo>
                  <a:cubicBezTo>
                    <a:pt x="355" y="647"/>
                    <a:pt x="355" y="648"/>
                    <a:pt x="354" y="648"/>
                  </a:cubicBezTo>
                  <a:cubicBezTo>
                    <a:pt x="353" y="648"/>
                    <a:pt x="353" y="647"/>
                    <a:pt x="352" y="647"/>
                  </a:cubicBezTo>
                  <a:cubicBezTo>
                    <a:pt x="351" y="647"/>
                    <a:pt x="350" y="648"/>
                    <a:pt x="350" y="649"/>
                  </a:cubicBezTo>
                  <a:cubicBezTo>
                    <a:pt x="348" y="651"/>
                    <a:pt x="353" y="649"/>
                    <a:pt x="353" y="651"/>
                  </a:cubicBezTo>
                  <a:cubicBezTo>
                    <a:pt x="353" y="653"/>
                    <a:pt x="352" y="652"/>
                    <a:pt x="351" y="653"/>
                  </a:cubicBezTo>
                  <a:cubicBezTo>
                    <a:pt x="349" y="653"/>
                    <a:pt x="351" y="654"/>
                    <a:pt x="351" y="655"/>
                  </a:cubicBezTo>
                  <a:cubicBezTo>
                    <a:pt x="351" y="656"/>
                    <a:pt x="349" y="655"/>
                    <a:pt x="349" y="656"/>
                  </a:cubicBezTo>
                  <a:cubicBezTo>
                    <a:pt x="348" y="657"/>
                    <a:pt x="350" y="657"/>
                    <a:pt x="350" y="658"/>
                  </a:cubicBezTo>
                  <a:cubicBezTo>
                    <a:pt x="350" y="660"/>
                    <a:pt x="346" y="658"/>
                    <a:pt x="346" y="658"/>
                  </a:cubicBezTo>
                  <a:cubicBezTo>
                    <a:pt x="345" y="659"/>
                    <a:pt x="345" y="661"/>
                    <a:pt x="346" y="661"/>
                  </a:cubicBezTo>
                  <a:cubicBezTo>
                    <a:pt x="346" y="662"/>
                    <a:pt x="348" y="661"/>
                    <a:pt x="347" y="663"/>
                  </a:cubicBezTo>
                  <a:cubicBezTo>
                    <a:pt x="347" y="664"/>
                    <a:pt x="345" y="663"/>
                    <a:pt x="344" y="664"/>
                  </a:cubicBezTo>
                  <a:cubicBezTo>
                    <a:pt x="343" y="665"/>
                    <a:pt x="344" y="665"/>
                    <a:pt x="345" y="665"/>
                  </a:cubicBezTo>
                  <a:cubicBezTo>
                    <a:pt x="347" y="666"/>
                    <a:pt x="347" y="667"/>
                    <a:pt x="345" y="667"/>
                  </a:cubicBezTo>
                  <a:cubicBezTo>
                    <a:pt x="345" y="667"/>
                    <a:pt x="344" y="667"/>
                    <a:pt x="344" y="667"/>
                  </a:cubicBezTo>
                  <a:cubicBezTo>
                    <a:pt x="343" y="668"/>
                    <a:pt x="343" y="668"/>
                    <a:pt x="342" y="668"/>
                  </a:cubicBezTo>
                  <a:cubicBezTo>
                    <a:pt x="341" y="668"/>
                    <a:pt x="340" y="667"/>
                    <a:pt x="339" y="668"/>
                  </a:cubicBezTo>
                  <a:cubicBezTo>
                    <a:pt x="338" y="668"/>
                    <a:pt x="335" y="670"/>
                    <a:pt x="337" y="671"/>
                  </a:cubicBezTo>
                  <a:cubicBezTo>
                    <a:pt x="338" y="671"/>
                    <a:pt x="341" y="670"/>
                    <a:pt x="341" y="670"/>
                  </a:cubicBezTo>
                  <a:cubicBezTo>
                    <a:pt x="342" y="670"/>
                    <a:pt x="344" y="670"/>
                    <a:pt x="344" y="671"/>
                  </a:cubicBezTo>
                  <a:cubicBezTo>
                    <a:pt x="344" y="672"/>
                    <a:pt x="342" y="672"/>
                    <a:pt x="343" y="673"/>
                  </a:cubicBezTo>
                  <a:cubicBezTo>
                    <a:pt x="344" y="674"/>
                    <a:pt x="344" y="674"/>
                    <a:pt x="345" y="675"/>
                  </a:cubicBezTo>
                  <a:cubicBezTo>
                    <a:pt x="346" y="677"/>
                    <a:pt x="347" y="677"/>
                    <a:pt x="350" y="677"/>
                  </a:cubicBezTo>
                  <a:cubicBezTo>
                    <a:pt x="351" y="677"/>
                    <a:pt x="353" y="678"/>
                    <a:pt x="355" y="678"/>
                  </a:cubicBezTo>
                  <a:cubicBezTo>
                    <a:pt x="356" y="677"/>
                    <a:pt x="356" y="677"/>
                    <a:pt x="357" y="676"/>
                  </a:cubicBezTo>
                  <a:cubicBezTo>
                    <a:pt x="357" y="676"/>
                    <a:pt x="358" y="676"/>
                    <a:pt x="359" y="675"/>
                  </a:cubicBezTo>
                  <a:cubicBezTo>
                    <a:pt x="359" y="675"/>
                    <a:pt x="360" y="674"/>
                    <a:pt x="360" y="673"/>
                  </a:cubicBezTo>
                  <a:cubicBezTo>
                    <a:pt x="362" y="671"/>
                    <a:pt x="363" y="672"/>
                    <a:pt x="365" y="670"/>
                  </a:cubicBezTo>
                  <a:cubicBezTo>
                    <a:pt x="366" y="670"/>
                    <a:pt x="366" y="669"/>
                    <a:pt x="366" y="668"/>
                  </a:cubicBezTo>
                  <a:cubicBezTo>
                    <a:pt x="367" y="667"/>
                    <a:pt x="366" y="665"/>
                    <a:pt x="367" y="665"/>
                  </a:cubicBezTo>
                  <a:cubicBezTo>
                    <a:pt x="369" y="664"/>
                    <a:pt x="369" y="666"/>
                    <a:pt x="368" y="667"/>
                  </a:cubicBezTo>
                  <a:cubicBezTo>
                    <a:pt x="368" y="668"/>
                    <a:pt x="367" y="669"/>
                    <a:pt x="368" y="670"/>
                  </a:cubicBezTo>
                  <a:cubicBezTo>
                    <a:pt x="368" y="670"/>
                    <a:pt x="371" y="668"/>
                    <a:pt x="370" y="670"/>
                  </a:cubicBezTo>
                  <a:cubicBezTo>
                    <a:pt x="370" y="671"/>
                    <a:pt x="368" y="671"/>
                    <a:pt x="368" y="671"/>
                  </a:cubicBezTo>
                  <a:cubicBezTo>
                    <a:pt x="366" y="671"/>
                    <a:pt x="365" y="673"/>
                    <a:pt x="363" y="674"/>
                  </a:cubicBezTo>
                  <a:cubicBezTo>
                    <a:pt x="361" y="675"/>
                    <a:pt x="361" y="676"/>
                    <a:pt x="360" y="678"/>
                  </a:cubicBezTo>
                  <a:cubicBezTo>
                    <a:pt x="360" y="679"/>
                    <a:pt x="359" y="679"/>
                    <a:pt x="359" y="680"/>
                  </a:cubicBezTo>
                  <a:cubicBezTo>
                    <a:pt x="358" y="682"/>
                    <a:pt x="357" y="684"/>
                    <a:pt x="357" y="685"/>
                  </a:cubicBezTo>
                  <a:cubicBezTo>
                    <a:pt x="357" y="687"/>
                    <a:pt x="357" y="687"/>
                    <a:pt x="356" y="688"/>
                  </a:cubicBezTo>
                  <a:cubicBezTo>
                    <a:pt x="355" y="690"/>
                    <a:pt x="357" y="692"/>
                    <a:pt x="356" y="694"/>
                  </a:cubicBezTo>
                  <a:cubicBezTo>
                    <a:pt x="356" y="695"/>
                    <a:pt x="355" y="696"/>
                    <a:pt x="354" y="697"/>
                  </a:cubicBezTo>
                  <a:cubicBezTo>
                    <a:pt x="353" y="698"/>
                    <a:pt x="354" y="698"/>
                    <a:pt x="354" y="699"/>
                  </a:cubicBezTo>
                  <a:cubicBezTo>
                    <a:pt x="354" y="700"/>
                    <a:pt x="353" y="700"/>
                    <a:pt x="352" y="701"/>
                  </a:cubicBezTo>
                  <a:cubicBezTo>
                    <a:pt x="351" y="703"/>
                    <a:pt x="352" y="702"/>
                    <a:pt x="353" y="703"/>
                  </a:cubicBezTo>
                  <a:cubicBezTo>
                    <a:pt x="355" y="705"/>
                    <a:pt x="350" y="707"/>
                    <a:pt x="352" y="708"/>
                  </a:cubicBezTo>
                  <a:cubicBezTo>
                    <a:pt x="354" y="710"/>
                    <a:pt x="357" y="707"/>
                    <a:pt x="358" y="708"/>
                  </a:cubicBezTo>
                  <a:cubicBezTo>
                    <a:pt x="358" y="709"/>
                    <a:pt x="357" y="710"/>
                    <a:pt x="356" y="710"/>
                  </a:cubicBezTo>
                  <a:cubicBezTo>
                    <a:pt x="354" y="711"/>
                    <a:pt x="353" y="713"/>
                    <a:pt x="352" y="715"/>
                  </a:cubicBezTo>
                  <a:cubicBezTo>
                    <a:pt x="351" y="717"/>
                    <a:pt x="352" y="719"/>
                    <a:pt x="352" y="721"/>
                  </a:cubicBezTo>
                  <a:cubicBezTo>
                    <a:pt x="351" y="723"/>
                    <a:pt x="349" y="723"/>
                    <a:pt x="348" y="725"/>
                  </a:cubicBezTo>
                  <a:cubicBezTo>
                    <a:pt x="348" y="728"/>
                    <a:pt x="351" y="728"/>
                    <a:pt x="353" y="728"/>
                  </a:cubicBezTo>
                  <a:cubicBezTo>
                    <a:pt x="354" y="728"/>
                    <a:pt x="357" y="729"/>
                    <a:pt x="357" y="726"/>
                  </a:cubicBezTo>
                  <a:cubicBezTo>
                    <a:pt x="356" y="724"/>
                    <a:pt x="355" y="722"/>
                    <a:pt x="357" y="720"/>
                  </a:cubicBezTo>
                  <a:cubicBezTo>
                    <a:pt x="357" y="720"/>
                    <a:pt x="358" y="719"/>
                    <a:pt x="359" y="718"/>
                  </a:cubicBezTo>
                  <a:cubicBezTo>
                    <a:pt x="359" y="717"/>
                    <a:pt x="359" y="716"/>
                    <a:pt x="359" y="715"/>
                  </a:cubicBezTo>
                  <a:cubicBezTo>
                    <a:pt x="358" y="714"/>
                    <a:pt x="358" y="712"/>
                    <a:pt x="360" y="711"/>
                  </a:cubicBezTo>
                  <a:cubicBezTo>
                    <a:pt x="361" y="710"/>
                    <a:pt x="363" y="711"/>
                    <a:pt x="364" y="709"/>
                  </a:cubicBezTo>
                  <a:cubicBezTo>
                    <a:pt x="364" y="708"/>
                    <a:pt x="363" y="707"/>
                    <a:pt x="362" y="706"/>
                  </a:cubicBezTo>
                  <a:cubicBezTo>
                    <a:pt x="362" y="706"/>
                    <a:pt x="362" y="705"/>
                    <a:pt x="361" y="704"/>
                  </a:cubicBezTo>
                  <a:cubicBezTo>
                    <a:pt x="361" y="703"/>
                    <a:pt x="360" y="703"/>
                    <a:pt x="360" y="702"/>
                  </a:cubicBezTo>
                  <a:cubicBezTo>
                    <a:pt x="359" y="699"/>
                    <a:pt x="361" y="699"/>
                    <a:pt x="363" y="698"/>
                  </a:cubicBezTo>
                  <a:cubicBezTo>
                    <a:pt x="364" y="697"/>
                    <a:pt x="365" y="694"/>
                    <a:pt x="367" y="694"/>
                  </a:cubicBezTo>
                  <a:cubicBezTo>
                    <a:pt x="367" y="695"/>
                    <a:pt x="366" y="695"/>
                    <a:pt x="366" y="696"/>
                  </a:cubicBezTo>
                  <a:cubicBezTo>
                    <a:pt x="365" y="696"/>
                    <a:pt x="365" y="697"/>
                    <a:pt x="364" y="697"/>
                  </a:cubicBezTo>
                  <a:cubicBezTo>
                    <a:pt x="364" y="698"/>
                    <a:pt x="363" y="699"/>
                    <a:pt x="363" y="700"/>
                  </a:cubicBezTo>
                  <a:cubicBezTo>
                    <a:pt x="362" y="701"/>
                    <a:pt x="362" y="702"/>
                    <a:pt x="363" y="702"/>
                  </a:cubicBezTo>
                  <a:cubicBezTo>
                    <a:pt x="363" y="703"/>
                    <a:pt x="364" y="703"/>
                    <a:pt x="364" y="703"/>
                  </a:cubicBezTo>
                  <a:cubicBezTo>
                    <a:pt x="364" y="704"/>
                    <a:pt x="364" y="704"/>
                    <a:pt x="364" y="705"/>
                  </a:cubicBezTo>
                  <a:cubicBezTo>
                    <a:pt x="365" y="706"/>
                    <a:pt x="366" y="707"/>
                    <a:pt x="366" y="705"/>
                  </a:cubicBezTo>
                  <a:cubicBezTo>
                    <a:pt x="367" y="704"/>
                    <a:pt x="365" y="703"/>
                    <a:pt x="367" y="702"/>
                  </a:cubicBezTo>
                  <a:cubicBezTo>
                    <a:pt x="368" y="702"/>
                    <a:pt x="369" y="703"/>
                    <a:pt x="370" y="703"/>
                  </a:cubicBezTo>
                  <a:cubicBezTo>
                    <a:pt x="370" y="704"/>
                    <a:pt x="370" y="705"/>
                    <a:pt x="371" y="706"/>
                  </a:cubicBezTo>
                  <a:cubicBezTo>
                    <a:pt x="372" y="707"/>
                    <a:pt x="372" y="706"/>
                    <a:pt x="373" y="705"/>
                  </a:cubicBezTo>
                  <a:cubicBezTo>
                    <a:pt x="374" y="704"/>
                    <a:pt x="375" y="704"/>
                    <a:pt x="375" y="703"/>
                  </a:cubicBezTo>
                  <a:cubicBezTo>
                    <a:pt x="377" y="702"/>
                    <a:pt x="375" y="699"/>
                    <a:pt x="376" y="697"/>
                  </a:cubicBezTo>
                  <a:cubicBezTo>
                    <a:pt x="377" y="696"/>
                    <a:pt x="377" y="696"/>
                    <a:pt x="377" y="694"/>
                  </a:cubicBezTo>
                  <a:cubicBezTo>
                    <a:pt x="377" y="693"/>
                    <a:pt x="377" y="692"/>
                    <a:pt x="379" y="692"/>
                  </a:cubicBezTo>
                  <a:cubicBezTo>
                    <a:pt x="381" y="693"/>
                    <a:pt x="380" y="696"/>
                    <a:pt x="380" y="698"/>
                  </a:cubicBezTo>
                  <a:cubicBezTo>
                    <a:pt x="381" y="699"/>
                    <a:pt x="384" y="701"/>
                    <a:pt x="383" y="702"/>
                  </a:cubicBezTo>
                  <a:cubicBezTo>
                    <a:pt x="382" y="702"/>
                    <a:pt x="381" y="702"/>
                    <a:pt x="381" y="701"/>
                  </a:cubicBezTo>
                  <a:cubicBezTo>
                    <a:pt x="380" y="701"/>
                    <a:pt x="379" y="700"/>
                    <a:pt x="378" y="701"/>
                  </a:cubicBezTo>
                  <a:cubicBezTo>
                    <a:pt x="376" y="701"/>
                    <a:pt x="377" y="704"/>
                    <a:pt x="378" y="705"/>
                  </a:cubicBezTo>
                  <a:cubicBezTo>
                    <a:pt x="378" y="708"/>
                    <a:pt x="377" y="708"/>
                    <a:pt x="377" y="711"/>
                  </a:cubicBezTo>
                  <a:cubicBezTo>
                    <a:pt x="376" y="712"/>
                    <a:pt x="376" y="713"/>
                    <a:pt x="378" y="714"/>
                  </a:cubicBezTo>
                  <a:cubicBezTo>
                    <a:pt x="378" y="714"/>
                    <a:pt x="379" y="714"/>
                    <a:pt x="379" y="714"/>
                  </a:cubicBezTo>
                  <a:cubicBezTo>
                    <a:pt x="380" y="715"/>
                    <a:pt x="381" y="716"/>
                    <a:pt x="381" y="716"/>
                  </a:cubicBezTo>
                  <a:cubicBezTo>
                    <a:pt x="383" y="717"/>
                    <a:pt x="383" y="719"/>
                    <a:pt x="382" y="721"/>
                  </a:cubicBezTo>
                  <a:cubicBezTo>
                    <a:pt x="381" y="723"/>
                    <a:pt x="382" y="725"/>
                    <a:pt x="381" y="727"/>
                  </a:cubicBezTo>
                  <a:cubicBezTo>
                    <a:pt x="380" y="729"/>
                    <a:pt x="379" y="730"/>
                    <a:pt x="377" y="731"/>
                  </a:cubicBezTo>
                  <a:cubicBezTo>
                    <a:pt x="375" y="733"/>
                    <a:pt x="374" y="735"/>
                    <a:pt x="373" y="738"/>
                  </a:cubicBezTo>
                  <a:cubicBezTo>
                    <a:pt x="373" y="739"/>
                    <a:pt x="373" y="742"/>
                    <a:pt x="371" y="743"/>
                  </a:cubicBezTo>
                  <a:cubicBezTo>
                    <a:pt x="370" y="744"/>
                    <a:pt x="367" y="741"/>
                    <a:pt x="367" y="744"/>
                  </a:cubicBezTo>
                  <a:cubicBezTo>
                    <a:pt x="366" y="745"/>
                    <a:pt x="369" y="746"/>
                    <a:pt x="370" y="748"/>
                  </a:cubicBezTo>
                  <a:cubicBezTo>
                    <a:pt x="371" y="749"/>
                    <a:pt x="372" y="751"/>
                    <a:pt x="373" y="752"/>
                  </a:cubicBezTo>
                  <a:cubicBezTo>
                    <a:pt x="373" y="753"/>
                    <a:pt x="374" y="756"/>
                    <a:pt x="375" y="757"/>
                  </a:cubicBezTo>
                  <a:cubicBezTo>
                    <a:pt x="378" y="757"/>
                    <a:pt x="375" y="753"/>
                    <a:pt x="375" y="752"/>
                  </a:cubicBezTo>
                  <a:cubicBezTo>
                    <a:pt x="372" y="748"/>
                    <a:pt x="378" y="746"/>
                    <a:pt x="381" y="748"/>
                  </a:cubicBezTo>
                  <a:cubicBezTo>
                    <a:pt x="382" y="749"/>
                    <a:pt x="382" y="750"/>
                    <a:pt x="383" y="750"/>
                  </a:cubicBezTo>
                  <a:cubicBezTo>
                    <a:pt x="383" y="752"/>
                    <a:pt x="384" y="752"/>
                    <a:pt x="385" y="752"/>
                  </a:cubicBezTo>
                  <a:cubicBezTo>
                    <a:pt x="387" y="753"/>
                    <a:pt x="388" y="755"/>
                    <a:pt x="390" y="755"/>
                  </a:cubicBezTo>
                  <a:cubicBezTo>
                    <a:pt x="392" y="755"/>
                    <a:pt x="391" y="754"/>
                    <a:pt x="391" y="753"/>
                  </a:cubicBezTo>
                  <a:cubicBezTo>
                    <a:pt x="390" y="751"/>
                    <a:pt x="392" y="752"/>
                    <a:pt x="392" y="751"/>
                  </a:cubicBezTo>
                  <a:cubicBezTo>
                    <a:pt x="392" y="749"/>
                    <a:pt x="390" y="749"/>
                    <a:pt x="389" y="748"/>
                  </a:cubicBezTo>
                  <a:cubicBezTo>
                    <a:pt x="389" y="747"/>
                    <a:pt x="389" y="745"/>
                    <a:pt x="390" y="745"/>
                  </a:cubicBezTo>
                  <a:cubicBezTo>
                    <a:pt x="391" y="744"/>
                    <a:pt x="391" y="745"/>
                    <a:pt x="392" y="745"/>
                  </a:cubicBezTo>
                  <a:cubicBezTo>
                    <a:pt x="393" y="746"/>
                    <a:pt x="395" y="747"/>
                    <a:pt x="396" y="748"/>
                  </a:cubicBezTo>
                  <a:cubicBezTo>
                    <a:pt x="396" y="749"/>
                    <a:pt x="397" y="750"/>
                    <a:pt x="398" y="751"/>
                  </a:cubicBezTo>
                  <a:cubicBezTo>
                    <a:pt x="399" y="752"/>
                    <a:pt x="400" y="750"/>
                    <a:pt x="401" y="750"/>
                  </a:cubicBezTo>
                  <a:cubicBezTo>
                    <a:pt x="402" y="750"/>
                    <a:pt x="401" y="752"/>
                    <a:pt x="403" y="751"/>
                  </a:cubicBezTo>
                  <a:cubicBezTo>
                    <a:pt x="404" y="751"/>
                    <a:pt x="405" y="750"/>
                    <a:pt x="405" y="749"/>
                  </a:cubicBezTo>
                  <a:cubicBezTo>
                    <a:pt x="406" y="748"/>
                    <a:pt x="407" y="748"/>
                    <a:pt x="408" y="748"/>
                  </a:cubicBezTo>
                  <a:cubicBezTo>
                    <a:pt x="410" y="747"/>
                    <a:pt x="410" y="746"/>
                    <a:pt x="411" y="745"/>
                  </a:cubicBezTo>
                  <a:cubicBezTo>
                    <a:pt x="411" y="744"/>
                    <a:pt x="411" y="744"/>
                    <a:pt x="413" y="744"/>
                  </a:cubicBezTo>
                  <a:cubicBezTo>
                    <a:pt x="414" y="744"/>
                    <a:pt x="414" y="744"/>
                    <a:pt x="414" y="743"/>
                  </a:cubicBezTo>
                  <a:cubicBezTo>
                    <a:pt x="415" y="741"/>
                    <a:pt x="418" y="741"/>
                    <a:pt x="420" y="741"/>
                  </a:cubicBezTo>
                  <a:cubicBezTo>
                    <a:pt x="420" y="741"/>
                    <a:pt x="427" y="740"/>
                    <a:pt x="426" y="742"/>
                  </a:cubicBezTo>
                  <a:cubicBezTo>
                    <a:pt x="426" y="743"/>
                    <a:pt x="425" y="742"/>
                    <a:pt x="424" y="743"/>
                  </a:cubicBezTo>
                  <a:cubicBezTo>
                    <a:pt x="424" y="743"/>
                    <a:pt x="424" y="743"/>
                    <a:pt x="423" y="743"/>
                  </a:cubicBezTo>
                  <a:cubicBezTo>
                    <a:pt x="423" y="744"/>
                    <a:pt x="423" y="744"/>
                    <a:pt x="422" y="744"/>
                  </a:cubicBezTo>
                  <a:cubicBezTo>
                    <a:pt x="421" y="744"/>
                    <a:pt x="421" y="744"/>
                    <a:pt x="421" y="746"/>
                  </a:cubicBezTo>
                  <a:cubicBezTo>
                    <a:pt x="421" y="747"/>
                    <a:pt x="420" y="748"/>
                    <a:pt x="418" y="750"/>
                  </a:cubicBezTo>
                  <a:cubicBezTo>
                    <a:pt x="417" y="751"/>
                    <a:pt x="417" y="753"/>
                    <a:pt x="416" y="755"/>
                  </a:cubicBezTo>
                  <a:cubicBezTo>
                    <a:pt x="415" y="757"/>
                    <a:pt x="413" y="758"/>
                    <a:pt x="413" y="760"/>
                  </a:cubicBezTo>
                  <a:cubicBezTo>
                    <a:pt x="413" y="762"/>
                    <a:pt x="413" y="764"/>
                    <a:pt x="415" y="765"/>
                  </a:cubicBezTo>
                  <a:cubicBezTo>
                    <a:pt x="418" y="767"/>
                    <a:pt x="418" y="770"/>
                    <a:pt x="420" y="772"/>
                  </a:cubicBezTo>
                  <a:cubicBezTo>
                    <a:pt x="421" y="772"/>
                    <a:pt x="421" y="772"/>
                    <a:pt x="421" y="772"/>
                  </a:cubicBezTo>
                  <a:cubicBezTo>
                    <a:pt x="422" y="773"/>
                    <a:pt x="421" y="773"/>
                    <a:pt x="422" y="774"/>
                  </a:cubicBezTo>
                  <a:cubicBezTo>
                    <a:pt x="422" y="775"/>
                    <a:pt x="423" y="774"/>
                    <a:pt x="424" y="775"/>
                  </a:cubicBezTo>
                  <a:cubicBezTo>
                    <a:pt x="426" y="775"/>
                    <a:pt x="426" y="776"/>
                    <a:pt x="425" y="777"/>
                  </a:cubicBezTo>
                  <a:cubicBezTo>
                    <a:pt x="424" y="780"/>
                    <a:pt x="427" y="780"/>
                    <a:pt x="429" y="778"/>
                  </a:cubicBezTo>
                  <a:cubicBezTo>
                    <a:pt x="429" y="777"/>
                    <a:pt x="429" y="776"/>
                    <a:pt x="430" y="775"/>
                  </a:cubicBezTo>
                  <a:cubicBezTo>
                    <a:pt x="431" y="775"/>
                    <a:pt x="431" y="775"/>
                    <a:pt x="431" y="774"/>
                  </a:cubicBezTo>
                  <a:cubicBezTo>
                    <a:pt x="432" y="774"/>
                    <a:pt x="432" y="773"/>
                    <a:pt x="432" y="773"/>
                  </a:cubicBezTo>
                  <a:cubicBezTo>
                    <a:pt x="433" y="772"/>
                    <a:pt x="434" y="774"/>
                    <a:pt x="434" y="775"/>
                  </a:cubicBezTo>
                  <a:cubicBezTo>
                    <a:pt x="434" y="776"/>
                    <a:pt x="434" y="776"/>
                    <a:pt x="433" y="777"/>
                  </a:cubicBezTo>
                  <a:cubicBezTo>
                    <a:pt x="432" y="778"/>
                    <a:pt x="431" y="778"/>
                    <a:pt x="431" y="779"/>
                  </a:cubicBezTo>
                  <a:cubicBezTo>
                    <a:pt x="431" y="781"/>
                    <a:pt x="432" y="781"/>
                    <a:pt x="433" y="781"/>
                  </a:cubicBezTo>
                  <a:cubicBezTo>
                    <a:pt x="433" y="782"/>
                    <a:pt x="432" y="782"/>
                    <a:pt x="431" y="783"/>
                  </a:cubicBezTo>
                  <a:cubicBezTo>
                    <a:pt x="430" y="783"/>
                    <a:pt x="430" y="783"/>
                    <a:pt x="430" y="784"/>
                  </a:cubicBezTo>
                  <a:cubicBezTo>
                    <a:pt x="429" y="786"/>
                    <a:pt x="429" y="787"/>
                    <a:pt x="430" y="789"/>
                  </a:cubicBezTo>
                  <a:cubicBezTo>
                    <a:pt x="431" y="791"/>
                    <a:pt x="433" y="791"/>
                    <a:pt x="432" y="794"/>
                  </a:cubicBezTo>
                  <a:cubicBezTo>
                    <a:pt x="432" y="796"/>
                    <a:pt x="430" y="797"/>
                    <a:pt x="429" y="798"/>
                  </a:cubicBezTo>
                  <a:cubicBezTo>
                    <a:pt x="426" y="802"/>
                    <a:pt x="429" y="806"/>
                    <a:pt x="432" y="808"/>
                  </a:cubicBezTo>
                  <a:cubicBezTo>
                    <a:pt x="433" y="808"/>
                    <a:pt x="435" y="808"/>
                    <a:pt x="435" y="809"/>
                  </a:cubicBezTo>
                  <a:cubicBezTo>
                    <a:pt x="435" y="810"/>
                    <a:pt x="433" y="810"/>
                    <a:pt x="432" y="810"/>
                  </a:cubicBezTo>
                  <a:cubicBezTo>
                    <a:pt x="431" y="809"/>
                    <a:pt x="429" y="808"/>
                    <a:pt x="428" y="807"/>
                  </a:cubicBezTo>
                  <a:cubicBezTo>
                    <a:pt x="427" y="806"/>
                    <a:pt x="426" y="806"/>
                    <a:pt x="426" y="807"/>
                  </a:cubicBezTo>
                  <a:cubicBezTo>
                    <a:pt x="425" y="808"/>
                    <a:pt x="426" y="809"/>
                    <a:pt x="427" y="809"/>
                  </a:cubicBezTo>
                  <a:cubicBezTo>
                    <a:pt x="427" y="811"/>
                    <a:pt x="428" y="811"/>
                    <a:pt x="426" y="811"/>
                  </a:cubicBezTo>
                  <a:cubicBezTo>
                    <a:pt x="425" y="812"/>
                    <a:pt x="424" y="811"/>
                    <a:pt x="423" y="811"/>
                  </a:cubicBezTo>
                  <a:cubicBezTo>
                    <a:pt x="421" y="810"/>
                    <a:pt x="420" y="809"/>
                    <a:pt x="418" y="809"/>
                  </a:cubicBezTo>
                  <a:cubicBezTo>
                    <a:pt x="416" y="809"/>
                    <a:pt x="414" y="810"/>
                    <a:pt x="412" y="811"/>
                  </a:cubicBezTo>
                  <a:cubicBezTo>
                    <a:pt x="411" y="811"/>
                    <a:pt x="410" y="811"/>
                    <a:pt x="409" y="810"/>
                  </a:cubicBezTo>
                  <a:cubicBezTo>
                    <a:pt x="408" y="810"/>
                    <a:pt x="408" y="809"/>
                    <a:pt x="406" y="810"/>
                  </a:cubicBezTo>
                  <a:cubicBezTo>
                    <a:pt x="405" y="810"/>
                    <a:pt x="405" y="811"/>
                    <a:pt x="404" y="811"/>
                  </a:cubicBezTo>
                  <a:cubicBezTo>
                    <a:pt x="404" y="812"/>
                    <a:pt x="403" y="812"/>
                    <a:pt x="402" y="812"/>
                  </a:cubicBezTo>
                  <a:cubicBezTo>
                    <a:pt x="400" y="813"/>
                    <a:pt x="398" y="814"/>
                    <a:pt x="396" y="815"/>
                  </a:cubicBezTo>
                  <a:cubicBezTo>
                    <a:pt x="394" y="816"/>
                    <a:pt x="394" y="817"/>
                    <a:pt x="393" y="819"/>
                  </a:cubicBezTo>
                  <a:cubicBezTo>
                    <a:pt x="391" y="821"/>
                    <a:pt x="389" y="825"/>
                    <a:pt x="386" y="826"/>
                  </a:cubicBezTo>
                  <a:cubicBezTo>
                    <a:pt x="386" y="826"/>
                    <a:pt x="385" y="826"/>
                    <a:pt x="385" y="826"/>
                  </a:cubicBezTo>
                  <a:cubicBezTo>
                    <a:pt x="384" y="826"/>
                    <a:pt x="384" y="826"/>
                    <a:pt x="383" y="827"/>
                  </a:cubicBezTo>
                  <a:cubicBezTo>
                    <a:pt x="382" y="827"/>
                    <a:pt x="380" y="828"/>
                    <a:pt x="380" y="830"/>
                  </a:cubicBezTo>
                  <a:cubicBezTo>
                    <a:pt x="379" y="832"/>
                    <a:pt x="382" y="831"/>
                    <a:pt x="383" y="831"/>
                  </a:cubicBezTo>
                  <a:cubicBezTo>
                    <a:pt x="385" y="831"/>
                    <a:pt x="385" y="830"/>
                    <a:pt x="386" y="829"/>
                  </a:cubicBezTo>
                  <a:cubicBezTo>
                    <a:pt x="387" y="829"/>
                    <a:pt x="388" y="828"/>
                    <a:pt x="389" y="828"/>
                  </a:cubicBezTo>
                  <a:cubicBezTo>
                    <a:pt x="391" y="827"/>
                    <a:pt x="392" y="827"/>
                    <a:pt x="394" y="827"/>
                  </a:cubicBezTo>
                  <a:cubicBezTo>
                    <a:pt x="395" y="827"/>
                    <a:pt x="396" y="827"/>
                    <a:pt x="397" y="826"/>
                  </a:cubicBezTo>
                  <a:cubicBezTo>
                    <a:pt x="397" y="825"/>
                    <a:pt x="398" y="824"/>
                    <a:pt x="399" y="824"/>
                  </a:cubicBezTo>
                  <a:cubicBezTo>
                    <a:pt x="400" y="827"/>
                    <a:pt x="397" y="829"/>
                    <a:pt x="398" y="831"/>
                  </a:cubicBezTo>
                  <a:cubicBezTo>
                    <a:pt x="398" y="832"/>
                    <a:pt x="398" y="832"/>
                    <a:pt x="399" y="832"/>
                  </a:cubicBezTo>
                  <a:cubicBezTo>
                    <a:pt x="401" y="833"/>
                    <a:pt x="396" y="839"/>
                    <a:pt x="400" y="839"/>
                  </a:cubicBezTo>
                  <a:cubicBezTo>
                    <a:pt x="400" y="839"/>
                    <a:pt x="402" y="838"/>
                    <a:pt x="402" y="840"/>
                  </a:cubicBezTo>
                  <a:cubicBezTo>
                    <a:pt x="402" y="840"/>
                    <a:pt x="402" y="842"/>
                    <a:pt x="402" y="842"/>
                  </a:cubicBezTo>
                  <a:cubicBezTo>
                    <a:pt x="401" y="844"/>
                    <a:pt x="401" y="846"/>
                    <a:pt x="400" y="847"/>
                  </a:cubicBezTo>
                  <a:cubicBezTo>
                    <a:pt x="399" y="849"/>
                    <a:pt x="396" y="851"/>
                    <a:pt x="395" y="853"/>
                  </a:cubicBezTo>
                  <a:cubicBezTo>
                    <a:pt x="394" y="854"/>
                    <a:pt x="392" y="855"/>
                    <a:pt x="391" y="856"/>
                  </a:cubicBezTo>
                  <a:cubicBezTo>
                    <a:pt x="389" y="856"/>
                    <a:pt x="388" y="855"/>
                    <a:pt x="386" y="856"/>
                  </a:cubicBezTo>
                  <a:cubicBezTo>
                    <a:pt x="384" y="856"/>
                    <a:pt x="382" y="858"/>
                    <a:pt x="381" y="859"/>
                  </a:cubicBezTo>
                  <a:cubicBezTo>
                    <a:pt x="379" y="860"/>
                    <a:pt x="377" y="862"/>
                    <a:pt x="375" y="862"/>
                  </a:cubicBezTo>
                  <a:cubicBezTo>
                    <a:pt x="374" y="862"/>
                    <a:pt x="373" y="861"/>
                    <a:pt x="372" y="861"/>
                  </a:cubicBezTo>
                  <a:cubicBezTo>
                    <a:pt x="371" y="861"/>
                    <a:pt x="370" y="863"/>
                    <a:pt x="370" y="863"/>
                  </a:cubicBezTo>
                  <a:cubicBezTo>
                    <a:pt x="368" y="865"/>
                    <a:pt x="366" y="864"/>
                    <a:pt x="364" y="864"/>
                  </a:cubicBezTo>
                  <a:cubicBezTo>
                    <a:pt x="363" y="865"/>
                    <a:pt x="362" y="865"/>
                    <a:pt x="362" y="866"/>
                  </a:cubicBezTo>
                  <a:cubicBezTo>
                    <a:pt x="362" y="867"/>
                    <a:pt x="363" y="867"/>
                    <a:pt x="364" y="867"/>
                  </a:cubicBezTo>
                  <a:cubicBezTo>
                    <a:pt x="364" y="868"/>
                    <a:pt x="365" y="869"/>
                    <a:pt x="365" y="869"/>
                  </a:cubicBezTo>
                  <a:cubicBezTo>
                    <a:pt x="366" y="870"/>
                    <a:pt x="366" y="869"/>
                    <a:pt x="367" y="869"/>
                  </a:cubicBezTo>
                  <a:cubicBezTo>
                    <a:pt x="369" y="869"/>
                    <a:pt x="370" y="871"/>
                    <a:pt x="368" y="872"/>
                  </a:cubicBezTo>
                  <a:cubicBezTo>
                    <a:pt x="367" y="873"/>
                    <a:pt x="365" y="873"/>
                    <a:pt x="365" y="875"/>
                  </a:cubicBezTo>
                  <a:cubicBezTo>
                    <a:pt x="366" y="876"/>
                    <a:pt x="367" y="875"/>
                    <a:pt x="369" y="874"/>
                  </a:cubicBezTo>
                  <a:cubicBezTo>
                    <a:pt x="370" y="874"/>
                    <a:pt x="370" y="874"/>
                    <a:pt x="372" y="873"/>
                  </a:cubicBezTo>
                  <a:cubicBezTo>
                    <a:pt x="372" y="873"/>
                    <a:pt x="372" y="872"/>
                    <a:pt x="373" y="872"/>
                  </a:cubicBezTo>
                  <a:cubicBezTo>
                    <a:pt x="373" y="872"/>
                    <a:pt x="374" y="872"/>
                    <a:pt x="374" y="872"/>
                  </a:cubicBezTo>
                  <a:cubicBezTo>
                    <a:pt x="375" y="872"/>
                    <a:pt x="377" y="871"/>
                    <a:pt x="377" y="872"/>
                  </a:cubicBezTo>
                  <a:cubicBezTo>
                    <a:pt x="377" y="873"/>
                    <a:pt x="373" y="875"/>
                    <a:pt x="372" y="875"/>
                  </a:cubicBezTo>
                  <a:cubicBezTo>
                    <a:pt x="371" y="876"/>
                    <a:pt x="370" y="875"/>
                    <a:pt x="370" y="876"/>
                  </a:cubicBezTo>
                  <a:cubicBezTo>
                    <a:pt x="370" y="878"/>
                    <a:pt x="371" y="878"/>
                    <a:pt x="372" y="878"/>
                  </a:cubicBezTo>
                  <a:cubicBezTo>
                    <a:pt x="375" y="878"/>
                    <a:pt x="376" y="878"/>
                    <a:pt x="378" y="876"/>
                  </a:cubicBezTo>
                  <a:cubicBezTo>
                    <a:pt x="381" y="874"/>
                    <a:pt x="384" y="875"/>
                    <a:pt x="386" y="873"/>
                  </a:cubicBezTo>
                  <a:cubicBezTo>
                    <a:pt x="388" y="873"/>
                    <a:pt x="387" y="872"/>
                    <a:pt x="388" y="871"/>
                  </a:cubicBezTo>
                  <a:cubicBezTo>
                    <a:pt x="388" y="869"/>
                    <a:pt x="391" y="870"/>
                    <a:pt x="392" y="871"/>
                  </a:cubicBezTo>
                  <a:cubicBezTo>
                    <a:pt x="393" y="871"/>
                    <a:pt x="393" y="872"/>
                    <a:pt x="393" y="873"/>
                  </a:cubicBezTo>
                  <a:cubicBezTo>
                    <a:pt x="394" y="873"/>
                    <a:pt x="395" y="873"/>
                    <a:pt x="396" y="873"/>
                  </a:cubicBezTo>
                  <a:cubicBezTo>
                    <a:pt x="396" y="873"/>
                    <a:pt x="397" y="873"/>
                    <a:pt x="397" y="874"/>
                  </a:cubicBezTo>
                  <a:cubicBezTo>
                    <a:pt x="398" y="876"/>
                    <a:pt x="396" y="877"/>
                    <a:pt x="395" y="877"/>
                  </a:cubicBezTo>
                  <a:cubicBezTo>
                    <a:pt x="394" y="877"/>
                    <a:pt x="393" y="878"/>
                    <a:pt x="393" y="879"/>
                  </a:cubicBezTo>
                  <a:cubicBezTo>
                    <a:pt x="393" y="879"/>
                    <a:pt x="394" y="879"/>
                    <a:pt x="394" y="879"/>
                  </a:cubicBezTo>
                  <a:cubicBezTo>
                    <a:pt x="395" y="881"/>
                    <a:pt x="398" y="878"/>
                    <a:pt x="400" y="879"/>
                  </a:cubicBezTo>
                  <a:cubicBezTo>
                    <a:pt x="401" y="879"/>
                    <a:pt x="402" y="879"/>
                    <a:pt x="403" y="879"/>
                  </a:cubicBezTo>
                  <a:cubicBezTo>
                    <a:pt x="405" y="879"/>
                    <a:pt x="405" y="879"/>
                    <a:pt x="406" y="878"/>
                  </a:cubicBezTo>
                  <a:cubicBezTo>
                    <a:pt x="409" y="877"/>
                    <a:pt x="410" y="878"/>
                    <a:pt x="411" y="880"/>
                  </a:cubicBezTo>
                  <a:cubicBezTo>
                    <a:pt x="413" y="881"/>
                    <a:pt x="412" y="883"/>
                    <a:pt x="414" y="884"/>
                  </a:cubicBezTo>
                  <a:cubicBezTo>
                    <a:pt x="414" y="885"/>
                    <a:pt x="416" y="886"/>
                    <a:pt x="417" y="886"/>
                  </a:cubicBezTo>
                  <a:cubicBezTo>
                    <a:pt x="418" y="886"/>
                    <a:pt x="419" y="885"/>
                    <a:pt x="420" y="885"/>
                  </a:cubicBezTo>
                  <a:cubicBezTo>
                    <a:pt x="422" y="884"/>
                    <a:pt x="424" y="885"/>
                    <a:pt x="426" y="884"/>
                  </a:cubicBezTo>
                  <a:cubicBezTo>
                    <a:pt x="428" y="884"/>
                    <a:pt x="428" y="882"/>
                    <a:pt x="430" y="881"/>
                  </a:cubicBezTo>
                  <a:cubicBezTo>
                    <a:pt x="431" y="880"/>
                    <a:pt x="433" y="879"/>
                    <a:pt x="434" y="879"/>
                  </a:cubicBezTo>
                  <a:cubicBezTo>
                    <a:pt x="436" y="879"/>
                    <a:pt x="436" y="879"/>
                    <a:pt x="438" y="879"/>
                  </a:cubicBezTo>
                  <a:cubicBezTo>
                    <a:pt x="439" y="878"/>
                    <a:pt x="440" y="878"/>
                    <a:pt x="442" y="878"/>
                  </a:cubicBezTo>
                  <a:cubicBezTo>
                    <a:pt x="445" y="878"/>
                    <a:pt x="445" y="873"/>
                    <a:pt x="448" y="873"/>
                  </a:cubicBezTo>
                  <a:cubicBezTo>
                    <a:pt x="447" y="874"/>
                    <a:pt x="445" y="876"/>
                    <a:pt x="444" y="877"/>
                  </a:cubicBezTo>
                  <a:cubicBezTo>
                    <a:pt x="443" y="878"/>
                    <a:pt x="442" y="879"/>
                    <a:pt x="441" y="880"/>
                  </a:cubicBezTo>
                  <a:cubicBezTo>
                    <a:pt x="439" y="881"/>
                    <a:pt x="439" y="881"/>
                    <a:pt x="438" y="883"/>
                  </a:cubicBezTo>
                  <a:cubicBezTo>
                    <a:pt x="437" y="886"/>
                    <a:pt x="432" y="887"/>
                    <a:pt x="432" y="891"/>
                  </a:cubicBezTo>
                  <a:cubicBezTo>
                    <a:pt x="432" y="894"/>
                    <a:pt x="430" y="894"/>
                    <a:pt x="427" y="894"/>
                  </a:cubicBezTo>
                  <a:cubicBezTo>
                    <a:pt x="425" y="894"/>
                    <a:pt x="423" y="893"/>
                    <a:pt x="421" y="893"/>
                  </a:cubicBezTo>
                  <a:cubicBezTo>
                    <a:pt x="419" y="892"/>
                    <a:pt x="417" y="893"/>
                    <a:pt x="415" y="893"/>
                  </a:cubicBezTo>
                  <a:cubicBezTo>
                    <a:pt x="415" y="893"/>
                    <a:pt x="414" y="892"/>
                    <a:pt x="414" y="892"/>
                  </a:cubicBezTo>
                  <a:cubicBezTo>
                    <a:pt x="413" y="892"/>
                    <a:pt x="412" y="892"/>
                    <a:pt x="411" y="892"/>
                  </a:cubicBezTo>
                  <a:cubicBezTo>
                    <a:pt x="410" y="892"/>
                    <a:pt x="409" y="892"/>
                    <a:pt x="408" y="892"/>
                  </a:cubicBezTo>
                  <a:cubicBezTo>
                    <a:pt x="406" y="893"/>
                    <a:pt x="404" y="894"/>
                    <a:pt x="401" y="894"/>
                  </a:cubicBezTo>
                  <a:cubicBezTo>
                    <a:pt x="399" y="893"/>
                    <a:pt x="397" y="893"/>
                    <a:pt x="396" y="895"/>
                  </a:cubicBezTo>
                  <a:cubicBezTo>
                    <a:pt x="396" y="897"/>
                    <a:pt x="395" y="898"/>
                    <a:pt x="394" y="899"/>
                  </a:cubicBezTo>
                  <a:cubicBezTo>
                    <a:pt x="392" y="900"/>
                    <a:pt x="391" y="899"/>
                    <a:pt x="390" y="899"/>
                  </a:cubicBezTo>
                  <a:cubicBezTo>
                    <a:pt x="389" y="900"/>
                    <a:pt x="388" y="901"/>
                    <a:pt x="388" y="901"/>
                  </a:cubicBezTo>
                  <a:cubicBezTo>
                    <a:pt x="387" y="903"/>
                    <a:pt x="388" y="906"/>
                    <a:pt x="387" y="908"/>
                  </a:cubicBezTo>
                  <a:cubicBezTo>
                    <a:pt x="387" y="909"/>
                    <a:pt x="386" y="910"/>
                    <a:pt x="385" y="911"/>
                  </a:cubicBezTo>
                  <a:cubicBezTo>
                    <a:pt x="384" y="912"/>
                    <a:pt x="383" y="912"/>
                    <a:pt x="383" y="913"/>
                  </a:cubicBezTo>
                  <a:cubicBezTo>
                    <a:pt x="382" y="915"/>
                    <a:pt x="382" y="916"/>
                    <a:pt x="381" y="917"/>
                  </a:cubicBezTo>
                  <a:cubicBezTo>
                    <a:pt x="381" y="918"/>
                    <a:pt x="380" y="918"/>
                    <a:pt x="379" y="919"/>
                  </a:cubicBezTo>
                  <a:cubicBezTo>
                    <a:pt x="378" y="919"/>
                    <a:pt x="378" y="918"/>
                    <a:pt x="377" y="918"/>
                  </a:cubicBezTo>
                  <a:cubicBezTo>
                    <a:pt x="376" y="918"/>
                    <a:pt x="376" y="919"/>
                    <a:pt x="376" y="920"/>
                  </a:cubicBezTo>
                  <a:cubicBezTo>
                    <a:pt x="376" y="921"/>
                    <a:pt x="375" y="922"/>
                    <a:pt x="374" y="922"/>
                  </a:cubicBezTo>
                  <a:cubicBezTo>
                    <a:pt x="374" y="923"/>
                    <a:pt x="373" y="922"/>
                    <a:pt x="372" y="923"/>
                  </a:cubicBezTo>
                  <a:cubicBezTo>
                    <a:pt x="370" y="923"/>
                    <a:pt x="368" y="925"/>
                    <a:pt x="367" y="927"/>
                  </a:cubicBezTo>
                  <a:cubicBezTo>
                    <a:pt x="366" y="929"/>
                    <a:pt x="364" y="930"/>
                    <a:pt x="362" y="930"/>
                  </a:cubicBezTo>
                  <a:cubicBezTo>
                    <a:pt x="361" y="931"/>
                    <a:pt x="359" y="931"/>
                    <a:pt x="358" y="932"/>
                  </a:cubicBezTo>
                  <a:cubicBezTo>
                    <a:pt x="357" y="933"/>
                    <a:pt x="357" y="934"/>
                    <a:pt x="356" y="935"/>
                  </a:cubicBezTo>
                  <a:cubicBezTo>
                    <a:pt x="355" y="936"/>
                    <a:pt x="350" y="936"/>
                    <a:pt x="351" y="938"/>
                  </a:cubicBezTo>
                  <a:cubicBezTo>
                    <a:pt x="351" y="940"/>
                    <a:pt x="355" y="939"/>
                    <a:pt x="357" y="939"/>
                  </a:cubicBezTo>
                  <a:cubicBezTo>
                    <a:pt x="358" y="939"/>
                    <a:pt x="359" y="939"/>
                    <a:pt x="360" y="939"/>
                  </a:cubicBezTo>
                  <a:cubicBezTo>
                    <a:pt x="362" y="939"/>
                    <a:pt x="365" y="939"/>
                    <a:pt x="365" y="942"/>
                  </a:cubicBezTo>
                  <a:cubicBezTo>
                    <a:pt x="365" y="942"/>
                    <a:pt x="366" y="944"/>
                    <a:pt x="366" y="945"/>
                  </a:cubicBezTo>
                  <a:cubicBezTo>
                    <a:pt x="368" y="945"/>
                    <a:pt x="368" y="943"/>
                    <a:pt x="368" y="943"/>
                  </a:cubicBezTo>
                  <a:cubicBezTo>
                    <a:pt x="369" y="941"/>
                    <a:pt x="371" y="940"/>
                    <a:pt x="371" y="938"/>
                  </a:cubicBezTo>
                  <a:cubicBezTo>
                    <a:pt x="371" y="935"/>
                    <a:pt x="372" y="933"/>
                    <a:pt x="375" y="933"/>
                  </a:cubicBezTo>
                  <a:cubicBezTo>
                    <a:pt x="376" y="933"/>
                    <a:pt x="377" y="933"/>
                    <a:pt x="378" y="933"/>
                  </a:cubicBezTo>
                  <a:cubicBezTo>
                    <a:pt x="379" y="933"/>
                    <a:pt x="380" y="933"/>
                    <a:pt x="381" y="932"/>
                  </a:cubicBezTo>
                  <a:cubicBezTo>
                    <a:pt x="381" y="931"/>
                    <a:pt x="382" y="930"/>
                    <a:pt x="383" y="930"/>
                  </a:cubicBezTo>
                  <a:cubicBezTo>
                    <a:pt x="385" y="930"/>
                    <a:pt x="386" y="931"/>
                    <a:pt x="388" y="930"/>
                  </a:cubicBezTo>
                  <a:cubicBezTo>
                    <a:pt x="389" y="930"/>
                    <a:pt x="391" y="928"/>
                    <a:pt x="392" y="928"/>
                  </a:cubicBezTo>
                  <a:cubicBezTo>
                    <a:pt x="393" y="928"/>
                    <a:pt x="397" y="930"/>
                    <a:pt x="397" y="929"/>
                  </a:cubicBezTo>
                  <a:cubicBezTo>
                    <a:pt x="398" y="929"/>
                    <a:pt x="397" y="927"/>
                    <a:pt x="397" y="927"/>
                  </a:cubicBezTo>
                  <a:cubicBezTo>
                    <a:pt x="397" y="925"/>
                    <a:pt x="398" y="926"/>
                    <a:pt x="399" y="927"/>
                  </a:cubicBezTo>
                  <a:cubicBezTo>
                    <a:pt x="399" y="928"/>
                    <a:pt x="399" y="929"/>
                    <a:pt x="400" y="929"/>
                  </a:cubicBezTo>
                  <a:cubicBezTo>
                    <a:pt x="401" y="929"/>
                    <a:pt x="402" y="929"/>
                    <a:pt x="403" y="929"/>
                  </a:cubicBezTo>
                  <a:cubicBezTo>
                    <a:pt x="404" y="930"/>
                    <a:pt x="405" y="930"/>
                    <a:pt x="405" y="931"/>
                  </a:cubicBezTo>
                  <a:cubicBezTo>
                    <a:pt x="406" y="932"/>
                    <a:pt x="406" y="933"/>
                    <a:pt x="407" y="933"/>
                  </a:cubicBezTo>
                  <a:cubicBezTo>
                    <a:pt x="408" y="933"/>
                    <a:pt x="408" y="932"/>
                    <a:pt x="410" y="934"/>
                  </a:cubicBezTo>
                  <a:cubicBezTo>
                    <a:pt x="410" y="934"/>
                    <a:pt x="411" y="935"/>
                    <a:pt x="412" y="935"/>
                  </a:cubicBezTo>
                  <a:cubicBezTo>
                    <a:pt x="413" y="934"/>
                    <a:pt x="412" y="931"/>
                    <a:pt x="413" y="929"/>
                  </a:cubicBezTo>
                  <a:cubicBezTo>
                    <a:pt x="414" y="928"/>
                    <a:pt x="415" y="928"/>
                    <a:pt x="415" y="927"/>
                  </a:cubicBezTo>
                  <a:cubicBezTo>
                    <a:pt x="415" y="926"/>
                    <a:pt x="415" y="925"/>
                    <a:pt x="416" y="924"/>
                  </a:cubicBezTo>
                  <a:cubicBezTo>
                    <a:pt x="417" y="922"/>
                    <a:pt x="419" y="920"/>
                    <a:pt x="419" y="918"/>
                  </a:cubicBezTo>
                  <a:cubicBezTo>
                    <a:pt x="419" y="917"/>
                    <a:pt x="418" y="917"/>
                    <a:pt x="418" y="916"/>
                  </a:cubicBezTo>
                  <a:cubicBezTo>
                    <a:pt x="418" y="914"/>
                    <a:pt x="418" y="914"/>
                    <a:pt x="420" y="914"/>
                  </a:cubicBezTo>
                  <a:cubicBezTo>
                    <a:pt x="422" y="914"/>
                    <a:pt x="424" y="915"/>
                    <a:pt x="426" y="915"/>
                  </a:cubicBezTo>
                  <a:cubicBezTo>
                    <a:pt x="428" y="914"/>
                    <a:pt x="430" y="913"/>
                    <a:pt x="432" y="913"/>
                  </a:cubicBezTo>
                  <a:cubicBezTo>
                    <a:pt x="434" y="913"/>
                    <a:pt x="436" y="915"/>
                    <a:pt x="439" y="915"/>
                  </a:cubicBezTo>
                  <a:cubicBezTo>
                    <a:pt x="440" y="915"/>
                    <a:pt x="441" y="914"/>
                    <a:pt x="442" y="915"/>
                  </a:cubicBezTo>
                  <a:cubicBezTo>
                    <a:pt x="445" y="915"/>
                    <a:pt x="446" y="918"/>
                    <a:pt x="447" y="920"/>
                  </a:cubicBezTo>
                  <a:cubicBezTo>
                    <a:pt x="447" y="920"/>
                    <a:pt x="448" y="922"/>
                    <a:pt x="448" y="922"/>
                  </a:cubicBezTo>
                  <a:cubicBezTo>
                    <a:pt x="450" y="923"/>
                    <a:pt x="449" y="921"/>
                    <a:pt x="449" y="921"/>
                  </a:cubicBezTo>
                  <a:cubicBezTo>
                    <a:pt x="449" y="918"/>
                    <a:pt x="450" y="918"/>
                    <a:pt x="452" y="918"/>
                  </a:cubicBezTo>
                  <a:cubicBezTo>
                    <a:pt x="454" y="918"/>
                    <a:pt x="456" y="918"/>
                    <a:pt x="458" y="918"/>
                  </a:cubicBezTo>
                  <a:cubicBezTo>
                    <a:pt x="460" y="917"/>
                    <a:pt x="461" y="919"/>
                    <a:pt x="463" y="919"/>
                  </a:cubicBezTo>
                  <a:cubicBezTo>
                    <a:pt x="463" y="919"/>
                    <a:pt x="464" y="918"/>
                    <a:pt x="465" y="917"/>
                  </a:cubicBezTo>
                  <a:cubicBezTo>
                    <a:pt x="465" y="916"/>
                    <a:pt x="464" y="916"/>
                    <a:pt x="463" y="916"/>
                  </a:cubicBezTo>
                  <a:cubicBezTo>
                    <a:pt x="462" y="915"/>
                    <a:pt x="461" y="914"/>
                    <a:pt x="461" y="913"/>
                  </a:cubicBezTo>
                  <a:cubicBezTo>
                    <a:pt x="459" y="910"/>
                    <a:pt x="464" y="913"/>
                    <a:pt x="465" y="913"/>
                  </a:cubicBezTo>
                  <a:cubicBezTo>
                    <a:pt x="466" y="913"/>
                    <a:pt x="466" y="913"/>
                    <a:pt x="468" y="913"/>
                  </a:cubicBezTo>
                  <a:cubicBezTo>
                    <a:pt x="470" y="913"/>
                    <a:pt x="472" y="915"/>
                    <a:pt x="473" y="913"/>
                  </a:cubicBezTo>
                  <a:cubicBezTo>
                    <a:pt x="474" y="912"/>
                    <a:pt x="474" y="911"/>
                    <a:pt x="475" y="910"/>
                  </a:cubicBezTo>
                  <a:cubicBezTo>
                    <a:pt x="475" y="910"/>
                    <a:pt x="477" y="910"/>
                    <a:pt x="477" y="909"/>
                  </a:cubicBezTo>
                  <a:cubicBezTo>
                    <a:pt x="478" y="908"/>
                    <a:pt x="477" y="907"/>
                    <a:pt x="478" y="906"/>
                  </a:cubicBezTo>
                  <a:cubicBezTo>
                    <a:pt x="480" y="906"/>
                    <a:pt x="482" y="906"/>
                    <a:pt x="483" y="907"/>
                  </a:cubicBezTo>
                  <a:cubicBezTo>
                    <a:pt x="485" y="907"/>
                    <a:pt x="487" y="907"/>
                    <a:pt x="488" y="909"/>
                  </a:cubicBezTo>
                  <a:cubicBezTo>
                    <a:pt x="488" y="909"/>
                    <a:pt x="488" y="910"/>
                    <a:pt x="489" y="910"/>
                  </a:cubicBezTo>
                  <a:cubicBezTo>
                    <a:pt x="491" y="910"/>
                    <a:pt x="490" y="909"/>
                    <a:pt x="491" y="909"/>
                  </a:cubicBezTo>
                  <a:cubicBezTo>
                    <a:pt x="492" y="908"/>
                    <a:pt x="494" y="909"/>
                    <a:pt x="494" y="910"/>
                  </a:cubicBezTo>
                  <a:cubicBezTo>
                    <a:pt x="495" y="911"/>
                    <a:pt x="495" y="911"/>
                    <a:pt x="496" y="911"/>
                  </a:cubicBezTo>
                  <a:cubicBezTo>
                    <a:pt x="496" y="912"/>
                    <a:pt x="496" y="912"/>
                    <a:pt x="497" y="913"/>
                  </a:cubicBezTo>
                  <a:cubicBezTo>
                    <a:pt x="498" y="914"/>
                    <a:pt x="499" y="913"/>
                    <a:pt x="500" y="913"/>
                  </a:cubicBezTo>
                  <a:cubicBezTo>
                    <a:pt x="501" y="912"/>
                    <a:pt x="501" y="912"/>
                    <a:pt x="503" y="912"/>
                  </a:cubicBezTo>
                  <a:cubicBezTo>
                    <a:pt x="504" y="912"/>
                    <a:pt x="505" y="912"/>
                    <a:pt x="506" y="911"/>
                  </a:cubicBezTo>
                  <a:cubicBezTo>
                    <a:pt x="507" y="911"/>
                    <a:pt x="508" y="910"/>
                    <a:pt x="509" y="910"/>
                  </a:cubicBezTo>
                  <a:cubicBezTo>
                    <a:pt x="512" y="909"/>
                    <a:pt x="516" y="909"/>
                    <a:pt x="519" y="909"/>
                  </a:cubicBezTo>
                  <a:cubicBezTo>
                    <a:pt x="520" y="910"/>
                    <a:pt x="521" y="910"/>
                    <a:pt x="523" y="911"/>
                  </a:cubicBezTo>
                  <a:cubicBezTo>
                    <a:pt x="524" y="911"/>
                    <a:pt x="526" y="912"/>
                    <a:pt x="527" y="912"/>
                  </a:cubicBezTo>
                  <a:cubicBezTo>
                    <a:pt x="530" y="913"/>
                    <a:pt x="532" y="912"/>
                    <a:pt x="535" y="911"/>
                  </a:cubicBezTo>
                  <a:cubicBezTo>
                    <a:pt x="537" y="911"/>
                    <a:pt x="538" y="910"/>
                    <a:pt x="540" y="909"/>
                  </a:cubicBezTo>
                  <a:cubicBezTo>
                    <a:pt x="542" y="907"/>
                    <a:pt x="544" y="906"/>
                    <a:pt x="546" y="906"/>
                  </a:cubicBezTo>
                  <a:cubicBezTo>
                    <a:pt x="548" y="906"/>
                    <a:pt x="550" y="904"/>
                    <a:pt x="552" y="903"/>
                  </a:cubicBezTo>
                  <a:cubicBezTo>
                    <a:pt x="554" y="901"/>
                    <a:pt x="555" y="900"/>
                    <a:pt x="557" y="899"/>
                  </a:cubicBezTo>
                  <a:cubicBezTo>
                    <a:pt x="558" y="899"/>
                    <a:pt x="559" y="898"/>
                    <a:pt x="560" y="897"/>
                  </a:cubicBezTo>
                  <a:cubicBezTo>
                    <a:pt x="562" y="895"/>
                    <a:pt x="561" y="893"/>
                    <a:pt x="562" y="890"/>
                  </a:cubicBezTo>
                  <a:cubicBezTo>
                    <a:pt x="562" y="889"/>
                    <a:pt x="564" y="889"/>
                    <a:pt x="564" y="888"/>
                  </a:cubicBezTo>
                  <a:cubicBezTo>
                    <a:pt x="566" y="885"/>
                    <a:pt x="563" y="886"/>
                    <a:pt x="562" y="887"/>
                  </a:cubicBezTo>
                  <a:cubicBezTo>
                    <a:pt x="561" y="887"/>
                    <a:pt x="561" y="886"/>
                    <a:pt x="560" y="886"/>
                  </a:cubicBezTo>
                  <a:cubicBezTo>
                    <a:pt x="559" y="886"/>
                    <a:pt x="559" y="886"/>
                    <a:pt x="558" y="887"/>
                  </a:cubicBezTo>
                  <a:cubicBezTo>
                    <a:pt x="557" y="887"/>
                    <a:pt x="556" y="887"/>
                    <a:pt x="555" y="886"/>
                  </a:cubicBezTo>
                  <a:cubicBezTo>
                    <a:pt x="554" y="886"/>
                    <a:pt x="553" y="885"/>
                    <a:pt x="553" y="885"/>
                  </a:cubicBezTo>
                  <a:cubicBezTo>
                    <a:pt x="550" y="884"/>
                    <a:pt x="549" y="885"/>
                    <a:pt x="547" y="885"/>
                  </a:cubicBezTo>
                  <a:cubicBezTo>
                    <a:pt x="544" y="886"/>
                    <a:pt x="543" y="884"/>
                    <a:pt x="540" y="884"/>
                  </a:cubicBezTo>
                  <a:cubicBezTo>
                    <a:pt x="538" y="884"/>
                    <a:pt x="536" y="886"/>
                    <a:pt x="534" y="884"/>
                  </a:cubicBezTo>
                  <a:cubicBezTo>
                    <a:pt x="535" y="883"/>
                    <a:pt x="535" y="884"/>
                    <a:pt x="536" y="883"/>
                  </a:cubicBezTo>
                  <a:cubicBezTo>
                    <a:pt x="537" y="883"/>
                    <a:pt x="537" y="883"/>
                    <a:pt x="538" y="882"/>
                  </a:cubicBezTo>
                  <a:cubicBezTo>
                    <a:pt x="540" y="880"/>
                    <a:pt x="542" y="883"/>
                    <a:pt x="544" y="882"/>
                  </a:cubicBezTo>
                  <a:cubicBezTo>
                    <a:pt x="546" y="882"/>
                    <a:pt x="545" y="881"/>
                    <a:pt x="546" y="880"/>
                  </a:cubicBezTo>
                  <a:cubicBezTo>
                    <a:pt x="547" y="879"/>
                    <a:pt x="548" y="879"/>
                    <a:pt x="548" y="878"/>
                  </a:cubicBezTo>
                  <a:cubicBezTo>
                    <a:pt x="549" y="878"/>
                    <a:pt x="549" y="876"/>
                    <a:pt x="548" y="876"/>
                  </a:cubicBezTo>
                  <a:cubicBezTo>
                    <a:pt x="548" y="875"/>
                    <a:pt x="546" y="876"/>
                    <a:pt x="545" y="877"/>
                  </a:cubicBezTo>
                  <a:cubicBezTo>
                    <a:pt x="544" y="877"/>
                    <a:pt x="543" y="876"/>
                    <a:pt x="544" y="875"/>
                  </a:cubicBezTo>
                  <a:cubicBezTo>
                    <a:pt x="545" y="875"/>
                    <a:pt x="546" y="875"/>
                    <a:pt x="546" y="874"/>
                  </a:cubicBezTo>
                  <a:cubicBezTo>
                    <a:pt x="547" y="873"/>
                    <a:pt x="546" y="873"/>
                    <a:pt x="546" y="872"/>
                  </a:cubicBezTo>
                  <a:cubicBezTo>
                    <a:pt x="546" y="871"/>
                    <a:pt x="547" y="872"/>
                    <a:pt x="547" y="871"/>
                  </a:cubicBezTo>
                  <a:cubicBezTo>
                    <a:pt x="548" y="871"/>
                    <a:pt x="549" y="872"/>
                    <a:pt x="550" y="872"/>
                  </a:cubicBezTo>
                  <a:cubicBezTo>
                    <a:pt x="552" y="871"/>
                    <a:pt x="552" y="871"/>
                    <a:pt x="554" y="872"/>
                  </a:cubicBezTo>
                  <a:cubicBezTo>
                    <a:pt x="554" y="872"/>
                    <a:pt x="556" y="873"/>
                    <a:pt x="557" y="872"/>
                  </a:cubicBezTo>
                  <a:cubicBezTo>
                    <a:pt x="557" y="872"/>
                    <a:pt x="557" y="870"/>
                    <a:pt x="557" y="869"/>
                  </a:cubicBezTo>
                  <a:cubicBezTo>
                    <a:pt x="557" y="868"/>
                    <a:pt x="556" y="867"/>
                    <a:pt x="556" y="866"/>
                  </a:cubicBezTo>
                  <a:cubicBezTo>
                    <a:pt x="555" y="866"/>
                    <a:pt x="554" y="866"/>
                    <a:pt x="554" y="864"/>
                  </a:cubicBezTo>
                  <a:cubicBezTo>
                    <a:pt x="556" y="864"/>
                    <a:pt x="557" y="865"/>
                    <a:pt x="559" y="865"/>
                  </a:cubicBezTo>
                  <a:cubicBezTo>
                    <a:pt x="560" y="866"/>
                    <a:pt x="561" y="864"/>
                    <a:pt x="562" y="863"/>
                  </a:cubicBezTo>
                  <a:cubicBezTo>
                    <a:pt x="564" y="862"/>
                    <a:pt x="565" y="862"/>
                    <a:pt x="566" y="861"/>
                  </a:cubicBezTo>
                  <a:cubicBezTo>
                    <a:pt x="569" y="861"/>
                    <a:pt x="570" y="857"/>
                    <a:pt x="570" y="855"/>
                  </a:cubicBezTo>
                  <a:cubicBezTo>
                    <a:pt x="570" y="854"/>
                    <a:pt x="570" y="853"/>
                    <a:pt x="570" y="852"/>
                  </a:cubicBezTo>
                  <a:cubicBezTo>
                    <a:pt x="571" y="850"/>
                    <a:pt x="573" y="849"/>
                    <a:pt x="573" y="846"/>
                  </a:cubicBezTo>
                  <a:cubicBezTo>
                    <a:pt x="573" y="845"/>
                    <a:pt x="572" y="844"/>
                    <a:pt x="572" y="843"/>
                  </a:cubicBezTo>
                  <a:cubicBezTo>
                    <a:pt x="572" y="842"/>
                    <a:pt x="573" y="841"/>
                    <a:pt x="573" y="840"/>
                  </a:cubicBezTo>
                  <a:cubicBezTo>
                    <a:pt x="573" y="838"/>
                    <a:pt x="572" y="837"/>
                    <a:pt x="571" y="835"/>
                  </a:cubicBezTo>
                  <a:cubicBezTo>
                    <a:pt x="570" y="832"/>
                    <a:pt x="566" y="829"/>
                    <a:pt x="563" y="828"/>
                  </a:cubicBezTo>
                  <a:cubicBezTo>
                    <a:pt x="561" y="827"/>
                    <a:pt x="559" y="826"/>
                    <a:pt x="557" y="825"/>
                  </a:cubicBezTo>
                  <a:cubicBezTo>
                    <a:pt x="555" y="825"/>
                    <a:pt x="553" y="823"/>
                    <a:pt x="551" y="823"/>
                  </a:cubicBezTo>
                  <a:cubicBezTo>
                    <a:pt x="550" y="823"/>
                    <a:pt x="548" y="824"/>
                    <a:pt x="546" y="823"/>
                  </a:cubicBezTo>
                  <a:cubicBezTo>
                    <a:pt x="544" y="823"/>
                    <a:pt x="543" y="822"/>
                    <a:pt x="541" y="823"/>
                  </a:cubicBezTo>
                  <a:cubicBezTo>
                    <a:pt x="539" y="823"/>
                    <a:pt x="539" y="825"/>
                    <a:pt x="537" y="826"/>
                  </a:cubicBezTo>
                  <a:cubicBezTo>
                    <a:pt x="535" y="827"/>
                    <a:pt x="533" y="827"/>
                    <a:pt x="531" y="829"/>
                  </a:cubicBezTo>
                  <a:cubicBezTo>
                    <a:pt x="531" y="830"/>
                    <a:pt x="529" y="832"/>
                    <a:pt x="528" y="832"/>
                  </a:cubicBezTo>
                  <a:cubicBezTo>
                    <a:pt x="528" y="830"/>
                    <a:pt x="526" y="828"/>
                    <a:pt x="525" y="827"/>
                  </a:cubicBezTo>
                  <a:cubicBezTo>
                    <a:pt x="524" y="827"/>
                    <a:pt x="519" y="828"/>
                    <a:pt x="521" y="826"/>
                  </a:cubicBezTo>
                  <a:cubicBezTo>
                    <a:pt x="523" y="826"/>
                    <a:pt x="524" y="824"/>
                    <a:pt x="526" y="823"/>
                  </a:cubicBezTo>
                  <a:cubicBezTo>
                    <a:pt x="531" y="820"/>
                    <a:pt x="531" y="815"/>
                    <a:pt x="529" y="811"/>
                  </a:cubicBezTo>
                  <a:cubicBezTo>
                    <a:pt x="528" y="809"/>
                    <a:pt x="525" y="809"/>
                    <a:pt x="524" y="807"/>
                  </a:cubicBezTo>
                  <a:cubicBezTo>
                    <a:pt x="523" y="805"/>
                    <a:pt x="522" y="804"/>
                    <a:pt x="521" y="802"/>
                  </a:cubicBezTo>
                  <a:cubicBezTo>
                    <a:pt x="519" y="801"/>
                    <a:pt x="517" y="800"/>
                    <a:pt x="516" y="798"/>
                  </a:cubicBezTo>
                  <a:cubicBezTo>
                    <a:pt x="515" y="798"/>
                    <a:pt x="515" y="796"/>
                    <a:pt x="514" y="796"/>
                  </a:cubicBezTo>
                  <a:cubicBezTo>
                    <a:pt x="513" y="795"/>
                    <a:pt x="512" y="794"/>
                    <a:pt x="511" y="794"/>
                  </a:cubicBezTo>
                  <a:cubicBezTo>
                    <a:pt x="510" y="794"/>
                    <a:pt x="507" y="794"/>
                    <a:pt x="508" y="793"/>
                  </a:cubicBezTo>
                  <a:cubicBezTo>
                    <a:pt x="509" y="792"/>
                    <a:pt x="511" y="793"/>
                    <a:pt x="512" y="793"/>
                  </a:cubicBezTo>
                  <a:cubicBezTo>
                    <a:pt x="514" y="793"/>
                    <a:pt x="515" y="794"/>
                    <a:pt x="517" y="796"/>
                  </a:cubicBezTo>
                  <a:cubicBezTo>
                    <a:pt x="518" y="796"/>
                    <a:pt x="518" y="796"/>
                    <a:pt x="519" y="796"/>
                  </a:cubicBezTo>
                  <a:cubicBezTo>
                    <a:pt x="521" y="797"/>
                    <a:pt x="521" y="797"/>
                    <a:pt x="522" y="798"/>
                  </a:cubicBezTo>
                  <a:cubicBezTo>
                    <a:pt x="524" y="800"/>
                    <a:pt x="525" y="797"/>
                    <a:pt x="524" y="796"/>
                  </a:cubicBezTo>
                  <a:cubicBezTo>
                    <a:pt x="523" y="794"/>
                    <a:pt x="522" y="792"/>
                    <a:pt x="521" y="790"/>
                  </a:cubicBezTo>
                  <a:cubicBezTo>
                    <a:pt x="521" y="788"/>
                    <a:pt x="520" y="786"/>
                    <a:pt x="519" y="784"/>
                  </a:cubicBezTo>
                  <a:cubicBezTo>
                    <a:pt x="518" y="782"/>
                    <a:pt x="516" y="780"/>
                    <a:pt x="516" y="778"/>
                  </a:cubicBezTo>
                  <a:cubicBezTo>
                    <a:pt x="516" y="777"/>
                    <a:pt x="516" y="776"/>
                    <a:pt x="516" y="775"/>
                  </a:cubicBezTo>
                  <a:cubicBezTo>
                    <a:pt x="514" y="773"/>
                    <a:pt x="512" y="773"/>
                    <a:pt x="511" y="772"/>
                  </a:cubicBezTo>
                  <a:cubicBezTo>
                    <a:pt x="508" y="771"/>
                    <a:pt x="508" y="769"/>
                    <a:pt x="506" y="767"/>
                  </a:cubicBezTo>
                  <a:cubicBezTo>
                    <a:pt x="505" y="765"/>
                    <a:pt x="502" y="764"/>
                    <a:pt x="501" y="762"/>
                  </a:cubicBezTo>
                  <a:cubicBezTo>
                    <a:pt x="500" y="762"/>
                    <a:pt x="500" y="761"/>
                    <a:pt x="500" y="760"/>
                  </a:cubicBezTo>
                  <a:cubicBezTo>
                    <a:pt x="499" y="759"/>
                    <a:pt x="499" y="759"/>
                    <a:pt x="497" y="759"/>
                  </a:cubicBezTo>
                  <a:cubicBezTo>
                    <a:pt x="496" y="758"/>
                    <a:pt x="495" y="758"/>
                    <a:pt x="494" y="758"/>
                  </a:cubicBezTo>
                  <a:cubicBezTo>
                    <a:pt x="493" y="757"/>
                    <a:pt x="493" y="756"/>
                    <a:pt x="492" y="756"/>
                  </a:cubicBezTo>
                  <a:cubicBezTo>
                    <a:pt x="491" y="756"/>
                    <a:pt x="489" y="756"/>
                    <a:pt x="488" y="755"/>
                  </a:cubicBezTo>
                  <a:cubicBezTo>
                    <a:pt x="486" y="755"/>
                    <a:pt x="484" y="755"/>
                    <a:pt x="482" y="753"/>
                  </a:cubicBezTo>
                  <a:cubicBezTo>
                    <a:pt x="481" y="751"/>
                    <a:pt x="481" y="749"/>
                    <a:pt x="480" y="747"/>
                  </a:cubicBezTo>
                  <a:cubicBezTo>
                    <a:pt x="479" y="745"/>
                    <a:pt x="478" y="744"/>
                    <a:pt x="478" y="743"/>
                  </a:cubicBezTo>
                  <a:cubicBezTo>
                    <a:pt x="478" y="741"/>
                    <a:pt x="478" y="739"/>
                    <a:pt x="478" y="737"/>
                  </a:cubicBezTo>
                  <a:cubicBezTo>
                    <a:pt x="477" y="735"/>
                    <a:pt x="476" y="733"/>
                    <a:pt x="475" y="731"/>
                  </a:cubicBezTo>
                  <a:cubicBezTo>
                    <a:pt x="474" y="728"/>
                    <a:pt x="474" y="726"/>
                    <a:pt x="474" y="723"/>
                  </a:cubicBezTo>
                  <a:cubicBezTo>
                    <a:pt x="473" y="719"/>
                    <a:pt x="469" y="716"/>
                    <a:pt x="466" y="713"/>
                  </a:cubicBezTo>
                  <a:cubicBezTo>
                    <a:pt x="465" y="711"/>
                    <a:pt x="464" y="710"/>
                    <a:pt x="462" y="709"/>
                  </a:cubicBezTo>
                  <a:cubicBezTo>
                    <a:pt x="460" y="708"/>
                    <a:pt x="458" y="707"/>
                    <a:pt x="456" y="707"/>
                  </a:cubicBezTo>
                  <a:cubicBezTo>
                    <a:pt x="453" y="706"/>
                    <a:pt x="451" y="703"/>
                    <a:pt x="449" y="702"/>
                  </a:cubicBezTo>
                  <a:cubicBezTo>
                    <a:pt x="446" y="700"/>
                    <a:pt x="442" y="701"/>
                    <a:pt x="439" y="700"/>
                  </a:cubicBezTo>
                  <a:cubicBezTo>
                    <a:pt x="438" y="700"/>
                    <a:pt x="437" y="700"/>
                    <a:pt x="435" y="700"/>
                  </a:cubicBezTo>
                  <a:cubicBezTo>
                    <a:pt x="433" y="699"/>
                    <a:pt x="430" y="700"/>
                    <a:pt x="428" y="699"/>
                  </a:cubicBezTo>
                  <a:cubicBezTo>
                    <a:pt x="427" y="699"/>
                    <a:pt x="426" y="699"/>
                    <a:pt x="425" y="699"/>
                  </a:cubicBezTo>
                  <a:cubicBezTo>
                    <a:pt x="424" y="699"/>
                    <a:pt x="423" y="699"/>
                    <a:pt x="422" y="699"/>
                  </a:cubicBezTo>
                  <a:cubicBezTo>
                    <a:pt x="421" y="699"/>
                    <a:pt x="419" y="699"/>
                    <a:pt x="419" y="698"/>
                  </a:cubicBezTo>
                  <a:cubicBezTo>
                    <a:pt x="417" y="698"/>
                    <a:pt x="418" y="698"/>
                    <a:pt x="419" y="698"/>
                  </a:cubicBezTo>
                  <a:cubicBezTo>
                    <a:pt x="421" y="698"/>
                    <a:pt x="422" y="698"/>
                    <a:pt x="424" y="697"/>
                  </a:cubicBezTo>
                  <a:cubicBezTo>
                    <a:pt x="426" y="696"/>
                    <a:pt x="428" y="696"/>
                    <a:pt x="430" y="695"/>
                  </a:cubicBezTo>
                  <a:cubicBezTo>
                    <a:pt x="432" y="693"/>
                    <a:pt x="431" y="691"/>
                    <a:pt x="434" y="691"/>
                  </a:cubicBezTo>
                  <a:cubicBezTo>
                    <a:pt x="436" y="691"/>
                    <a:pt x="439" y="693"/>
                    <a:pt x="440" y="691"/>
                  </a:cubicBezTo>
                  <a:cubicBezTo>
                    <a:pt x="440" y="690"/>
                    <a:pt x="440" y="690"/>
                    <a:pt x="440" y="689"/>
                  </a:cubicBezTo>
                  <a:cubicBezTo>
                    <a:pt x="440" y="689"/>
                    <a:pt x="440" y="688"/>
                    <a:pt x="440" y="687"/>
                  </a:cubicBezTo>
                  <a:cubicBezTo>
                    <a:pt x="440" y="686"/>
                    <a:pt x="440" y="685"/>
                    <a:pt x="439" y="684"/>
                  </a:cubicBezTo>
                  <a:cubicBezTo>
                    <a:pt x="439" y="683"/>
                    <a:pt x="438" y="682"/>
                    <a:pt x="437" y="682"/>
                  </a:cubicBezTo>
                  <a:cubicBezTo>
                    <a:pt x="436" y="682"/>
                    <a:pt x="433" y="683"/>
                    <a:pt x="432" y="682"/>
                  </a:cubicBezTo>
                  <a:cubicBezTo>
                    <a:pt x="433" y="681"/>
                    <a:pt x="436" y="681"/>
                    <a:pt x="437" y="681"/>
                  </a:cubicBezTo>
                  <a:cubicBezTo>
                    <a:pt x="438" y="680"/>
                    <a:pt x="439" y="680"/>
                    <a:pt x="440" y="679"/>
                  </a:cubicBezTo>
                  <a:cubicBezTo>
                    <a:pt x="441" y="678"/>
                    <a:pt x="442" y="678"/>
                    <a:pt x="443" y="677"/>
                  </a:cubicBezTo>
                  <a:cubicBezTo>
                    <a:pt x="444" y="676"/>
                    <a:pt x="444" y="675"/>
                    <a:pt x="445" y="673"/>
                  </a:cubicBezTo>
                  <a:cubicBezTo>
                    <a:pt x="445" y="671"/>
                    <a:pt x="448" y="669"/>
                    <a:pt x="450" y="668"/>
                  </a:cubicBezTo>
                  <a:cubicBezTo>
                    <a:pt x="452" y="667"/>
                    <a:pt x="453" y="665"/>
                    <a:pt x="454" y="663"/>
                  </a:cubicBezTo>
                  <a:cubicBezTo>
                    <a:pt x="455" y="661"/>
                    <a:pt x="455" y="659"/>
                    <a:pt x="457" y="657"/>
                  </a:cubicBezTo>
                  <a:cubicBezTo>
                    <a:pt x="458" y="655"/>
                    <a:pt x="460" y="654"/>
                    <a:pt x="460" y="652"/>
                  </a:cubicBezTo>
                  <a:cubicBezTo>
                    <a:pt x="461" y="650"/>
                    <a:pt x="460" y="648"/>
                    <a:pt x="461" y="646"/>
                  </a:cubicBezTo>
                  <a:cubicBezTo>
                    <a:pt x="462" y="645"/>
                    <a:pt x="463" y="645"/>
                    <a:pt x="464" y="643"/>
                  </a:cubicBezTo>
                  <a:cubicBezTo>
                    <a:pt x="464" y="642"/>
                    <a:pt x="464" y="641"/>
                    <a:pt x="464" y="640"/>
                  </a:cubicBezTo>
                  <a:cubicBezTo>
                    <a:pt x="465" y="639"/>
                    <a:pt x="466" y="639"/>
                    <a:pt x="466" y="638"/>
                  </a:cubicBezTo>
                  <a:cubicBezTo>
                    <a:pt x="468" y="637"/>
                    <a:pt x="469" y="634"/>
                    <a:pt x="467" y="632"/>
                  </a:cubicBezTo>
                  <a:cubicBezTo>
                    <a:pt x="466" y="631"/>
                    <a:pt x="464" y="630"/>
                    <a:pt x="462" y="631"/>
                  </a:cubicBezTo>
                  <a:cubicBezTo>
                    <a:pt x="460" y="631"/>
                    <a:pt x="458" y="631"/>
                    <a:pt x="456" y="631"/>
                  </a:cubicBezTo>
                  <a:cubicBezTo>
                    <a:pt x="455" y="631"/>
                    <a:pt x="454" y="631"/>
                    <a:pt x="453" y="631"/>
                  </a:cubicBezTo>
                  <a:cubicBezTo>
                    <a:pt x="452" y="631"/>
                    <a:pt x="451" y="630"/>
                    <a:pt x="450" y="630"/>
                  </a:cubicBezTo>
                  <a:cubicBezTo>
                    <a:pt x="448" y="629"/>
                    <a:pt x="446" y="630"/>
                    <a:pt x="443" y="630"/>
                  </a:cubicBezTo>
                  <a:cubicBezTo>
                    <a:pt x="441" y="630"/>
                    <a:pt x="439" y="628"/>
                    <a:pt x="437" y="629"/>
                  </a:cubicBezTo>
                  <a:cubicBezTo>
                    <a:pt x="433" y="629"/>
                    <a:pt x="429" y="626"/>
                    <a:pt x="425" y="627"/>
                  </a:cubicBezTo>
                  <a:cubicBezTo>
                    <a:pt x="423" y="627"/>
                    <a:pt x="421" y="627"/>
                    <a:pt x="419" y="628"/>
                  </a:cubicBezTo>
                  <a:cubicBezTo>
                    <a:pt x="416" y="629"/>
                    <a:pt x="414" y="628"/>
                    <a:pt x="412" y="629"/>
                  </a:cubicBezTo>
                  <a:cubicBezTo>
                    <a:pt x="410" y="630"/>
                    <a:pt x="408" y="631"/>
                    <a:pt x="406" y="631"/>
                  </a:cubicBezTo>
                  <a:cubicBezTo>
                    <a:pt x="405" y="631"/>
                    <a:pt x="404" y="631"/>
                    <a:pt x="403" y="631"/>
                  </a:cubicBezTo>
                  <a:cubicBezTo>
                    <a:pt x="402" y="631"/>
                    <a:pt x="402" y="632"/>
                    <a:pt x="401" y="633"/>
                  </a:cubicBezTo>
                  <a:cubicBezTo>
                    <a:pt x="400" y="634"/>
                    <a:pt x="400" y="634"/>
                    <a:pt x="399" y="634"/>
                  </a:cubicBezTo>
                  <a:cubicBezTo>
                    <a:pt x="397" y="635"/>
                    <a:pt x="397" y="635"/>
                    <a:pt x="396" y="635"/>
                  </a:cubicBezTo>
                  <a:cubicBezTo>
                    <a:pt x="395" y="636"/>
                    <a:pt x="393" y="636"/>
                    <a:pt x="393" y="635"/>
                  </a:cubicBezTo>
                  <a:cubicBezTo>
                    <a:pt x="393" y="634"/>
                    <a:pt x="394" y="633"/>
                    <a:pt x="395" y="633"/>
                  </a:cubicBezTo>
                  <a:cubicBezTo>
                    <a:pt x="395" y="632"/>
                    <a:pt x="396" y="632"/>
                    <a:pt x="396" y="631"/>
                  </a:cubicBezTo>
                  <a:cubicBezTo>
                    <a:pt x="396" y="631"/>
                    <a:pt x="395" y="631"/>
                    <a:pt x="395" y="630"/>
                  </a:cubicBezTo>
                  <a:cubicBezTo>
                    <a:pt x="395" y="629"/>
                    <a:pt x="396" y="629"/>
                    <a:pt x="397" y="629"/>
                  </a:cubicBezTo>
                  <a:cubicBezTo>
                    <a:pt x="397" y="629"/>
                    <a:pt x="397" y="629"/>
                    <a:pt x="398" y="628"/>
                  </a:cubicBezTo>
                  <a:cubicBezTo>
                    <a:pt x="399" y="627"/>
                    <a:pt x="399" y="626"/>
                    <a:pt x="401" y="627"/>
                  </a:cubicBezTo>
                  <a:cubicBezTo>
                    <a:pt x="404" y="628"/>
                    <a:pt x="403" y="626"/>
                    <a:pt x="405" y="624"/>
                  </a:cubicBezTo>
                  <a:cubicBezTo>
                    <a:pt x="405" y="624"/>
                    <a:pt x="407" y="623"/>
                    <a:pt x="406" y="622"/>
                  </a:cubicBezTo>
                  <a:cubicBezTo>
                    <a:pt x="406" y="622"/>
                    <a:pt x="404" y="623"/>
                    <a:pt x="403" y="623"/>
                  </a:cubicBezTo>
                  <a:cubicBezTo>
                    <a:pt x="402" y="622"/>
                    <a:pt x="401" y="622"/>
                    <a:pt x="400" y="622"/>
                  </a:cubicBezTo>
                  <a:cubicBezTo>
                    <a:pt x="400" y="622"/>
                    <a:pt x="398" y="622"/>
                    <a:pt x="398" y="621"/>
                  </a:cubicBezTo>
                  <a:cubicBezTo>
                    <a:pt x="399" y="621"/>
                    <a:pt x="400" y="622"/>
                    <a:pt x="401" y="620"/>
                  </a:cubicBezTo>
                  <a:cubicBezTo>
                    <a:pt x="402" y="619"/>
                    <a:pt x="401" y="619"/>
                    <a:pt x="400" y="618"/>
                  </a:cubicBezTo>
                  <a:cubicBezTo>
                    <a:pt x="400" y="618"/>
                    <a:pt x="400" y="617"/>
                    <a:pt x="400" y="617"/>
                  </a:cubicBezTo>
                  <a:cubicBezTo>
                    <a:pt x="402" y="617"/>
                    <a:pt x="402" y="616"/>
                    <a:pt x="404" y="615"/>
                  </a:cubicBezTo>
                  <a:cubicBezTo>
                    <a:pt x="405" y="614"/>
                    <a:pt x="407" y="613"/>
                    <a:pt x="409" y="612"/>
                  </a:cubicBezTo>
                  <a:cubicBezTo>
                    <a:pt x="411" y="611"/>
                    <a:pt x="412" y="609"/>
                    <a:pt x="414" y="608"/>
                  </a:cubicBezTo>
                  <a:cubicBezTo>
                    <a:pt x="415" y="608"/>
                    <a:pt x="416" y="608"/>
                    <a:pt x="417" y="607"/>
                  </a:cubicBezTo>
                  <a:cubicBezTo>
                    <a:pt x="418" y="606"/>
                    <a:pt x="418" y="606"/>
                    <a:pt x="419" y="605"/>
                  </a:cubicBezTo>
                  <a:cubicBezTo>
                    <a:pt x="420" y="603"/>
                    <a:pt x="422" y="603"/>
                    <a:pt x="424" y="602"/>
                  </a:cubicBezTo>
                  <a:cubicBezTo>
                    <a:pt x="426" y="601"/>
                    <a:pt x="426" y="599"/>
                    <a:pt x="427" y="597"/>
                  </a:cubicBezTo>
                  <a:cubicBezTo>
                    <a:pt x="428" y="596"/>
                    <a:pt x="431" y="595"/>
                    <a:pt x="430" y="593"/>
                  </a:cubicBezTo>
                  <a:cubicBezTo>
                    <a:pt x="430" y="593"/>
                    <a:pt x="429" y="592"/>
                    <a:pt x="429" y="591"/>
                  </a:cubicBezTo>
                  <a:cubicBezTo>
                    <a:pt x="430" y="590"/>
                    <a:pt x="431" y="590"/>
                    <a:pt x="431" y="590"/>
                  </a:cubicBezTo>
                  <a:cubicBezTo>
                    <a:pt x="433" y="589"/>
                    <a:pt x="433" y="586"/>
                    <a:pt x="431" y="587"/>
                  </a:cubicBezTo>
                  <a:cubicBezTo>
                    <a:pt x="430" y="587"/>
                    <a:pt x="429" y="588"/>
                    <a:pt x="428" y="588"/>
                  </a:cubicBezTo>
                  <a:cubicBezTo>
                    <a:pt x="427" y="587"/>
                    <a:pt x="427" y="586"/>
                    <a:pt x="426" y="586"/>
                  </a:cubicBezTo>
                  <a:cubicBezTo>
                    <a:pt x="425" y="586"/>
                    <a:pt x="424" y="587"/>
                    <a:pt x="423" y="586"/>
                  </a:cubicBezTo>
                  <a:cubicBezTo>
                    <a:pt x="422" y="586"/>
                    <a:pt x="422" y="584"/>
                    <a:pt x="421" y="585"/>
                  </a:cubicBezTo>
                  <a:cubicBezTo>
                    <a:pt x="419" y="585"/>
                    <a:pt x="418" y="588"/>
                    <a:pt x="416" y="588"/>
                  </a:cubicBezTo>
                  <a:cubicBezTo>
                    <a:pt x="415" y="588"/>
                    <a:pt x="414" y="587"/>
                    <a:pt x="413" y="588"/>
                  </a:cubicBezTo>
                  <a:cubicBezTo>
                    <a:pt x="411" y="588"/>
                    <a:pt x="410" y="589"/>
                    <a:pt x="409" y="590"/>
                  </a:cubicBezTo>
                  <a:cubicBezTo>
                    <a:pt x="408" y="591"/>
                    <a:pt x="406" y="591"/>
                    <a:pt x="404" y="591"/>
                  </a:cubicBezTo>
                  <a:cubicBezTo>
                    <a:pt x="403" y="591"/>
                    <a:pt x="402" y="590"/>
                    <a:pt x="401" y="590"/>
                  </a:cubicBezTo>
                  <a:cubicBezTo>
                    <a:pt x="399" y="590"/>
                    <a:pt x="399" y="591"/>
                    <a:pt x="398" y="592"/>
                  </a:cubicBezTo>
                  <a:cubicBezTo>
                    <a:pt x="396" y="593"/>
                    <a:pt x="396" y="592"/>
                    <a:pt x="395" y="591"/>
                  </a:cubicBezTo>
                  <a:cubicBezTo>
                    <a:pt x="394" y="591"/>
                    <a:pt x="393" y="591"/>
                    <a:pt x="393" y="592"/>
                  </a:cubicBezTo>
                  <a:cubicBezTo>
                    <a:pt x="392" y="593"/>
                    <a:pt x="391" y="594"/>
                    <a:pt x="390" y="593"/>
                  </a:cubicBezTo>
                  <a:cubicBezTo>
                    <a:pt x="389" y="593"/>
                    <a:pt x="389" y="592"/>
                    <a:pt x="389" y="592"/>
                  </a:cubicBezTo>
                  <a:cubicBezTo>
                    <a:pt x="389" y="591"/>
                    <a:pt x="389" y="591"/>
                    <a:pt x="389" y="590"/>
                  </a:cubicBezTo>
                  <a:cubicBezTo>
                    <a:pt x="388" y="589"/>
                    <a:pt x="385" y="589"/>
                    <a:pt x="384" y="590"/>
                  </a:cubicBezTo>
                  <a:cubicBezTo>
                    <a:pt x="383" y="591"/>
                    <a:pt x="383" y="592"/>
                    <a:pt x="382" y="593"/>
                  </a:cubicBezTo>
                  <a:cubicBezTo>
                    <a:pt x="381" y="595"/>
                    <a:pt x="380" y="593"/>
                    <a:pt x="380" y="592"/>
                  </a:cubicBezTo>
                  <a:cubicBezTo>
                    <a:pt x="379" y="591"/>
                    <a:pt x="382" y="587"/>
                    <a:pt x="378" y="588"/>
                  </a:cubicBezTo>
                  <a:cubicBezTo>
                    <a:pt x="377" y="588"/>
                    <a:pt x="377" y="590"/>
                    <a:pt x="376" y="590"/>
                  </a:cubicBezTo>
                  <a:cubicBezTo>
                    <a:pt x="374" y="591"/>
                    <a:pt x="375" y="587"/>
                    <a:pt x="373" y="587"/>
                  </a:cubicBezTo>
                  <a:cubicBezTo>
                    <a:pt x="372" y="586"/>
                    <a:pt x="371" y="588"/>
                    <a:pt x="371" y="588"/>
                  </a:cubicBezTo>
                  <a:cubicBezTo>
                    <a:pt x="370" y="590"/>
                    <a:pt x="370" y="590"/>
                    <a:pt x="369" y="591"/>
                  </a:cubicBezTo>
                  <a:cubicBezTo>
                    <a:pt x="368" y="591"/>
                    <a:pt x="367" y="592"/>
                    <a:pt x="367" y="593"/>
                  </a:cubicBezTo>
                  <a:cubicBezTo>
                    <a:pt x="368" y="594"/>
                    <a:pt x="369" y="594"/>
                    <a:pt x="368" y="596"/>
                  </a:cubicBezTo>
                  <a:cubicBezTo>
                    <a:pt x="368" y="597"/>
                    <a:pt x="368" y="598"/>
                    <a:pt x="368" y="599"/>
                  </a:cubicBezTo>
                  <a:cubicBezTo>
                    <a:pt x="368" y="600"/>
                    <a:pt x="372" y="602"/>
                    <a:pt x="369" y="604"/>
                  </a:cubicBezTo>
                  <a:cubicBezTo>
                    <a:pt x="368" y="604"/>
                    <a:pt x="367" y="603"/>
                    <a:pt x="366" y="603"/>
                  </a:cubicBezTo>
                  <a:cubicBezTo>
                    <a:pt x="364" y="604"/>
                    <a:pt x="364" y="604"/>
                    <a:pt x="362" y="603"/>
                  </a:cubicBezTo>
                  <a:cubicBezTo>
                    <a:pt x="361" y="602"/>
                    <a:pt x="360" y="602"/>
                    <a:pt x="360" y="604"/>
                  </a:cubicBezTo>
                  <a:cubicBezTo>
                    <a:pt x="360" y="604"/>
                    <a:pt x="361" y="606"/>
                    <a:pt x="362" y="606"/>
                  </a:cubicBezTo>
                  <a:cubicBezTo>
                    <a:pt x="362" y="607"/>
                    <a:pt x="364" y="606"/>
                    <a:pt x="364" y="607"/>
                  </a:cubicBezTo>
                  <a:cubicBezTo>
                    <a:pt x="365" y="609"/>
                    <a:pt x="363" y="612"/>
                    <a:pt x="361" y="611"/>
                  </a:cubicBezTo>
                  <a:cubicBezTo>
                    <a:pt x="360" y="610"/>
                    <a:pt x="359" y="609"/>
                    <a:pt x="358" y="610"/>
                  </a:cubicBezTo>
                  <a:cubicBezTo>
                    <a:pt x="357" y="610"/>
                    <a:pt x="357" y="611"/>
                    <a:pt x="358" y="612"/>
                  </a:cubicBezTo>
                  <a:cubicBezTo>
                    <a:pt x="359" y="613"/>
                    <a:pt x="360" y="613"/>
                    <a:pt x="361" y="614"/>
                  </a:cubicBezTo>
                  <a:cubicBezTo>
                    <a:pt x="362" y="615"/>
                    <a:pt x="361" y="616"/>
                    <a:pt x="363" y="616"/>
                  </a:cubicBezTo>
                  <a:cubicBezTo>
                    <a:pt x="364" y="616"/>
                    <a:pt x="369" y="617"/>
                    <a:pt x="366" y="619"/>
                  </a:cubicBezTo>
                  <a:cubicBezTo>
                    <a:pt x="364" y="621"/>
                    <a:pt x="364" y="617"/>
                    <a:pt x="361" y="618"/>
                  </a:cubicBezTo>
                  <a:cubicBezTo>
                    <a:pt x="362" y="619"/>
                    <a:pt x="360" y="619"/>
                    <a:pt x="359" y="620"/>
                  </a:cubicBezTo>
                  <a:cubicBezTo>
                    <a:pt x="358" y="621"/>
                    <a:pt x="357" y="621"/>
                    <a:pt x="356" y="620"/>
                  </a:cubicBezTo>
                  <a:cubicBezTo>
                    <a:pt x="355" y="619"/>
                    <a:pt x="356" y="618"/>
                    <a:pt x="355" y="618"/>
                  </a:cubicBezTo>
                  <a:cubicBezTo>
                    <a:pt x="353" y="617"/>
                    <a:pt x="354" y="619"/>
                    <a:pt x="353" y="620"/>
                  </a:cubicBezTo>
                  <a:cubicBezTo>
                    <a:pt x="353" y="621"/>
                    <a:pt x="352" y="621"/>
                    <a:pt x="351" y="621"/>
                  </a:cubicBezTo>
                  <a:cubicBezTo>
                    <a:pt x="350" y="620"/>
                    <a:pt x="350" y="619"/>
                    <a:pt x="349" y="620"/>
                  </a:cubicBezTo>
                  <a:cubicBezTo>
                    <a:pt x="347" y="621"/>
                    <a:pt x="349" y="624"/>
                    <a:pt x="348" y="626"/>
                  </a:cubicBezTo>
                  <a:cubicBezTo>
                    <a:pt x="348" y="627"/>
                    <a:pt x="348" y="628"/>
                    <a:pt x="349" y="628"/>
                  </a:cubicBezTo>
                  <a:cubicBezTo>
                    <a:pt x="350" y="629"/>
                    <a:pt x="351" y="629"/>
                    <a:pt x="352" y="629"/>
                  </a:cubicBezTo>
                  <a:cubicBezTo>
                    <a:pt x="352" y="630"/>
                    <a:pt x="352" y="631"/>
                    <a:pt x="352" y="632"/>
                  </a:cubicBezTo>
                  <a:cubicBezTo>
                    <a:pt x="353" y="633"/>
                    <a:pt x="355" y="632"/>
                    <a:pt x="355" y="633"/>
                  </a:cubicBezTo>
                  <a:cubicBezTo>
                    <a:pt x="356" y="634"/>
                    <a:pt x="356" y="635"/>
                    <a:pt x="355" y="636"/>
                  </a:cubicBezTo>
                  <a:cubicBezTo>
                    <a:pt x="353" y="636"/>
                    <a:pt x="353" y="635"/>
                    <a:pt x="352" y="634"/>
                  </a:cubicBezTo>
                  <a:cubicBezTo>
                    <a:pt x="351" y="634"/>
                    <a:pt x="350" y="634"/>
                    <a:pt x="349" y="633"/>
                  </a:cubicBezTo>
                  <a:cubicBezTo>
                    <a:pt x="349" y="632"/>
                    <a:pt x="349" y="631"/>
                    <a:pt x="347" y="631"/>
                  </a:cubicBezTo>
                  <a:cubicBezTo>
                    <a:pt x="346" y="631"/>
                    <a:pt x="346" y="635"/>
                    <a:pt x="346" y="635"/>
                  </a:cubicBezTo>
                  <a:cubicBezTo>
                    <a:pt x="347" y="638"/>
                    <a:pt x="349" y="637"/>
                    <a:pt x="350" y="639"/>
                  </a:cubicBezTo>
                  <a:close/>
                  <a:moveTo>
                    <a:pt x="388" y="813"/>
                  </a:moveTo>
                  <a:cubicBezTo>
                    <a:pt x="389" y="814"/>
                    <a:pt x="389" y="814"/>
                    <a:pt x="390" y="815"/>
                  </a:cubicBezTo>
                  <a:cubicBezTo>
                    <a:pt x="390" y="815"/>
                    <a:pt x="390" y="817"/>
                    <a:pt x="391" y="817"/>
                  </a:cubicBezTo>
                  <a:cubicBezTo>
                    <a:pt x="392" y="818"/>
                    <a:pt x="394" y="815"/>
                    <a:pt x="395" y="814"/>
                  </a:cubicBezTo>
                  <a:cubicBezTo>
                    <a:pt x="396" y="814"/>
                    <a:pt x="398" y="813"/>
                    <a:pt x="399" y="812"/>
                  </a:cubicBezTo>
                  <a:cubicBezTo>
                    <a:pt x="401" y="810"/>
                    <a:pt x="399" y="810"/>
                    <a:pt x="397" y="810"/>
                  </a:cubicBezTo>
                  <a:cubicBezTo>
                    <a:pt x="395" y="810"/>
                    <a:pt x="395" y="809"/>
                    <a:pt x="394" y="807"/>
                  </a:cubicBezTo>
                  <a:cubicBezTo>
                    <a:pt x="393" y="805"/>
                    <a:pt x="391" y="804"/>
                    <a:pt x="389" y="805"/>
                  </a:cubicBezTo>
                  <a:cubicBezTo>
                    <a:pt x="388" y="805"/>
                    <a:pt x="387" y="805"/>
                    <a:pt x="387" y="806"/>
                  </a:cubicBezTo>
                  <a:cubicBezTo>
                    <a:pt x="385" y="806"/>
                    <a:pt x="386" y="807"/>
                    <a:pt x="387" y="808"/>
                  </a:cubicBezTo>
                  <a:cubicBezTo>
                    <a:pt x="387" y="810"/>
                    <a:pt x="386" y="812"/>
                    <a:pt x="388" y="813"/>
                  </a:cubicBezTo>
                  <a:close/>
                  <a:moveTo>
                    <a:pt x="336" y="714"/>
                  </a:moveTo>
                  <a:cubicBezTo>
                    <a:pt x="335" y="715"/>
                    <a:pt x="334" y="716"/>
                    <a:pt x="334" y="717"/>
                  </a:cubicBezTo>
                  <a:cubicBezTo>
                    <a:pt x="335" y="719"/>
                    <a:pt x="338" y="716"/>
                    <a:pt x="339" y="715"/>
                  </a:cubicBezTo>
                  <a:cubicBezTo>
                    <a:pt x="340" y="714"/>
                    <a:pt x="343" y="714"/>
                    <a:pt x="342" y="711"/>
                  </a:cubicBezTo>
                  <a:cubicBezTo>
                    <a:pt x="342" y="710"/>
                    <a:pt x="342" y="709"/>
                    <a:pt x="341" y="708"/>
                  </a:cubicBezTo>
                  <a:cubicBezTo>
                    <a:pt x="341" y="707"/>
                    <a:pt x="341" y="706"/>
                    <a:pt x="340" y="706"/>
                  </a:cubicBezTo>
                  <a:cubicBezTo>
                    <a:pt x="340" y="705"/>
                    <a:pt x="340" y="702"/>
                    <a:pt x="338" y="703"/>
                  </a:cubicBezTo>
                  <a:cubicBezTo>
                    <a:pt x="337" y="703"/>
                    <a:pt x="337" y="705"/>
                    <a:pt x="335" y="705"/>
                  </a:cubicBezTo>
                  <a:cubicBezTo>
                    <a:pt x="335" y="705"/>
                    <a:pt x="334" y="704"/>
                    <a:pt x="334" y="704"/>
                  </a:cubicBezTo>
                  <a:cubicBezTo>
                    <a:pt x="333" y="704"/>
                    <a:pt x="333" y="705"/>
                    <a:pt x="332" y="705"/>
                  </a:cubicBezTo>
                  <a:cubicBezTo>
                    <a:pt x="332" y="705"/>
                    <a:pt x="329" y="709"/>
                    <a:pt x="330" y="710"/>
                  </a:cubicBezTo>
                  <a:cubicBezTo>
                    <a:pt x="330" y="710"/>
                    <a:pt x="331" y="709"/>
                    <a:pt x="331" y="709"/>
                  </a:cubicBezTo>
                  <a:cubicBezTo>
                    <a:pt x="332" y="709"/>
                    <a:pt x="332" y="709"/>
                    <a:pt x="333" y="709"/>
                  </a:cubicBezTo>
                  <a:cubicBezTo>
                    <a:pt x="334" y="709"/>
                    <a:pt x="334" y="709"/>
                    <a:pt x="334" y="709"/>
                  </a:cubicBezTo>
                  <a:cubicBezTo>
                    <a:pt x="335" y="709"/>
                    <a:pt x="335" y="709"/>
                    <a:pt x="336" y="709"/>
                  </a:cubicBezTo>
                  <a:cubicBezTo>
                    <a:pt x="337" y="709"/>
                    <a:pt x="336" y="711"/>
                    <a:pt x="336" y="712"/>
                  </a:cubicBezTo>
                  <a:cubicBezTo>
                    <a:pt x="336" y="713"/>
                    <a:pt x="336" y="713"/>
                    <a:pt x="336" y="714"/>
                  </a:cubicBezTo>
                  <a:close/>
                  <a:moveTo>
                    <a:pt x="351" y="685"/>
                  </a:moveTo>
                  <a:cubicBezTo>
                    <a:pt x="352" y="685"/>
                    <a:pt x="352" y="687"/>
                    <a:pt x="353" y="685"/>
                  </a:cubicBezTo>
                  <a:cubicBezTo>
                    <a:pt x="353" y="684"/>
                    <a:pt x="353" y="683"/>
                    <a:pt x="353" y="682"/>
                  </a:cubicBezTo>
                  <a:cubicBezTo>
                    <a:pt x="353" y="681"/>
                    <a:pt x="352" y="680"/>
                    <a:pt x="351" y="680"/>
                  </a:cubicBezTo>
                  <a:cubicBezTo>
                    <a:pt x="350" y="680"/>
                    <a:pt x="350" y="680"/>
                    <a:pt x="349" y="679"/>
                  </a:cubicBezTo>
                  <a:cubicBezTo>
                    <a:pt x="348" y="678"/>
                    <a:pt x="347" y="678"/>
                    <a:pt x="346" y="678"/>
                  </a:cubicBezTo>
                  <a:cubicBezTo>
                    <a:pt x="344" y="677"/>
                    <a:pt x="343" y="675"/>
                    <a:pt x="342" y="674"/>
                  </a:cubicBezTo>
                  <a:cubicBezTo>
                    <a:pt x="342" y="673"/>
                    <a:pt x="342" y="672"/>
                    <a:pt x="341" y="672"/>
                  </a:cubicBezTo>
                  <a:cubicBezTo>
                    <a:pt x="339" y="671"/>
                    <a:pt x="337" y="672"/>
                    <a:pt x="335" y="673"/>
                  </a:cubicBezTo>
                  <a:cubicBezTo>
                    <a:pt x="335" y="673"/>
                    <a:pt x="334" y="673"/>
                    <a:pt x="334" y="674"/>
                  </a:cubicBezTo>
                  <a:cubicBezTo>
                    <a:pt x="334" y="674"/>
                    <a:pt x="333" y="675"/>
                    <a:pt x="333" y="675"/>
                  </a:cubicBezTo>
                  <a:cubicBezTo>
                    <a:pt x="333" y="676"/>
                    <a:pt x="335" y="676"/>
                    <a:pt x="336" y="676"/>
                  </a:cubicBezTo>
                  <a:cubicBezTo>
                    <a:pt x="337" y="677"/>
                    <a:pt x="337" y="679"/>
                    <a:pt x="339" y="679"/>
                  </a:cubicBezTo>
                  <a:cubicBezTo>
                    <a:pt x="340" y="680"/>
                    <a:pt x="342" y="678"/>
                    <a:pt x="343" y="679"/>
                  </a:cubicBezTo>
                  <a:cubicBezTo>
                    <a:pt x="344" y="681"/>
                    <a:pt x="340" y="682"/>
                    <a:pt x="344" y="682"/>
                  </a:cubicBezTo>
                  <a:cubicBezTo>
                    <a:pt x="344" y="684"/>
                    <a:pt x="342" y="684"/>
                    <a:pt x="341" y="684"/>
                  </a:cubicBezTo>
                  <a:cubicBezTo>
                    <a:pt x="340" y="684"/>
                    <a:pt x="339" y="685"/>
                    <a:pt x="338" y="685"/>
                  </a:cubicBezTo>
                  <a:cubicBezTo>
                    <a:pt x="337" y="686"/>
                    <a:pt x="337" y="686"/>
                    <a:pt x="336" y="686"/>
                  </a:cubicBezTo>
                  <a:cubicBezTo>
                    <a:pt x="335" y="686"/>
                    <a:pt x="335" y="685"/>
                    <a:pt x="334" y="685"/>
                  </a:cubicBezTo>
                  <a:cubicBezTo>
                    <a:pt x="333" y="686"/>
                    <a:pt x="334" y="687"/>
                    <a:pt x="334" y="688"/>
                  </a:cubicBezTo>
                  <a:cubicBezTo>
                    <a:pt x="337" y="689"/>
                    <a:pt x="338" y="687"/>
                    <a:pt x="340" y="687"/>
                  </a:cubicBezTo>
                  <a:cubicBezTo>
                    <a:pt x="341" y="686"/>
                    <a:pt x="341" y="686"/>
                    <a:pt x="342" y="686"/>
                  </a:cubicBezTo>
                  <a:cubicBezTo>
                    <a:pt x="343" y="686"/>
                    <a:pt x="344" y="686"/>
                    <a:pt x="345" y="686"/>
                  </a:cubicBezTo>
                  <a:cubicBezTo>
                    <a:pt x="347" y="686"/>
                    <a:pt x="347" y="686"/>
                    <a:pt x="348" y="686"/>
                  </a:cubicBezTo>
                  <a:cubicBezTo>
                    <a:pt x="349" y="687"/>
                    <a:pt x="350" y="687"/>
                    <a:pt x="350" y="686"/>
                  </a:cubicBezTo>
                  <a:cubicBezTo>
                    <a:pt x="350" y="686"/>
                    <a:pt x="349" y="684"/>
                    <a:pt x="351" y="685"/>
                  </a:cubicBezTo>
                  <a:close/>
                  <a:moveTo>
                    <a:pt x="371" y="711"/>
                  </a:moveTo>
                  <a:cubicBezTo>
                    <a:pt x="371" y="710"/>
                    <a:pt x="371" y="706"/>
                    <a:pt x="369" y="706"/>
                  </a:cubicBezTo>
                  <a:cubicBezTo>
                    <a:pt x="367" y="705"/>
                    <a:pt x="369" y="707"/>
                    <a:pt x="369" y="708"/>
                  </a:cubicBezTo>
                  <a:cubicBezTo>
                    <a:pt x="369" y="709"/>
                    <a:pt x="370" y="711"/>
                    <a:pt x="371" y="711"/>
                  </a:cubicBezTo>
                  <a:close/>
                  <a:moveTo>
                    <a:pt x="455" y="970"/>
                  </a:moveTo>
                  <a:cubicBezTo>
                    <a:pt x="454" y="970"/>
                    <a:pt x="453" y="972"/>
                    <a:pt x="455" y="972"/>
                  </a:cubicBezTo>
                  <a:cubicBezTo>
                    <a:pt x="456" y="972"/>
                    <a:pt x="456" y="972"/>
                    <a:pt x="457" y="973"/>
                  </a:cubicBezTo>
                  <a:cubicBezTo>
                    <a:pt x="458" y="973"/>
                    <a:pt x="457" y="975"/>
                    <a:pt x="458" y="974"/>
                  </a:cubicBezTo>
                  <a:cubicBezTo>
                    <a:pt x="459" y="974"/>
                    <a:pt x="460" y="971"/>
                    <a:pt x="460" y="970"/>
                  </a:cubicBezTo>
                  <a:cubicBezTo>
                    <a:pt x="459" y="969"/>
                    <a:pt x="456" y="969"/>
                    <a:pt x="455" y="970"/>
                  </a:cubicBezTo>
                  <a:close/>
                  <a:moveTo>
                    <a:pt x="488" y="916"/>
                  </a:moveTo>
                  <a:cubicBezTo>
                    <a:pt x="489" y="916"/>
                    <a:pt x="491" y="916"/>
                    <a:pt x="490" y="915"/>
                  </a:cubicBezTo>
                  <a:cubicBezTo>
                    <a:pt x="489" y="914"/>
                    <a:pt x="488" y="914"/>
                    <a:pt x="487" y="914"/>
                  </a:cubicBezTo>
                  <a:cubicBezTo>
                    <a:pt x="487" y="913"/>
                    <a:pt x="486" y="913"/>
                    <a:pt x="486" y="913"/>
                  </a:cubicBezTo>
                  <a:cubicBezTo>
                    <a:pt x="485" y="913"/>
                    <a:pt x="485" y="913"/>
                    <a:pt x="484" y="913"/>
                  </a:cubicBezTo>
                  <a:cubicBezTo>
                    <a:pt x="483" y="912"/>
                    <a:pt x="484" y="911"/>
                    <a:pt x="483" y="911"/>
                  </a:cubicBezTo>
                  <a:cubicBezTo>
                    <a:pt x="482" y="910"/>
                    <a:pt x="481" y="912"/>
                    <a:pt x="480" y="912"/>
                  </a:cubicBezTo>
                  <a:cubicBezTo>
                    <a:pt x="479" y="913"/>
                    <a:pt x="476" y="913"/>
                    <a:pt x="475" y="915"/>
                  </a:cubicBezTo>
                  <a:cubicBezTo>
                    <a:pt x="474" y="916"/>
                    <a:pt x="476" y="917"/>
                    <a:pt x="477" y="917"/>
                  </a:cubicBezTo>
                  <a:cubicBezTo>
                    <a:pt x="478" y="917"/>
                    <a:pt x="480" y="917"/>
                    <a:pt x="480" y="918"/>
                  </a:cubicBezTo>
                  <a:cubicBezTo>
                    <a:pt x="481" y="919"/>
                    <a:pt x="481" y="920"/>
                    <a:pt x="482" y="920"/>
                  </a:cubicBezTo>
                  <a:cubicBezTo>
                    <a:pt x="482" y="920"/>
                    <a:pt x="483" y="920"/>
                    <a:pt x="483" y="919"/>
                  </a:cubicBezTo>
                  <a:cubicBezTo>
                    <a:pt x="485" y="919"/>
                    <a:pt x="486" y="920"/>
                    <a:pt x="487" y="918"/>
                  </a:cubicBezTo>
                  <a:cubicBezTo>
                    <a:pt x="487" y="917"/>
                    <a:pt x="487" y="917"/>
                    <a:pt x="487" y="916"/>
                  </a:cubicBezTo>
                  <a:cubicBezTo>
                    <a:pt x="488" y="915"/>
                    <a:pt x="487" y="916"/>
                    <a:pt x="488" y="916"/>
                  </a:cubicBezTo>
                  <a:close/>
                  <a:moveTo>
                    <a:pt x="445" y="963"/>
                  </a:moveTo>
                  <a:cubicBezTo>
                    <a:pt x="446" y="963"/>
                    <a:pt x="448" y="960"/>
                    <a:pt x="446" y="960"/>
                  </a:cubicBezTo>
                  <a:cubicBezTo>
                    <a:pt x="445" y="960"/>
                    <a:pt x="444" y="963"/>
                    <a:pt x="445" y="963"/>
                  </a:cubicBezTo>
                  <a:close/>
                  <a:moveTo>
                    <a:pt x="362" y="714"/>
                  </a:moveTo>
                  <a:cubicBezTo>
                    <a:pt x="362" y="716"/>
                    <a:pt x="363" y="717"/>
                    <a:pt x="363" y="719"/>
                  </a:cubicBezTo>
                  <a:cubicBezTo>
                    <a:pt x="363" y="721"/>
                    <a:pt x="364" y="722"/>
                    <a:pt x="366" y="722"/>
                  </a:cubicBezTo>
                  <a:cubicBezTo>
                    <a:pt x="368" y="723"/>
                    <a:pt x="368" y="725"/>
                    <a:pt x="370" y="724"/>
                  </a:cubicBezTo>
                  <a:cubicBezTo>
                    <a:pt x="371" y="723"/>
                    <a:pt x="370" y="721"/>
                    <a:pt x="370" y="720"/>
                  </a:cubicBezTo>
                  <a:cubicBezTo>
                    <a:pt x="369" y="719"/>
                    <a:pt x="370" y="718"/>
                    <a:pt x="369" y="717"/>
                  </a:cubicBezTo>
                  <a:cubicBezTo>
                    <a:pt x="369" y="717"/>
                    <a:pt x="368" y="717"/>
                    <a:pt x="368" y="716"/>
                  </a:cubicBezTo>
                  <a:cubicBezTo>
                    <a:pt x="367" y="716"/>
                    <a:pt x="368" y="715"/>
                    <a:pt x="368" y="714"/>
                  </a:cubicBezTo>
                  <a:cubicBezTo>
                    <a:pt x="367" y="710"/>
                    <a:pt x="362" y="711"/>
                    <a:pt x="362" y="714"/>
                  </a:cubicBezTo>
                  <a:close/>
                  <a:moveTo>
                    <a:pt x="339" y="695"/>
                  </a:moveTo>
                  <a:cubicBezTo>
                    <a:pt x="338" y="695"/>
                    <a:pt x="337" y="698"/>
                    <a:pt x="337" y="699"/>
                  </a:cubicBezTo>
                  <a:cubicBezTo>
                    <a:pt x="339" y="699"/>
                    <a:pt x="339" y="698"/>
                    <a:pt x="340" y="697"/>
                  </a:cubicBezTo>
                  <a:cubicBezTo>
                    <a:pt x="340" y="696"/>
                    <a:pt x="341" y="694"/>
                    <a:pt x="339" y="695"/>
                  </a:cubicBezTo>
                  <a:close/>
                  <a:moveTo>
                    <a:pt x="335" y="656"/>
                  </a:moveTo>
                  <a:cubicBezTo>
                    <a:pt x="334" y="655"/>
                    <a:pt x="333" y="656"/>
                    <a:pt x="332" y="655"/>
                  </a:cubicBezTo>
                  <a:cubicBezTo>
                    <a:pt x="331" y="655"/>
                    <a:pt x="330" y="655"/>
                    <a:pt x="330" y="656"/>
                  </a:cubicBezTo>
                  <a:cubicBezTo>
                    <a:pt x="329" y="657"/>
                    <a:pt x="330" y="657"/>
                    <a:pt x="330" y="658"/>
                  </a:cubicBezTo>
                  <a:cubicBezTo>
                    <a:pt x="332" y="658"/>
                    <a:pt x="332" y="658"/>
                    <a:pt x="332" y="659"/>
                  </a:cubicBezTo>
                  <a:cubicBezTo>
                    <a:pt x="332" y="660"/>
                    <a:pt x="332" y="661"/>
                    <a:pt x="334" y="661"/>
                  </a:cubicBezTo>
                  <a:cubicBezTo>
                    <a:pt x="335" y="660"/>
                    <a:pt x="334" y="659"/>
                    <a:pt x="335" y="658"/>
                  </a:cubicBezTo>
                  <a:cubicBezTo>
                    <a:pt x="335" y="657"/>
                    <a:pt x="337" y="656"/>
                    <a:pt x="335" y="656"/>
                  </a:cubicBezTo>
                  <a:close/>
                  <a:moveTo>
                    <a:pt x="312" y="624"/>
                  </a:moveTo>
                  <a:cubicBezTo>
                    <a:pt x="313" y="625"/>
                    <a:pt x="312" y="626"/>
                    <a:pt x="313" y="627"/>
                  </a:cubicBezTo>
                  <a:cubicBezTo>
                    <a:pt x="314" y="627"/>
                    <a:pt x="315" y="626"/>
                    <a:pt x="316" y="626"/>
                  </a:cubicBezTo>
                  <a:cubicBezTo>
                    <a:pt x="317" y="625"/>
                    <a:pt x="318" y="625"/>
                    <a:pt x="318" y="625"/>
                  </a:cubicBezTo>
                  <a:cubicBezTo>
                    <a:pt x="319" y="624"/>
                    <a:pt x="319" y="623"/>
                    <a:pt x="319" y="622"/>
                  </a:cubicBezTo>
                  <a:cubicBezTo>
                    <a:pt x="320" y="620"/>
                    <a:pt x="323" y="620"/>
                    <a:pt x="323" y="618"/>
                  </a:cubicBezTo>
                  <a:cubicBezTo>
                    <a:pt x="323" y="616"/>
                    <a:pt x="322" y="617"/>
                    <a:pt x="321" y="616"/>
                  </a:cubicBezTo>
                  <a:cubicBezTo>
                    <a:pt x="320" y="615"/>
                    <a:pt x="321" y="614"/>
                    <a:pt x="322" y="614"/>
                  </a:cubicBezTo>
                  <a:cubicBezTo>
                    <a:pt x="322" y="613"/>
                    <a:pt x="323" y="612"/>
                    <a:pt x="324" y="612"/>
                  </a:cubicBezTo>
                  <a:cubicBezTo>
                    <a:pt x="326" y="612"/>
                    <a:pt x="325" y="613"/>
                    <a:pt x="325" y="614"/>
                  </a:cubicBezTo>
                  <a:cubicBezTo>
                    <a:pt x="324" y="615"/>
                    <a:pt x="326" y="615"/>
                    <a:pt x="326" y="616"/>
                  </a:cubicBezTo>
                  <a:cubicBezTo>
                    <a:pt x="327" y="617"/>
                    <a:pt x="326" y="618"/>
                    <a:pt x="328" y="618"/>
                  </a:cubicBezTo>
                  <a:cubicBezTo>
                    <a:pt x="329" y="619"/>
                    <a:pt x="329" y="617"/>
                    <a:pt x="329" y="616"/>
                  </a:cubicBezTo>
                  <a:cubicBezTo>
                    <a:pt x="329" y="615"/>
                    <a:pt x="329" y="615"/>
                    <a:pt x="331" y="615"/>
                  </a:cubicBezTo>
                  <a:cubicBezTo>
                    <a:pt x="332" y="616"/>
                    <a:pt x="332" y="616"/>
                    <a:pt x="332" y="614"/>
                  </a:cubicBezTo>
                  <a:cubicBezTo>
                    <a:pt x="332" y="613"/>
                    <a:pt x="333" y="612"/>
                    <a:pt x="332" y="611"/>
                  </a:cubicBezTo>
                  <a:cubicBezTo>
                    <a:pt x="331" y="611"/>
                    <a:pt x="330" y="612"/>
                    <a:pt x="329" y="611"/>
                  </a:cubicBezTo>
                  <a:cubicBezTo>
                    <a:pt x="328" y="611"/>
                    <a:pt x="327" y="610"/>
                    <a:pt x="328" y="610"/>
                  </a:cubicBezTo>
                  <a:cubicBezTo>
                    <a:pt x="330" y="609"/>
                    <a:pt x="332" y="609"/>
                    <a:pt x="333" y="607"/>
                  </a:cubicBezTo>
                  <a:cubicBezTo>
                    <a:pt x="333" y="606"/>
                    <a:pt x="333" y="605"/>
                    <a:pt x="333" y="604"/>
                  </a:cubicBezTo>
                  <a:cubicBezTo>
                    <a:pt x="334" y="603"/>
                    <a:pt x="335" y="603"/>
                    <a:pt x="336" y="603"/>
                  </a:cubicBezTo>
                  <a:cubicBezTo>
                    <a:pt x="338" y="601"/>
                    <a:pt x="336" y="599"/>
                    <a:pt x="335" y="597"/>
                  </a:cubicBezTo>
                  <a:cubicBezTo>
                    <a:pt x="335" y="596"/>
                    <a:pt x="337" y="595"/>
                    <a:pt x="336" y="594"/>
                  </a:cubicBezTo>
                  <a:cubicBezTo>
                    <a:pt x="335" y="593"/>
                    <a:pt x="334" y="594"/>
                    <a:pt x="333" y="594"/>
                  </a:cubicBezTo>
                  <a:cubicBezTo>
                    <a:pt x="331" y="595"/>
                    <a:pt x="326" y="597"/>
                    <a:pt x="324" y="600"/>
                  </a:cubicBezTo>
                  <a:cubicBezTo>
                    <a:pt x="323" y="601"/>
                    <a:pt x="323" y="605"/>
                    <a:pt x="322" y="605"/>
                  </a:cubicBezTo>
                  <a:cubicBezTo>
                    <a:pt x="320" y="605"/>
                    <a:pt x="321" y="603"/>
                    <a:pt x="320" y="603"/>
                  </a:cubicBezTo>
                  <a:cubicBezTo>
                    <a:pt x="319" y="603"/>
                    <a:pt x="319" y="605"/>
                    <a:pt x="318" y="605"/>
                  </a:cubicBezTo>
                  <a:cubicBezTo>
                    <a:pt x="316" y="606"/>
                    <a:pt x="314" y="605"/>
                    <a:pt x="313" y="603"/>
                  </a:cubicBezTo>
                  <a:cubicBezTo>
                    <a:pt x="312" y="603"/>
                    <a:pt x="312" y="603"/>
                    <a:pt x="311" y="604"/>
                  </a:cubicBezTo>
                  <a:cubicBezTo>
                    <a:pt x="311" y="605"/>
                    <a:pt x="311" y="607"/>
                    <a:pt x="311" y="608"/>
                  </a:cubicBezTo>
                  <a:cubicBezTo>
                    <a:pt x="312" y="608"/>
                    <a:pt x="313" y="609"/>
                    <a:pt x="313" y="609"/>
                  </a:cubicBezTo>
                  <a:cubicBezTo>
                    <a:pt x="315" y="612"/>
                    <a:pt x="310" y="611"/>
                    <a:pt x="310" y="613"/>
                  </a:cubicBezTo>
                  <a:cubicBezTo>
                    <a:pt x="310" y="614"/>
                    <a:pt x="311" y="614"/>
                    <a:pt x="312" y="615"/>
                  </a:cubicBezTo>
                  <a:cubicBezTo>
                    <a:pt x="313" y="616"/>
                    <a:pt x="313" y="617"/>
                    <a:pt x="314" y="617"/>
                  </a:cubicBezTo>
                  <a:cubicBezTo>
                    <a:pt x="315" y="617"/>
                    <a:pt x="316" y="616"/>
                    <a:pt x="317" y="618"/>
                  </a:cubicBezTo>
                  <a:cubicBezTo>
                    <a:pt x="317" y="619"/>
                    <a:pt x="315" y="619"/>
                    <a:pt x="314" y="619"/>
                  </a:cubicBezTo>
                  <a:cubicBezTo>
                    <a:pt x="313" y="619"/>
                    <a:pt x="313" y="620"/>
                    <a:pt x="312" y="621"/>
                  </a:cubicBezTo>
                  <a:cubicBezTo>
                    <a:pt x="311" y="622"/>
                    <a:pt x="311" y="621"/>
                    <a:pt x="309" y="621"/>
                  </a:cubicBezTo>
                  <a:cubicBezTo>
                    <a:pt x="306" y="621"/>
                    <a:pt x="311" y="623"/>
                    <a:pt x="312" y="624"/>
                  </a:cubicBezTo>
                  <a:close/>
                  <a:moveTo>
                    <a:pt x="336" y="606"/>
                  </a:moveTo>
                  <a:cubicBezTo>
                    <a:pt x="336" y="606"/>
                    <a:pt x="337" y="606"/>
                    <a:pt x="337" y="605"/>
                  </a:cubicBezTo>
                  <a:cubicBezTo>
                    <a:pt x="337" y="605"/>
                    <a:pt x="338" y="605"/>
                    <a:pt x="338" y="605"/>
                  </a:cubicBezTo>
                  <a:cubicBezTo>
                    <a:pt x="340" y="603"/>
                    <a:pt x="338" y="603"/>
                    <a:pt x="337" y="603"/>
                  </a:cubicBezTo>
                  <a:cubicBezTo>
                    <a:pt x="336" y="604"/>
                    <a:pt x="334" y="606"/>
                    <a:pt x="336" y="606"/>
                  </a:cubicBezTo>
                  <a:close/>
                  <a:moveTo>
                    <a:pt x="339" y="635"/>
                  </a:moveTo>
                  <a:cubicBezTo>
                    <a:pt x="339" y="634"/>
                    <a:pt x="339" y="633"/>
                    <a:pt x="338" y="632"/>
                  </a:cubicBezTo>
                  <a:cubicBezTo>
                    <a:pt x="338" y="631"/>
                    <a:pt x="336" y="631"/>
                    <a:pt x="336" y="631"/>
                  </a:cubicBezTo>
                  <a:cubicBezTo>
                    <a:pt x="335" y="630"/>
                    <a:pt x="333" y="624"/>
                    <a:pt x="332" y="628"/>
                  </a:cubicBezTo>
                  <a:cubicBezTo>
                    <a:pt x="332" y="629"/>
                    <a:pt x="333" y="630"/>
                    <a:pt x="332" y="631"/>
                  </a:cubicBezTo>
                  <a:cubicBezTo>
                    <a:pt x="331" y="632"/>
                    <a:pt x="331" y="632"/>
                    <a:pt x="331" y="634"/>
                  </a:cubicBezTo>
                  <a:cubicBezTo>
                    <a:pt x="332" y="635"/>
                    <a:pt x="333" y="635"/>
                    <a:pt x="332" y="636"/>
                  </a:cubicBezTo>
                  <a:cubicBezTo>
                    <a:pt x="331" y="637"/>
                    <a:pt x="330" y="637"/>
                    <a:pt x="329" y="636"/>
                  </a:cubicBezTo>
                  <a:cubicBezTo>
                    <a:pt x="329" y="634"/>
                    <a:pt x="327" y="634"/>
                    <a:pt x="326" y="633"/>
                  </a:cubicBezTo>
                  <a:cubicBezTo>
                    <a:pt x="326" y="632"/>
                    <a:pt x="326" y="631"/>
                    <a:pt x="326" y="631"/>
                  </a:cubicBezTo>
                  <a:cubicBezTo>
                    <a:pt x="325" y="631"/>
                    <a:pt x="324" y="631"/>
                    <a:pt x="324" y="632"/>
                  </a:cubicBezTo>
                  <a:cubicBezTo>
                    <a:pt x="324" y="634"/>
                    <a:pt x="325" y="636"/>
                    <a:pt x="324" y="636"/>
                  </a:cubicBezTo>
                  <a:cubicBezTo>
                    <a:pt x="322" y="637"/>
                    <a:pt x="321" y="635"/>
                    <a:pt x="319" y="636"/>
                  </a:cubicBezTo>
                  <a:cubicBezTo>
                    <a:pt x="319" y="638"/>
                    <a:pt x="322" y="638"/>
                    <a:pt x="323" y="639"/>
                  </a:cubicBezTo>
                  <a:cubicBezTo>
                    <a:pt x="324" y="640"/>
                    <a:pt x="324" y="641"/>
                    <a:pt x="325" y="641"/>
                  </a:cubicBezTo>
                  <a:cubicBezTo>
                    <a:pt x="326" y="642"/>
                    <a:pt x="326" y="641"/>
                    <a:pt x="326" y="640"/>
                  </a:cubicBezTo>
                  <a:cubicBezTo>
                    <a:pt x="327" y="639"/>
                    <a:pt x="328" y="641"/>
                    <a:pt x="329" y="642"/>
                  </a:cubicBezTo>
                  <a:cubicBezTo>
                    <a:pt x="330" y="642"/>
                    <a:pt x="332" y="642"/>
                    <a:pt x="331" y="643"/>
                  </a:cubicBezTo>
                  <a:cubicBezTo>
                    <a:pt x="331" y="644"/>
                    <a:pt x="329" y="643"/>
                    <a:pt x="329" y="645"/>
                  </a:cubicBezTo>
                  <a:cubicBezTo>
                    <a:pt x="329" y="646"/>
                    <a:pt x="332" y="646"/>
                    <a:pt x="333" y="647"/>
                  </a:cubicBezTo>
                  <a:cubicBezTo>
                    <a:pt x="334" y="647"/>
                    <a:pt x="333" y="649"/>
                    <a:pt x="334" y="649"/>
                  </a:cubicBezTo>
                  <a:cubicBezTo>
                    <a:pt x="335" y="650"/>
                    <a:pt x="336" y="649"/>
                    <a:pt x="337" y="650"/>
                  </a:cubicBezTo>
                  <a:cubicBezTo>
                    <a:pt x="338" y="650"/>
                    <a:pt x="337" y="652"/>
                    <a:pt x="339" y="651"/>
                  </a:cubicBezTo>
                  <a:cubicBezTo>
                    <a:pt x="340" y="650"/>
                    <a:pt x="340" y="650"/>
                    <a:pt x="341" y="649"/>
                  </a:cubicBezTo>
                  <a:cubicBezTo>
                    <a:pt x="343" y="649"/>
                    <a:pt x="346" y="650"/>
                    <a:pt x="344" y="652"/>
                  </a:cubicBezTo>
                  <a:cubicBezTo>
                    <a:pt x="343" y="654"/>
                    <a:pt x="341" y="655"/>
                    <a:pt x="342" y="657"/>
                  </a:cubicBezTo>
                  <a:cubicBezTo>
                    <a:pt x="344" y="657"/>
                    <a:pt x="344" y="655"/>
                    <a:pt x="345" y="654"/>
                  </a:cubicBezTo>
                  <a:cubicBezTo>
                    <a:pt x="346" y="653"/>
                    <a:pt x="347" y="653"/>
                    <a:pt x="348" y="652"/>
                  </a:cubicBezTo>
                  <a:cubicBezTo>
                    <a:pt x="348" y="651"/>
                    <a:pt x="348" y="650"/>
                    <a:pt x="348" y="650"/>
                  </a:cubicBezTo>
                  <a:cubicBezTo>
                    <a:pt x="348" y="649"/>
                    <a:pt x="349" y="649"/>
                    <a:pt x="349" y="649"/>
                  </a:cubicBezTo>
                  <a:cubicBezTo>
                    <a:pt x="349" y="648"/>
                    <a:pt x="350" y="648"/>
                    <a:pt x="350" y="647"/>
                  </a:cubicBezTo>
                  <a:cubicBezTo>
                    <a:pt x="349" y="646"/>
                    <a:pt x="347" y="647"/>
                    <a:pt x="347" y="647"/>
                  </a:cubicBezTo>
                  <a:cubicBezTo>
                    <a:pt x="346" y="647"/>
                    <a:pt x="345" y="647"/>
                    <a:pt x="344" y="647"/>
                  </a:cubicBezTo>
                  <a:cubicBezTo>
                    <a:pt x="344" y="646"/>
                    <a:pt x="343" y="646"/>
                    <a:pt x="343" y="645"/>
                  </a:cubicBezTo>
                  <a:cubicBezTo>
                    <a:pt x="341" y="644"/>
                    <a:pt x="339" y="646"/>
                    <a:pt x="339" y="643"/>
                  </a:cubicBezTo>
                  <a:cubicBezTo>
                    <a:pt x="339" y="643"/>
                    <a:pt x="339" y="642"/>
                    <a:pt x="339" y="641"/>
                  </a:cubicBezTo>
                  <a:cubicBezTo>
                    <a:pt x="339" y="640"/>
                    <a:pt x="339" y="639"/>
                    <a:pt x="338" y="639"/>
                  </a:cubicBezTo>
                  <a:cubicBezTo>
                    <a:pt x="338" y="637"/>
                    <a:pt x="338" y="636"/>
                    <a:pt x="339" y="635"/>
                  </a:cubicBezTo>
                  <a:close/>
                  <a:moveTo>
                    <a:pt x="317" y="680"/>
                  </a:moveTo>
                  <a:cubicBezTo>
                    <a:pt x="317" y="681"/>
                    <a:pt x="319" y="680"/>
                    <a:pt x="320" y="680"/>
                  </a:cubicBezTo>
                  <a:cubicBezTo>
                    <a:pt x="320" y="679"/>
                    <a:pt x="321" y="678"/>
                    <a:pt x="321" y="677"/>
                  </a:cubicBezTo>
                  <a:cubicBezTo>
                    <a:pt x="319" y="677"/>
                    <a:pt x="317" y="679"/>
                    <a:pt x="317" y="680"/>
                  </a:cubicBezTo>
                  <a:close/>
                  <a:moveTo>
                    <a:pt x="346" y="706"/>
                  </a:moveTo>
                  <a:cubicBezTo>
                    <a:pt x="346" y="704"/>
                    <a:pt x="348" y="702"/>
                    <a:pt x="349" y="700"/>
                  </a:cubicBezTo>
                  <a:cubicBezTo>
                    <a:pt x="350" y="699"/>
                    <a:pt x="352" y="696"/>
                    <a:pt x="352" y="694"/>
                  </a:cubicBezTo>
                  <a:cubicBezTo>
                    <a:pt x="350" y="693"/>
                    <a:pt x="349" y="696"/>
                    <a:pt x="347" y="696"/>
                  </a:cubicBezTo>
                  <a:cubicBezTo>
                    <a:pt x="347" y="697"/>
                    <a:pt x="345" y="697"/>
                    <a:pt x="345" y="698"/>
                  </a:cubicBezTo>
                  <a:cubicBezTo>
                    <a:pt x="344" y="699"/>
                    <a:pt x="346" y="699"/>
                    <a:pt x="345" y="700"/>
                  </a:cubicBezTo>
                  <a:cubicBezTo>
                    <a:pt x="344" y="701"/>
                    <a:pt x="340" y="700"/>
                    <a:pt x="340" y="703"/>
                  </a:cubicBezTo>
                  <a:cubicBezTo>
                    <a:pt x="340" y="704"/>
                    <a:pt x="342" y="704"/>
                    <a:pt x="342" y="705"/>
                  </a:cubicBezTo>
                  <a:cubicBezTo>
                    <a:pt x="344" y="706"/>
                    <a:pt x="344" y="709"/>
                    <a:pt x="346" y="706"/>
                  </a:cubicBezTo>
                  <a:close/>
                  <a:moveTo>
                    <a:pt x="326" y="673"/>
                  </a:moveTo>
                  <a:cubicBezTo>
                    <a:pt x="326" y="673"/>
                    <a:pt x="323" y="676"/>
                    <a:pt x="324" y="676"/>
                  </a:cubicBezTo>
                  <a:cubicBezTo>
                    <a:pt x="326" y="676"/>
                    <a:pt x="328" y="674"/>
                    <a:pt x="329" y="673"/>
                  </a:cubicBezTo>
                  <a:cubicBezTo>
                    <a:pt x="329" y="672"/>
                    <a:pt x="330" y="671"/>
                    <a:pt x="328" y="671"/>
                  </a:cubicBezTo>
                  <a:cubicBezTo>
                    <a:pt x="328" y="671"/>
                    <a:pt x="327" y="672"/>
                    <a:pt x="326" y="673"/>
                  </a:cubicBezTo>
                  <a:close/>
                  <a:moveTo>
                    <a:pt x="306" y="637"/>
                  </a:moveTo>
                  <a:cubicBezTo>
                    <a:pt x="306" y="637"/>
                    <a:pt x="304" y="637"/>
                    <a:pt x="303" y="637"/>
                  </a:cubicBezTo>
                  <a:cubicBezTo>
                    <a:pt x="302" y="637"/>
                    <a:pt x="300" y="637"/>
                    <a:pt x="301" y="638"/>
                  </a:cubicBezTo>
                  <a:cubicBezTo>
                    <a:pt x="302" y="639"/>
                    <a:pt x="303" y="639"/>
                    <a:pt x="304" y="639"/>
                  </a:cubicBezTo>
                  <a:cubicBezTo>
                    <a:pt x="304" y="640"/>
                    <a:pt x="305" y="641"/>
                    <a:pt x="306" y="641"/>
                  </a:cubicBezTo>
                  <a:cubicBezTo>
                    <a:pt x="307" y="640"/>
                    <a:pt x="305" y="639"/>
                    <a:pt x="305" y="639"/>
                  </a:cubicBezTo>
                  <a:cubicBezTo>
                    <a:pt x="305" y="639"/>
                    <a:pt x="308" y="639"/>
                    <a:pt x="306" y="637"/>
                  </a:cubicBezTo>
                  <a:close/>
                  <a:moveTo>
                    <a:pt x="299" y="632"/>
                  </a:moveTo>
                  <a:cubicBezTo>
                    <a:pt x="300" y="633"/>
                    <a:pt x="302" y="632"/>
                    <a:pt x="303" y="633"/>
                  </a:cubicBezTo>
                  <a:cubicBezTo>
                    <a:pt x="304" y="633"/>
                    <a:pt x="303" y="634"/>
                    <a:pt x="304" y="635"/>
                  </a:cubicBezTo>
                  <a:cubicBezTo>
                    <a:pt x="305" y="636"/>
                    <a:pt x="305" y="634"/>
                    <a:pt x="307" y="635"/>
                  </a:cubicBezTo>
                  <a:cubicBezTo>
                    <a:pt x="307" y="635"/>
                    <a:pt x="308" y="637"/>
                    <a:pt x="309" y="636"/>
                  </a:cubicBezTo>
                  <a:cubicBezTo>
                    <a:pt x="310" y="635"/>
                    <a:pt x="308" y="634"/>
                    <a:pt x="309" y="633"/>
                  </a:cubicBezTo>
                  <a:cubicBezTo>
                    <a:pt x="309" y="632"/>
                    <a:pt x="310" y="631"/>
                    <a:pt x="311" y="631"/>
                  </a:cubicBezTo>
                  <a:cubicBezTo>
                    <a:pt x="311" y="629"/>
                    <a:pt x="308" y="629"/>
                    <a:pt x="306" y="629"/>
                  </a:cubicBezTo>
                  <a:cubicBezTo>
                    <a:pt x="305" y="629"/>
                    <a:pt x="303" y="630"/>
                    <a:pt x="301" y="630"/>
                  </a:cubicBezTo>
                  <a:cubicBezTo>
                    <a:pt x="300" y="630"/>
                    <a:pt x="299" y="630"/>
                    <a:pt x="298" y="631"/>
                  </a:cubicBezTo>
                  <a:cubicBezTo>
                    <a:pt x="297" y="632"/>
                    <a:pt x="299" y="632"/>
                    <a:pt x="299" y="632"/>
                  </a:cubicBezTo>
                  <a:close/>
                  <a:moveTo>
                    <a:pt x="219" y="856"/>
                  </a:moveTo>
                  <a:cubicBezTo>
                    <a:pt x="221" y="856"/>
                    <a:pt x="223" y="858"/>
                    <a:pt x="226" y="857"/>
                  </a:cubicBezTo>
                  <a:cubicBezTo>
                    <a:pt x="227" y="857"/>
                    <a:pt x="227" y="856"/>
                    <a:pt x="228" y="855"/>
                  </a:cubicBezTo>
                  <a:cubicBezTo>
                    <a:pt x="229" y="855"/>
                    <a:pt x="230" y="855"/>
                    <a:pt x="231" y="855"/>
                  </a:cubicBezTo>
                  <a:cubicBezTo>
                    <a:pt x="231" y="856"/>
                    <a:pt x="230" y="856"/>
                    <a:pt x="229" y="856"/>
                  </a:cubicBezTo>
                  <a:cubicBezTo>
                    <a:pt x="228" y="857"/>
                    <a:pt x="228" y="858"/>
                    <a:pt x="227" y="858"/>
                  </a:cubicBezTo>
                  <a:cubicBezTo>
                    <a:pt x="225" y="860"/>
                    <a:pt x="223" y="860"/>
                    <a:pt x="221" y="860"/>
                  </a:cubicBezTo>
                  <a:cubicBezTo>
                    <a:pt x="219" y="861"/>
                    <a:pt x="218" y="861"/>
                    <a:pt x="217" y="864"/>
                  </a:cubicBezTo>
                  <a:cubicBezTo>
                    <a:pt x="216" y="865"/>
                    <a:pt x="216" y="865"/>
                    <a:pt x="215" y="866"/>
                  </a:cubicBezTo>
                  <a:cubicBezTo>
                    <a:pt x="214" y="866"/>
                    <a:pt x="214" y="867"/>
                    <a:pt x="214" y="868"/>
                  </a:cubicBezTo>
                  <a:cubicBezTo>
                    <a:pt x="216" y="870"/>
                    <a:pt x="218" y="866"/>
                    <a:pt x="220" y="867"/>
                  </a:cubicBezTo>
                  <a:cubicBezTo>
                    <a:pt x="222" y="867"/>
                    <a:pt x="221" y="868"/>
                    <a:pt x="221" y="869"/>
                  </a:cubicBezTo>
                  <a:cubicBezTo>
                    <a:pt x="221" y="870"/>
                    <a:pt x="222" y="871"/>
                    <a:pt x="223" y="871"/>
                  </a:cubicBezTo>
                  <a:cubicBezTo>
                    <a:pt x="224" y="871"/>
                    <a:pt x="225" y="870"/>
                    <a:pt x="226" y="870"/>
                  </a:cubicBezTo>
                  <a:cubicBezTo>
                    <a:pt x="227" y="869"/>
                    <a:pt x="228" y="869"/>
                    <a:pt x="230" y="869"/>
                  </a:cubicBezTo>
                  <a:cubicBezTo>
                    <a:pt x="232" y="869"/>
                    <a:pt x="234" y="867"/>
                    <a:pt x="237" y="868"/>
                  </a:cubicBezTo>
                  <a:cubicBezTo>
                    <a:pt x="237" y="869"/>
                    <a:pt x="235" y="868"/>
                    <a:pt x="235" y="869"/>
                  </a:cubicBezTo>
                  <a:cubicBezTo>
                    <a:pt x="234" y="869"/>
                    <a:pt x="233" y="869"/>
                    <a:pt x="232" y="870"/>
                  </a:cubicBezTo>
                  <a:cubicBezTo>
                    <a:pt x="232" y="871"/>
                    <a:pt x="231" y="871"/>
                    <a:pt x="230" y="872"/>
                  </a:cubicBezTo>
                  <a:cubicBezTo>
                    <a:pt x="229" y="872"/>
                    <a:pt x="228" y="872"/>
                    <a:pt x="227" y="872"/>
                  </a:cubicBezTo>
                  <a:cubicBezTo>
                    <a:pt x="225" y="873"/>
                    <a:pt x="225" y="876"/>
                    <a:pt x="223" y="877"/>
                  </a:cubicBezTo>
                  <a:cubicBezTo>
                    <a:pt x="222" y="877"/>
                    <a:pt x="221" y="877"/>
                    <a:pt x="220" y="877"/>
                  </a:cubicBezTo>
                  <a:cubicBezTo>
                    <a:pt x="219" y="879"/>
                    <a:pt x="220" y="879"/>
                    <a:pt x="221" y="879"/>
                  </a:cubicBezTo>
                  <a:cubicBezTo>
                    <a:pt x="223" y="878"/>
                    <a:pt x="226" y="877"/>
                    <a:pt x="228" y="878"/>
                  </a:cubicBezTo>
                  <a:cubicBezTo>
                    <a:pt x="230" y="878"/>
                    <a:pt x="232" y="877"/>
                    <a:pt x="234" y="877"/>
                  </a:cubicBezTo>
                  <a:cubicBezTo>
                    <a:pt x="235" y="877"/>
                    <a:pt x="236" y="876"/>
                    <a:pt x="237" y="876"/>
                  </a:cubicBezTo>
                  <a:cubicBezTo>
                    <a:pt x="237" y="875"/>
                    <a:pt x="238" y="874"/>
                    <a:pt x="238" y="875"/>
                  </a:cubicBezTo>
                  <a:cubicBezTo>
                    <a:pt x="239" y="875"/>
                    <a:pt x="238" y="876"/>
                    <a:pt x="237" y="876"/>
                  </a:cubicBezTo>
                  <a:cubicBezTo>
                    <a:pt x="236" y="877"/>
                    <a:pt x="234" y="878"/>
                    <a:pt x="232" y="878"/>
                  </a:cubicBezTo>
                  <a:cubicBezTo>
                    <a:pt x="232" y="879"/>
                    <a:pt x="227" y="881"/>
                    <a:pt x="230" y="882"/>
                  </a:cubicBezTo>
                  <a:cubicBezTo>
                    <a:pt x="232" y="882"/>
                    <a:pt x="233" y="878"/>
                    <a:pt x="235" y="880"/>
                  </a:cubicBezTo>
                  <a:cubicBezTo>
                    <a:pt x="234" y="881"/>
                    <a:pt x="232" y="881"/>
                    <a:pt x="230" y="882"/>
                  </a:cubicBezTo>
                  <a:cubicBezTo>
                    <a:pt x="227" y="884"/>
                    <a:pt x="231" y="884"/>
                    <a:pt x="232" y="885"/>
                  </a:cubicBezTo>
                  <a:cubicBezTo>
                    <a:pt x="234" y="885"/>
                    <a:pt x="236" y="885"/>
                    <a:pt x="238" y="883"/>
                  </a:cubicBezTo>
                  <a:cubicBezTo>
                    <a:pt x="239" y="882"/>
                    <a:pt x="239" y="882"/>
                    <a:pt x="240" y="882"/>
                  </a:cubicBezTo>
                  <a:cubicBezTo>
                    <a:pt x="241" y="883"/>
                    <a:pt x="241" y="884"/>
                    <a:pt x="242" y="884"/>
                  </a:cubicBezTo>
                  <a:cubicBezTo>
                    <a:pt x="244" y="885"/>
                    <a:pt x="246" y="882"/>
                    <a:pt x="248" y="882"/>
                  </a:cubicBezTo>
                  <a:cubicBezTo>
                    <a:pt x="249" y="882"/>
                    <a:pt x="249" y="882"/>
                    <a:pt x="250" y="883"/>
                  </a:cubicBezTo>
                  <a:cubicBezTo>
                    <a:pt x="252" y="883"/>
                    <a:pt x="252" y="882"/>
                    <a:pt x="254" y="882"/>
                  </a:cubicBezTo>
                  <a:cubicBezTo>
                    <a:pt x="257" y="880"/>
                    <a:pt x="262" y="880"/>
                    <a:pt x="266" y="878"/>
                  </a:cubicBezTo>
                  <a:cubicBezTo>
                    <a:pt x="267" y="877"/>
                    <a:pt x="268" y="876"/>
                    <a:pt x="270" y="875"/>
                  </a:cubicBezTo>
                  <a:cubicBezTo>
                    <a:pt x="272" y="874"/>
                    <a:pt x="273" y="872"/>
                    <a:pt x="271" y="870"/>
                  </a:cubicBezTo>
                  <a:cubicBezTo>
                    <a:pt x="272" y="869"/>
                    <a:pt x="274" y="869"/>
                    <a:pt x="275" y="870"/>
                  </a:cubicBezTo>
                  <a:cubicBezTo>
                    <a:pt x="274" y="871"/>
                    <a:pt x="273" y="871"/>
                    <a:pt x="274" y="872"/>
                  </a:cubicBezTo>
                  <a:cubicBezTo>
                    <a:pt x="275" y="873"/>
                    <a:pt x="277" y="873"/>
                    <a:pt x="277" y="872"/>
                  </a:cubicBezTo>
                  <a:cubicBezTo>
                    <a:pt x="279" y="872"/>
                    <a:pt x="280" y="870"/>
                    <a:pt x="281" y="869"/>
                  </a:cubicBezTo>
                  <a:cubicBezTo>
                    <a:pt x="282" y="869"/>
                    <a:pt x="283" y="868"/>
                    <a:pt x="284" y="868"/>
                  </a:cubicBezTo>
                  <a:cubicBezTo>
                    <a:pt x="284" y="867"/>
                    <a:pt x="285" y="866"/>
                    <a:pt x="285" y="866"/>
                  </a:cubicBezTo>
                  <a:cubicBezTo>
                    <a:pt x="286" y="865"/>
                    <a:pt x="287" y="865"/>
                    <a:pt x="288" y="864"/>
                  </a:cubicBezTo>
                  <a:cubicBezTo>
                    <a:pt x="289" y="864"/>
                    <a:pt x="290" y="865"/>
                    <a:pt x="291" y="864"/>
                  </a:cubicBezTo>
                  <a:cubicBezTo>
                    <a:pt x="292" y="863"/>
                    <a:pt x="291" y="862"/>
                    <a:pt x="293" y="861"/>
                  </a:cubicBezTo>
                  <a:cubicBezTo>
                    <a:pt x="294" y="861"/>
                    <a:pt x="295" y="861"/>
                    <a:pt x="296" y="860"/>
                  </a:cubicBezTo>
                  <a:cubicBezTo>
                    <a:pt x="298" y="859"/>
                    <a:pt x="300" y="859"/>
                    <a:pt x="302" y="859"/>
                  </a:cubicBezTo>
                  <a:cubicBezTo>
                    <a:pt x="304" y="860"/>
                    <a:pt x="306" y="857"/>
                    <a:pt x="308" y="858"/>
                  </a:cubicBezTo>
                  <a:cubicBezTo>
                    <a:pt x="309" y="859"/>
                    <a:pt x="309" y="860"/>
                    <a:pt x="310" y="859"/>
                  </a:cubicBezTo>
                  <a:cubicBezTo>
                    <a:pt x="311" y="858"/>
                    <a:pt x="311" y="857"/>
                    <a:pt x="312" y="857"/>
                  </a:cubicBezTo>
                  <a:cubicBezTo>
                    <a:pt x="313" y="855"/>
                    <a:pt x="314" y="855"/>
                    <a:pt x="316" y="856"/>
                  </a:cubicBezTo>
                  <a:cubicBezTo>
                    <a:pt x="318" y="857"/>
                    <a:pt x="318" y="854"/>
                    <a:pt x="320" y="853"/>
                  </a:cubicBezTo>
                  <a:cubicBezTo>
                    <a:pt x="321" y="852"/>
                    <a:pt x="322" y="852"/>
                    <a:pt x="323" y="852"/>
                  </a:cubicBezTo>
                  <a:cubicBezTo>
                    <a:pt x="324" y="853"/>
                    <a:pt x="324" y="854"/>
                    <a:pt x="324" y="855"/>
                  </a:cubicBezTo>
                  <a:cubicBezTo>
                    <a:pt x="325" y="856"/>
                    <a:pt x="326" y="856"/>
                    <a:pt x="327" y="856"/>
                  </a:cubicBezTo>
                  <a:cubicBezTo>
                    <a:pt x="328" y="855"/>
                    <a:pt x="328" y="855"/>
                    <a:pt x="330" y="856"/>
                  </a:cubicBezTo>
                  <a:cubicBezTo>
                    <a:pt x="333" y="857"/>
                    <a:pt x="331" y="854"/>
                    <a:pt x="330" y="853"/>
                  </a:cubicBezTo>
                  <a:cubicBezTo>
                    <a:pt x="329" y="851"/>
                    <a:pt x="330" y="850"/>
                    <a:pt x="332" y="848"/>
                  </a:cubicBezTo>
                  <a:cubicBezTo>
                    <a:pt x="334" y="847"/>
                    <a:pt x="334" y="845"/>
                    <a:pt x="334" y="843"/>
                  </a:cubicBezTo>
                  <a:cubicBezTo>
                    <a:pt x="334" y="840"/>
                    <a:pt x="337" y="839"/>
                    <a:pt x="337" y="837"/>
                  </a:cubicBezTo>
                  <a:cubicBezTo>
                    <a:pt x="338" y="835"/>
                    <a:pt x="338" y="833"/>
                    <a:pt x="339" y="831"/>
                  </a:cubicBezTo>
                  <a:cubicBezTo>
                    <a:pt x="340" y="829"/>
                    <a:pt x="341" y="828"/>
                    <a:pt x="342" y="826"/>
                  </a:cubicBezTo>
                  <a:cubicBezTo>
                    <a:pt x="342" y="825"/>
                    <a:pt x="342" y="823"/>
                    <a:pt x="342" y="821"/>
                  </a:cubicBezTo>
                  <a:cubicBezTo>
                    <a:pt x="342" y="820"/>
                    <a:pt x="341" y="819"/>
                    <a:pt x="340" y="818"/>
                  </a:cubicBezTo>
                  <a:cubicBezTo>
                    <a:pt x="340" y="817"/>
                    <a:pt x="340" y="815"/>
                    <a:pt x="340" y="814"/>
                  </a:cubicBezTo>
                  <a:cubicBezTo>
                    <a:pt x="339" y="813"/>
                    <a:pt x="338" y="812"/>
                    <a:pt x="338" y="811"/>
                  </a:cubicBezTo>
                  <a:cubicBezTo>
                    <a:pt x="338" y="809"/>
                    <a:pt x="339" y="810"/>
                    <a:pt x="340" y="810"/>
                  </a:cubicBezTo>
                  <a:cubicBezTo>
                    <a:pt x="341" y="809"/>
                    <a:pt x="341" y="806"/>
                    <a:pt x="341" y="804"/>
                  </a:cubicBezTo>
                  <a:cubicBezTo>
                    <a:pt x="341" y="802"/>
                    <a:pt x="340" y="801"/>
                    <a:pt x="338" y="799"/>
                  </a:cubicBezTo>
                  <a:cubicBezTo>
                    <a:pt x="338" y="798"/>
                    <a:pt x="338" y="797"/>
                    <a:pt x="337" y="796"/>
                  </a:cubicBezTo>
                  <a:cubicBezTo>
                    <a:pt x="336" y="795"/>
                    <a:pt x="335" y="794"/>
                    <a:pt x="334" y="791"/>
                  </a:cubicBezTo>
                  <a:cubicBezTo>
                    <a:pt x="334" y="791"/>
                    <a:pt x="334" y="790"/>
                    <a:pt x="334" y="789"/>
                  </a:cubicBezTo>
                  <a:cubicBezTo>
                    <a:pt x="333" y="788"/>
                    <a:pt x="332" y="788"/>
                    <a:pt x="332" y="787"/>
                  </a:cubicBezTo>
                  <a:cubicBezTo>
                    <a:pt x="331" y="784"/>
                    <a:pt x="333" y="783"/>
                    <a:pt x="335" y="783"/>
                  </a:cubicBezTo>
                  <a:cubicBezTo>
                    <a:pt x="338" y="784"/>
                    <a:pt x="339" y="784"/>
                    <a:pt x="340" y="781"/>
                  </a:cubicBezTo>
                  <a:cubicBezTo>
                    <a:pt x="342" y="779"/>
                    <a:pt x="343" y="778"/>
                    <a:pt x="345" y="776"/>
                  </a:cubicBezTo>
                  <a:cubicBezTo>
                    <a:pt x="347" y="775"/>
                    <a:pt x="349" y="774"/>
                    <a:pt x="351" y="773"/>
                  </a:cubicBezTo>
                  <a:cubicBezTo>
                    <a:pt x="352" y="773"/>
                    <a:pt x="354" y="772"/>
                    <a:pt x="355" y="771"/>
                  </a:cubicBezTo>
                  <a:cubicBezTo>
                    <a:pt x="356" y="770"/>
                    <a:pt x="356" y="770"/>
                    <a:pt x="355" y="769"/>
                  </a:cubicBezTo>
                  <a:cubicBezTo>
                    <a:pt x="354" y="768"/>
                    <a:pt x="354" y="769"/>
                    <a:pt x="353" y="769"/>
                  </a:cubicBezTo>
                  <a:cubicBezTo>
                    <a:pt x="352" y="769"/>
                    <a:pt x="351" y="768"/>
                    <a:pt x="352" y="767"/>
                  </a:cubicBezTo>
                  <a:cubicBezTo>
                    <a:pt x="352" y="766"/>
                    <a:pt x="353" y="766"/>
                    <a:pt x="353" y="765"/>
                  </a:cubicBezTo>
                  <a:cubicBezTo>
                    <a:pt x="354" y="764"/>
                    <a:pt x="351" y="761"/>
                    <a:pt x="353" y="760"/>
                  </a:cubicBezTo>
                  <a:cubicBezTo>
                    <a:pt x="354" y="760"/>
                    <a:pt x="354" y="762"/>
                    <a:pt x="354" y="763"/>
                  </a:cubicBezTo>
                  <a:cubicBezTo>
                    <a:pt x="354" y="763"/>
                    <a:pt x="354" y="764"/>
                    <a:pt x="355" y="764"/>
                  </a:cubicBezTo>
                  <a:cubicBezTo>
                    <a:pt x="355" y="765"/>
                    <a:pt x="355" y="765"/>
                    <a:pt x="356" y="765"/>
                  </a:cubicBezTo>
                  <a:cubicBezTo>
                    <a:pt x="356" y="766"/>
                    <a:pt x="355" y="768"/>
                    <a:pt x="356" y="769"/>
                  </a:cubicBezTo>
                  <a:cubicBezTo>
                    <a:pt x="357" y="769"/>
                    <a:pt x="358" y="768"/>
                    <a:pt x="358" y="767"/>
                  </a:cubicBezTo>
                  <a:cubicBezTo>
                    <a:pt x="358" y="766"/>
                    <a:pt x="358" y="765"/>
                    <a:pt x="358" y="764"/>
                  </a:cubicBezTo>
                  <a:cubicBezTo>
                    <a:pt x="358" y="763"/>
                    <a:pt x="358" y="762"/>
                    <a:pt x="358" y="761"/>
                  </a:cubicBezTo>
                  <a:cubicBezTo>
                    <a:pt x="357" y="760"/>
                    <a:pt x="357" y="759"/>
                    <a:pt x="357" y="758"/>
                  </a:cubicBezTo>
                  <a:cubicBezTo>
                    <a:pt x="356" y="757"/>
                    <a:pt x="357" y="756"/>
                    <a:pt x="357" y="755"/>
                  </a:cubicBezTo>
                  <a:cubicBezTo>
                    <a:pt x="355" y="752"/>
                    <a:pt x="354" y="754"/>
                    <a:pt x="352" y="755"/>
                  </a:cubicBezTo>
                  <a:cubicBezTo>
                    <a:pt x="352" y="756"/>
                    <a:pt x="348" y="757"/>
                    <a:pt x="347" y="757"/>
                  </a:cubicBezTo>
                  <a:cubicBezTo>
                    <a:pt x="346" y="756"/>
                    <a:pt x="347" y="754"/>
                    <a:pt x="347" y="754"/>
                  </a:cubicBezTo>
                  <a:cubicBezTo>
                    <a:pt x="348" y="753"/>
                    <a:pt x="349" y="753"/>
                    <a:pt x="350" y="753"/>
                  </a:cubicBezTo>
                  <a:cubicBezTo>
                    <a:pt x="350" y="752"/>
                    <a:pt x="351" y="751"/>
                    <a:pt x="351" y="751"/>
                  </a:cubicBezTo>
                  <a:cubicBezTo>
                    <a:pt x="353" y="750"/>
                    <a:pt x="353" y="751"/>
                    <a:pt x="353" y="749"/>
                  </a:cubicBezTo>
                  <a:cubicBezTo>
                    <a:pt x="353" y="749"/>
                    <a:pt x="353" y="748"/>
                    <a:pt x="353" y="748"/>
                  </a:cubicBezTo>
                  <a:cubicBezTo>
                    <a:pt x="352" y="747"/>
                    <a:pt x="352" y="748"/>
                    <a:pt x="352" y="748"/>
                  </a:cubicBezTo>
                  <a:cubicBezTo>
                    <a:pt x="351" y="749"/>
                    <a:pt x="350" y="747"/>
                    <a:pt x="350" y="747"/>
                  </a:cubicBezTo>
                  <a:cubicBezTo>
                    <a:pt x="349" y="746"/>
                    <a:pt x="348" y="745"/>
                    <a:pt x="347" y="744"/>
                  </a:cubicBezTo>
                  <a:cubicBezTo>
                    <a:pt x="346" y="742"/>
                    <a:pt x="346" y="741"/>
                    <a:pt x="344" y="740"/>
                  </a:cubicBezTo>
                  <a:cubicBezTo>
                    <a:pt x="343" y="739"/>
                    <a:pt x="343" y="739"/>
                    <a:pt x="342" y="738"/>
                  </a:cubicBezTo>
                  <a:cubicBezTo>
                    <a:pt x="342" y="737"/>
                    <a:pt x="342" y="736"/>
                    <a:pt x="341" y="735"/>
                  </a:cubicBezTo>
                  <a:cubicBezTo>
                    <a:pt x="341" y="734"/>
                    <a:pt x="340" y="733"/>
                    <a:pt x="339" y="733"/>
                  </a:cubicBezTo>
                  <a:cubicBezTo>
                    <a:pt x="338" y="732"/>
                    <a:pt x="337" y="732"/>
                    <a:pt x="336" y="731"/>
                  </a:cubicBezTo>
                  <a:cubicBezTo>
                    <a:pt x="334" y="731"/>
                    <a:pt x="332" y="731"/>
                    <a:pt x="331" y="731"/>
                  </a:cubicBezTo>
                  <a:cubicBezTo>
                    <a:pt x="329" y="731"/>
                    <a:pt x="327" y="730"/>
                    <a:pt x="325" y="732"/>
                  </a:cubicBezTo>
                  <a:cubicBezTo>
                    <a:pt x="324" y="732"/>
                    <a:pt x="323" y="733"/>
                    <a:pt x="322" y="732"/>
                  </a:cubicBezTo>
                  <a:cubicBezTo>
                    <a:pt x="321" y="731"/>
                    <a:pt x="321" y="730"/>
                    <a:pt x="319" y="732"/>
                  </a:cubicBezTo>
                  <a:cubicBezTo>
                    <a:pt x="319" y="732"/>
                    <a:pt x="319" y="734"/>
                    <a:pt x="318" y="734"/>
                  </a:cubicBezTo>
                  <a:cubicBezTo>
                    <a:pt x="317" y="735"/>
                    <a:pt x="316" y="734"/>
                    <a:pt x="315" y="735"/>
                  </a:cubicBezTo>
                  <a:cubicBezTo>
                    <a:pt x="313" y="736"/>
                    <a:pt x="312" y="738"/>
                    <a:pt x="310" y="738"/>
                  </a:cubicBezTo>
                  <a:cubicBezTo>
                    <a:pt x="308" y="739"/>
                    <a:pt x="307" y="739"/>
                    <a:pt x="308" y="737"/>
                  </a:cubicBezTo>
                  <a:cubicBezTo>
                    <a:pt x="309" y="737"/>
                    <a:pt x="310" y="736"/>
                    <a:pt x="310" y="735"/>
                  </a:cubicBezTo>
                  <a:cubicBezTo>
                    <a:pt x="311" y="734"/>
                    <a:pt x="311" y="734"/>
                    <a:pt x="313" y="734"/>
                  </a:cubicBezTo>
                  <a:cubicBezTo>
                    <a:pt x="314" y="733"/>
                    <a:pt x="315" y="733"/>
                    <a:pt x="315" y="732"/>
                  </a:cubicBezTo>
                  <a:cubicBezTo>
                    <a:pt x="316" y="731"/>
                    <a:pt x="312" y="730"/>
                    <a:pt x="312" y="729"/>
                  </a:cubicBezTo>
                  <a:cubicBezTo>
                    <a:pt x="311" y="728"/>
                    <a:pt x="310" y="727"/>
                    <a:pt x="309" y="727"/>
                  </a:cubicBezTo>
                  <a:cubicBezTo>
                    <a:pt x="308" y="727"/>
                    <a:pt x="306" y="727"/>
                    <a:pt x="306" y="726"/>
                  </a:cubicBezTo>
                  <a:cubicBezTo>
                    <a:pt x="305" y="726"/>
                    <a:pt x="305" y="725"/>
                    <a:pt x="304" y="724"/>
                  </a:cubicBezTo>
                  <a:cubicBezTo>
                    <a:pt x="303" y="724"/>
                    <a:pt x="302" y="725"/>
                    <a:pt x="302" y="726"/>
                  </a:cubicBezTo>
                  <a:cubicBezTo>
                    <a:pt x="302" y="727"/>
                    <a:pt x="306" y="728"/>
                    <a:pt x="303" y="729"/>
                  </a:cubicBezTo>
                  <a:cubicBezTo>
                    <a:pt x="302" y="730"/>
                    <a:pt x="298" y="727"/>
                    <a:pt x="299" y="730"/>
                  </a:cubicBezTo>
                  <a:cubicBezTo>
                    <a:pt x="299" y="730"/>
                    <a:pt x="299" y="730"/>
                    <a:pt x="299" y="731"/>
                  </a:cubicBezTo>
                  <a:cubicBezTo>
                    <a:pt x="300" y="731"/>
                    <a:pt x="299" y="732"/>
                    <a:pt x="299" y="732"/>
                  </a:cubicBezTo>
                  <a:cubicBezTo>
                    <a:pt x="299" y="734"/>
                    <a:pt x="299" y="734"/>
                    <a:pt x="300" y="735"/>
                  </a:cubicBezTo>
                  <a:cubicBezTo>
                    <a:pt x="300" y="737"/>
                    <a:pt x="299" y="740"/>
                    <a:pt x="297" y="739"/>
                  </a:cubicBezTo>
                  <a:cubicBezTo>
                    <a:pt x="296" y="739"/>
                    <a:pt x="296" y="737"/>
                    <a:pt x="296" y="736"/>
                  </a:cubicBezTo>
                  <a:cubicBezTo>
                    <a:pt x="296" y="735"/>
                    <a:pt x="297" y="735"/>
                    <a:pt x="298" y="733"/>
                  </a:cubicBezTo>
                  <a:cubicBezTo>
                    <a:pt x="298" y="732"/>
                    <a:pt x="298" y="732"/>
                    <a:pt x="297" y="731"/>
                  </a:cubicBezTo>
                  <a:cubicBezTo>
                    <a:pt x="295" y="731"/>
                    <a:pt x="295" y="731"/>
                    <a:pt x="294" y="730"/>
                  </a:cubicBezTo>
                  <a:cubicBezTo>
                    <a:pt x="294" y="729"/>
                    <a:pt x="294" y="728"/>
                    <a:pt x="292" y="729"/>
                  </a:cubicBezTo>
                  <a:cubicBezTo>
                    <a:pt x="291" y="729"/>
                    <a:pt x="291" y="731"/>
                    <a:pt x="292" y="732"/>
                  </a:cubicBezTo>
                  <a:cubicBezTo>
                    <a:pt x="292" y="733"/>
                    <a:pt x="293" y="733"/>
                    <a:pt x="293" y="733"/>
                  </a:cubicBezTo>
                  <a:cubicBezTo>
                    <a:pt x="294" y="734"/>
                    <a:pt x="292" y="736"/>
                    <a:pt x="291" y="735"/>
                  </a:cubicBezTo>
                  <a:cubicBezTo>
                    <a:pt x="291" y="735"/>
                    <a:pt x="291" y="734"/>
                    <a:pt x="291" y="734"/>
                  </a:cubicBezTo>
                  <a:cubicBezTo>
                    <a:pt x="291" y="734"/>
                    <a:pt x="290" y="733"/>
                    <a:pt x="290" y="733"/>
                  </a:cubicBezTo>
                  <a:cubicBezTo>
                    <a:pt x="290" y="732"/>
                    <a:pt x="290" y="731"/>
                    <a:pt x="289" y="731"/>
                  </a:cubicBezTo>
                  <a:cubicBezTo>
                    <a:pt x="288" y="732"/>
                    <a:pt x="287" y="734"/>
                    <a:pt x="285" y="734"/>
                  </a:cubicBezTo>
                  <a:cubicBezTo>
                    <a:pt x="285" y="732"/>
                    <a:pt x="286" y="732"/>
                    <a:pt x="284" y="732"/>
                  </a:cubicBezTo>
                  <a:cubicBezTo>
                    <a:pt x="283" y="732"/>
                    <a:pt x="282" y="732"/>
                    <a:pt x="281" y="733"/>
                  </a:cubicBezTo>
                  <a:cubicBezTo>
                    <a:pt x="279" y="734"/>
                    <a:pt x="278" y="735"/>
                    <a:pt x="276" y="735"/>
                  </a:cubicBezTo>
                  <a:cubicBezTo>
                    <a:pt x="274" y="736"/>
                    <a:pt x="273" y="737"/>
                    <a:pt x="272" y="738"/>
                  </a:cubicBezTo>
                  <a:cubicBezTo>
                    <a:pt x="272" y="739"/>
                    <a:pt x="272" y="740"/>
                    <a:pt x="271" y="741"/>
                  </a:cubicBezTo>
                  <a:cubicBezTo>
                    <a:pt x="271" y="742"/>
                    <a:pt x="270" y="742"/>
                    <a:pt x="269" y="743"/>
                  </a:cubicBezTo>
                  <a:cubicBezTo>
                    <a:pt x="266" y="744"/>
                    <a:pt x="268" y="745"/>
                    <a:pt x="269" y="747"/>
                  </a:cubicBezTo>
                  <a:cubicBezTo>
                    <a:pt x="270" y="748"/>
                    <a:pt x="270" y="749"/>
                    <a:pt x="269" y="749"/>
                  </a:cubicBezTo>
                  <a:cubicBezTo>
                    <a:pt x="268" y="750"/>
                    <a:pt x="267" y="749"/>
                    <a:pt x="266" y="749"/>
                  </a:cubicBezTo>
                  <a:cubicBezTo>
                    <a:pt x="265" y="749"/>
                    <a:pt x="265" y="750"/>
                    <a:pt x="263" y="750"/>
                  </a:cubicBezTo>
                  <a:cubicBezTo>
                    <a:pt x="262" y="751"/>
                    <a:pt x="261" y="751"/>
                    <a:pt x="261" y="751"/>
                  </a:cubicBezTo>
                  <a:cubicBezTo>
                    <a:pt x="260" y="752"/>
                    <a:pt x="259" y="754"/>
                    <a:pt x="260" y="754"/>
                  </a:cubicBezTo>
                  <a:cubicBezTo>
                    <a:pt x="261" y="755"/>
                    <a:pt x="263" y="754"/>
                    <a:pt x="264" y="754"/>
                  </a:cubicBezTo>
                  <a:cubicBezTo>
                    <a:pt x="265" y="754"/>
                    <a:pt x="266" y="754"/>
                    <a:pt x="267" y="755"/>
                  </a:cubicBezTo>
                  <a:cubicBezTo>
                    <a:pt x="267" y="756"/>
                    <a:pt x="268" y="756"/>
                    <a:pt x="269" y="757"/>
                  </a:cubicBezTo>
                  <a:cubicBezTo>
                    <a:pt x="271" y="758"/>
                    <a:pt x="273" y="756"/>
                    <a:pt x="275" y="756"/>
                  </a:cubicBezTo>
                  <a:cubicBezTo>
                    <a:pt x="276" y="756"/>
                    <a:pt x="277" y="756"/>
                    <a:pt x="278" y="757"/>
                  </a:cubicBezTo>
                  <a:cubicBezTo>
                    <a:pt x="278" y="758"/>
                    <a:pt x="277" y="759"/>
                    <a:pt x="277" y="760"/>
                  </a:cubicBezTo>
                  <a:cubicBezTo>
                    <a:pt x="275" y="761"/>
                    <a:pt x="273" y="761"/>
                    <a:pt x="273" y="763"/>
                  </a:cubicBezTo>
                  <a:cubicBezTo>
                    <a:pt x="272" y="764"/>
                    <a:pt x="272" y="765"/>
                    <a:pt x="271" y="766"/>
                  </a:cubicBezTo>
                  <a:cubicBezTo>
                    <a:pt x="270" y="766"/>
                    <a:pt x="269" y="767"/>
                    <a:pt x="269" y="767"/>
                  </a:cubicBezTo>
                  <a:cubicBezTo>
                    <a:pt x="267" y="770"/>
                    <a:pt x="272" y="770"/>
                    <a:pt x="271" y="772"/>
                  </a:cubicBezTo>
                  <a:cubicBezTo>
                    <a:pt x="270" y="772"/>
                    <a:pt x="269" y="772"/>
                    <a:pt x="269" y="772"/>
                  </a:cubicBezTo>
                  <a:cubicBezTo>
                    <a:pt x="269" y="773"/>
                    <a:pt x="269" y="774"/>
                    <a:pt x="269" y="775"/>
                  </a:cubicBezTo>
                  <a:cubicBezTo>
                    <a:pt x="267" y="776"/>
                    <a:pt x="267" y="774"/>
                    <a:pt x="267" y="773"/>
                  </a:cubicBezTo>
                  <a:cubicBezTo>
                    <a:pt x="266" y="772"/>
                    <a:pt x="265" y="772"/>
                    <a:pt x="263" y="772"/>
                  </a:cubicBezTo>
                  <a:cubicBezTo>
                    <a:pt x="262" y="771"/>
                    <a:pt x="261" y="770"/>
                    <a:pt x="260" y="770"/>
                  </a:cubicBezTo>
                  <a:cubicBezTo>
                    <a:pt x="258" y="770"/>
                    <a:pt x="257" y="771"/>
                    <a:pt x="256" y="771"/>
                  </a:cubicBezTo>
                  <a:cubicBezTo>
                    <a:pt x="255" y="771"/>
                    <a:pt x="253" y="770"/>
                    <a:pt x="253" y="771"/>
                  </a:cubicBezTo>
                  <a:cubicBezTo>
                    <a:pt x="251" y="771"/>
                    <a:pt x="252" y="772"/>
                    <a:pt x="251" y="773"/>
                  </a:cubicBezTo>
                  <a:cubicBezTo>
                    <a:pt x="251" y="773"/>
                    <a:pt x="250" y="774"/>
                    <a:pt x="249" y="774"/>
                  </a:cubicBezTo>
                  <a:cubicBezTo>
                    <a:pt x="248" y="774"/>
                    <a:pt x="248" y="773"/>
                    <a:pt x="247" y="772"/>
                  </a:cubicBezTo>
                  <a:cubicBezTo>
                    <a:pt x="246" y="771"/>
                    <a:pt x="246" y="771"/>
                    <a:pt x="244" y="771"/>
                  </a:cubicBezTo>
                  <a:cubicBezTo>
                    <a:pt x="243" y="771"/>
                    <a:pt x="244" y="770"/>
                    <a:pt x="243" y="769"/>
                  </a:cubicBezTo>
                  <a:cubicBezTo>
                    <a:pt x="242" y="768"/>
                    <a:pt x="241" y="769"/>
                    <a:pt x="240" y="769"/>
                  </a:cubicBezTo>
                  <a:cubicBezTo>
                    <a:pt x="239" y="770"/>
                    <a:pt x="239" y="770"/>
                    <a:pt x="238" y="769"/>
                  </a:cubicBezTo>
                  <a:cubicBezTo>
                    <a:pt x="236" y="769"/>
                    <a:pt x="236" y="769"/>
                    <a:pt x="235" y="769"/>
                  </a:cubicBezTo>
                  <a:cubicBezTo>
                    <a:pt x="234" y="769"/>
                    <a:pt x="232" y="769"/>
                    <a:pt x="231" y="769"/>
                  </a:cubicBezTo>
                  <a:cubicBezTo>
                    <a:pt x="231" y="769"/>
                    <a:pt x="230" y="767"/>
                    <a:pt x="229" y="768"/>
                  </a:cubicBezTo>
                  <a:cubicBezTo>
                    <a:pt x="228" y="769"/>
                    <a:pt x="229" y="770"/>
                    <a:pt x="228" y="771"/>
                  </a:cubicBezTo>
                  <a:cubicBezTo>
                    <a:pt x="228" y="772"/>
                    <a:pt x="227" y="773"/>
                    <a:pt x="226" y="772"/>
                  </a:cubicBezTo>
                  <a:cubicBezTo>
                    <a:pt x="225" y="772"/>
                    <a:pt x="226" y="770"/>
                    <a:pt x="225" y="770"/>
                  </a:cubicBezTo>
                  <a:cubicBezTo>
                    <a:pt x="223" y="769"/>
                    <a:pt x="219" y="771"/>
                    <a:pt x="221" y="772"/>
                  </a:cubicBezTo>
                  <a:cubicBezTo>
                    <a:pt x="222" y="773"/>
                    <a:pt x="223" y="773"/>
                    <a:pt x="223" y="773"/>
                  </a:cubicBezTo>
                  <a:cubicBezTo>
                    <a:pt x="224" y="774"/>
                    <a:pt x="224" y="774"/>
                    <a:pt x="225" y="775"/>
                  </a:cubicBezTo>
                  <a:cubicBezTo>
                    <a:pt x="227" y="776"/>
                    <a:pt x="226" y="776"/>
                    <a:pt x="227" y="777"/>
                  </a:cubicBezTo>
                  <a:cubicBezTo>
                    <a:pt x="227" y="778"/>
                    <a:pt x="229" y="778"/>
                    <a:pt x="229" y="779"/>
                  </a:cubicBezTo>
                  <a:cubicBezTo>
                    <a:pt x="229" y="780"/>
                    <a:pt x="227" y="779"/>
                    <a:pt x="227" y="780"/>
                  </a:cubicBezTo>
                  <a:cubicBezTo>
                    <a:pt x="226" y="781"/>
                    <a:pt x="227" y="782"/>
                    <a:pt x="227" y="782"/>
                  </a:cubicBezTo>
                  <a:cubicBezTo>
                    <a:pt x="228" y="783"/>
                    <a:pt x="227" y="784"/>
                    <a:pt x="226" y="784"/>
                  </a:cubicBezTo>
                  <a:cubicBezTo>
                    <a:pt x="225" y="784"/>
                    <a:pt x="225" y="783"/>
                    <a:pt x="225" y="782"/>
                  </a:cubicBezTo>
                  <a:cubicBezTo>
                    <a:pt x="223" y="780"/>
                    <a:pt x="221" y="781"/>
                    <a:pt x="219" y="781"/>
                  </a:cubicBezTo>
                  <a:cubicBezTo>
                    <a:pt x="218" y="781"/>
                    <a:pt x="217" y="781"/>
                    <a:pt x="216" y="782"/>
                  </a:cubicBezTo>
                  <a:cubicBezTo>
                    <a:pt x="216" y="783"/>
                    <a:pt x="216" y="784"/>
                    <a:pt x="217" y="784"/>
                  </a:cubicBezTo>
                  <a:cubicBezTo>
                    <a:pt x="218" y="784"/>
                    <a:pt x="219" y="784"/>
                    <a:pt x="220" y="784"/>
                  </a:cubicBezTo>
                  <a:cubicBezTo>
                    <a:pt x="222" y="784"/>
                    <a:pt x="221" y="784"/>
                    <a:pt x="222" y="785"/>
                  </a:cubicBezTo>
                  <a:cubicBezTo>
                    <a:pt x="223" y="786"/>
                    <a:pt x="224" y="786"/>
                    <a:pt x="225" y="786"/>
                  </a:cubicBezTo>
                  <a:cubicBezTo>
                    <a:pt x="226" y="786"/>
                    <a:pt x="227" y="787"/>
                    <a:pt x="228" y="787"/>
                  </a:cubicBezTo>
                  <a:cubicBezTo>
                    <a:pt x="230" y="788"/>
                    <a:pt x="232" y="786"/>
                    <a:pt x="234" y="787"/>
                  </a:cubicBezTo>
                  <a:cubicBezTo>
                    <a:pt x="236" y="788"/>
                    <a:pt x="234" y="789"/>
                    <a:pt x="233" y="790"/>
                  </a:cubicBezTo>
                  <a:cubicBezTo>
                    <a:pt x="232" y="790"/>
                    <a:pt x="232" y="791"/>
                    <a:pt x="231" y="791"/>
                  </a:cubicBezTo>
                  <a:cubicBezTo>
                    <a:pt x="230" y="791"/>
                    <a:pt x="229" y="791"/>
                    <a:pt x="228" y="792"/>
                  </a:cubicBezTo>
                  <a:cubicBezTo>
                    <a:pt x="227" y="792"/>
                    <a:pt x="227" y="794"/>
                    <a:pt x="228" y="795"/>
                  </a:cubicBezTo>
                  <a:cubicBezTo>
                    <a:pt x="229" y="795"/>
                    <a:pt x="230" y="795"/>
                    <a:pt x="231" y="796"/>
                  </a:cubicBezTo>
                  <a:cubicBezTo>
                    <a:pt x="232" y="798"/>
                    <a:pt x="227" y="798"/>
                    <a:pt x="227" y="798"/>
                  </a:cubicBezTo>
                  <a:cubicBezTo>
                    <a:pt x="226" y="799"/>
                    <a:pt x="225" y="800"/>
                    <a:pt x="224" y="800"/>
                  </a:cubicBezTo>
                  <a:cubicBezTo>
                    <a:pt x="223" y="800"/>
                    <a:pt x="223" y="799"/>
                    <a:pt x="222" y="800"/>
                  </a:cubicBezTo>
                  <a:cubicBezTo>
                    <a:pt x="221" y="800"/>
                    <a:pt x="221" y="801"/>
                    <a:pt x="220" y="801"/>
                  </a:cubicBezTo>
                  <a:cubicBezTo>
                    <a:pt x="219" y="800"/>
                    <a:pt x="218" y="799"/>
                    <a:pt x="217" y="800"/>
                  </a:cubicBezTo>
                  <a:cubicBezTo>
                    <a:pt x="217" y="801"/>
                    <a:pt x="218" y="802"/>
                    <a:pt x="218" y="802"/>
                  </a:cubicBezTo>
                  <a:cubicBezTo>
                    <a:pt x="219" y="803"/>
                    <a:pt x="220" y="802"/>
                    <a:pt x="221" y="803"/>
                  </a:cubicBezTo>
                  <a:cubicBezTo>
                    <a:pt x="221" y="805"/>
                    <a:pt x="220" y="804"/>
                    <a:pt x="219" y="805"/>
                  </a:cubicBezTo>
                  <a:cubicBezTo>
                    <a:pt x="218" y="806"/>
                    <a:pt x="218" y="807"/>
                    <a:pt x="220" y="807"/>
                  </a:cubicBezTo>
                  <a:cubicBezTo>
                    <a:pt x="222" y="808"/>
                    <a:pt x="225" y="806"/>
                    <a:pt x="227" y="806"/>
                  </a:cubicBezTo>
                  <a:cubicBezTo>
                    <a:pt x="228" y="807"/>
                    <a:pt x="229" y="807"/>
                    <a:pt x="230" y="807"/>
                  </a:cubicBezTo>
                  <a:cubicBezTo>
                    <a:pt x="231" y="808"/>
                    <a:pt x="231" y="808"/>
                    <a:pt x="232" y="807"/>
                  </a:cubicBezTo>
                  <a:cubicBezTo>
                    <a:pt x="233" y="807"/>
                    <a:pt x="234" y="806"/>
                    <a:pt x="235" y="807"/>
                  </a:cubicBezTo>
                  <a:cubicBezTo>
                    <a:pt x="235" y="808"/>
                    <a:pt x="236" y="810"/>
                    <a:pt x="236" y="810"/>
                  </a:cubicBezTo>
                  <a:cubicBezTo>
                    <a:pt x="235" y="811"/>
                    <a:pt x="234" y="811"/>
                    <a:pt x="234" y="812"/>
                  </a:cubicBezTo>
                  <a:cubicBezTo>
                    <a:pt x="235" y="813"/>
                    <a:pt x="236" y="813"/>
                    <a:pt x="237" y="813"/>
                  </a:cubicBezTo>
                  <a:cubicBezTo>
                    <a:pt x="239" y="812"/>
                    <a:pt x="241" y="811"/>
                    <a:pt x="244" y="812"/>
                  </a:cubicBezTo>
                  <a:cubicBezTo>
                    <a:pt x="246" y="812"/>
                    <a:pt x="248" y="812"/>
                    <a:pt x="250" y="811"/>
                  </a:cubicBezTo>
                  <a:cubicBezTo>
                    <a:pt x="251" y="811"/>
                    <a:pt x="255" y="810"/>
                    <a:pt x="255" y="812"/>
                  </a:cubicBezTo>
                  <a:cubicBezTo>
                    <a:pt x="255" y="813"/>
                    <a:pt x="254" y="813"/>
                    <a:pt x="253" y="814"/>
                  </a:cubicBezTo>
                  <a:cubicBezTo>
                    <a:pt x="252" y="815"/>
                    <a:pt x="252" y="816"/>
                    <a:pt x="251" y="816"/>
                  </a:cubicBezTo>
                  <a:cubicBezTo>
                    <a:pt x="249" y="816"/>
                    <a:pt x="248" y="816"/>
                    <a:pt x="246" y="817"/>
                  </a:cubicBezTo>
                  <a:cubicBezTo>
                    <a:pt x="245" y="817"/>
                    <a:pt x="245" y="819"/>
                    <a:pt x="244" y="820"/>
                  </a:cubicBezTo>
                  <a:cubicBezTo>
                    <a:pt x="243" y="820"/>
                    <a:pt x="240" y="822"/>
                    <a:pt x="240" y="822"/>
                  </a:cubicBezTo>
                  <a:cubicBezTo>
                    <a:pt x="240" y="823"/>
                    <a:pt x="242" y="823"/>
                    <a:pt x="242" y="824"/>
                  </a:cubicBezTo>
                  <a:cubicBezTo>
                    <a:pt x="242" y="825"/>
                    <a:pt x="241" y="826"/>
                    <a:pt x="241" y="827"/>
                  </a:cubicBezTo>
                  <a:cubicBezTo>
                    <a:pt x="240" y="829"/>
                    <a:pt x="240" y="831"/>
                    <a:pt x="239" y="832"/>
                  </a:cubicBezTo>
                  <a:cubicBezTo>
                    <a:pt x="237" y="833"/>
                    <a:pt x="235" y="834"/>
                    <a:pt x="234" y="836"/>
                  </a:cubicBezTo>
                  <a:cubicBezTo>
                    <a:pt x="233" y="836"/>
                    <a:pt x="229" y="838"/>
                    <a:pt x="229" y="839"/>
                  </a:cubicBezTo>
                  <a:cubicBezTo>
                    <a:pt x="230" y="839"/>
                    <a:pt x="231" y="838"/>
                    <a:pt x="232" y="838"/>
                  </a:cubicBezTo>
                  <a:cubicBezTo>
                    <a:pt x="234" y="838"/>
                    <a:pt x="236" y="838"/>
                    <a:pt x="238" y="837"/>
                  </a:cubicBezTo>
                  <a:cubicBezTo>
                    <a:pt x="240" y="836"/>
                    <a:pt x="242" y="836"/>
                    <a:pt x="244" y="836"/>
                  </a:cubicBezTo>
                  <a:cubicBezTo>
                    <a:pt x="246" y="835"/>
                    <a:pt x="247" y="834"/>
                    <a:pt x="250" y="834"/>
                  </a:cubicBezTo>
                  <a:cubicBezTo>
                    <a:pt x="251" y="834"/>
                    <a:pt x="252" y="834"/>
                    <a:pt x="253" y="834"/>
                  </a:cubicBezTo>
                  <a:cubicBezTo>
                    <a:pt x="253" y="833"/>
                    <a:pt x="253" y="832"/>
                    <a:pt x="254" y="831"/>
                  </a:cubicBezTo>
                  <a:cubicBezTo>
                    <a:pt x="255" y="831"/>
                    <a:pt x="256" y="832"/>
                    <a:pt x="256" y="833"/>
                  </a:cubicBezTo>
                  <a:cubicBezTo>
                    <a:pt x="257" y="834"/>
                    <a:pt x="258" y="833"/>
                    <a:pt x="259" y="834"/>
                  </a:cubicBezTo>
                  <a:cubicBezTo>
                    <a:pt x="259" y="835"/>
                    <a:pt x="259" y="836"/>
                    <a:pt x="258" y="836"/>
                  </a:cubicBezTo>
                  <a:cubicBezTo>
                    <a:pt x="257" y="836"/>
                    <a:pt x="256" y="836"/>
                    <a:pt x="255" y="836"/>
                  </a:cubicBezTo>
                  <a:cubicBezTo>
                    <a:pt x="252" y="836"/>
                    <a:pt x="251" y="837"/>
                    <a:pt x="249" y="838"/>
                  </a:cubicBezTo>
                  <a:cubicBezTo>
                    <a:pt x="247" y="839"/>
                    <a:pt x="245" y="838"/>
                    <a:pt x="243" y="838"/>
                  </a:cubicBezTo>
                  <a:cubicBezTo>
                    <a:pt x="241" y="837"/>
                    <a:pt x="240" y="839"/>
                    <a:pt x="238" y="840"/>
                  </a:cubicBezTo>
                  <a:cubicBezTo>
                    <a:pt x="236" y="841"/>
                    <a:pt x="235" y="840"/>
                    <a:pt x="233" y="842"/>
                  </a:cubicBezTo>
                  <a:cubicBezTo>
                    <a:pt x="232" y="843"/>
                    <a:pt x="232" y="844"/>
                    <a:pt x="231" y="844"/>
                  </a:cubicBezTo>
                  <a:cubicBezTo>
                    <a:pt x="230" y="844"/>
                    <a:pt x="229" y="844"/>
                    <a:pt x="228" y="844"/>
                  </a:cubicBezTo>
                  <a:cubicBezTo>
                    <a:pt x="227" y="844"/>
                    <a:pt x="225" y="845"/>
                    <a:pt x="226" y="846"/>
                  </a:cubicBezTo>
                  <a:cubicBezTo>
                    <a:pt x="227" y="847"/>
                    <a:pt x="228" y="846"/>
                    <a:pt x="229" y="847"/>
                  </a:cubicBezTo>
                  <a:cubicBezTo>
                    <a:pt x="229" y="848"/>
                    <a:pt x="228" y="848"/>
                    <a:pt x="228" y="849"/>
                  </a:cubicBezTo>
                  <a:cubicBezTo>
                    <a:pt x="229" y="849"/>
                    <a:pt x="229" y="849"/>
                    <a:pt x="229" y="850"/>
                  </a:cubicBezTo>
                  <a:cubicBezTo>
                    <a:pt x="230" y="850"/>
                    <a:pt x="231" y="851"/>
                    <a:pt x="230" y="852"/>
                  </a:cubicBezTo>
                  <a:cubicBezTo>
                    <a:pt x="229" y="852"/>
                    <a:pt x="227" y="852"/>
                    <a:pt x="226" y="852"/>
                  </a:cubicBezTo>
                  <a:cubicBezTo>
                    <a:pt x="225" y="853"/>
                    <a:pt x="225" y="853"/>
                    <a:pt x="223" y="853"/>
                  </a:cubicBezTo>
                  <a:cubicBezTo>
                    <a:pt x="223" y="853"/>
                    <a:pt x="222" y="854"/>
                    <a:pt x="222" y="853"/>
                  </a:cubicBezTo>
                  <a:cubicBezTo>
                    <a:pt x="222" y="853"/>
                    <a:pt x="222" y="852"/>
                    <a:pt x="222" y="852"/>
                  </a:cubicBezTo>
                  <a:cubicBezTo>
                    <a:pt x="222" y="851"/>
                    <a:pt x="222" y="850"/>
                    <a:pt x="221" y="850"/>
                  </a:cubicBezTo>
                  <a:cubicBezTo>
                    <a:pt x="219" y="851"/>
                    <a:pt x="217" y="853"/>
                    <a:pt x="216" y="853"/>
                  </a:cubicBezTo>
                  <a:cubicBezTo>
                    <a:pt x="215" y="854"/>
                    <a:pt x="211" y="855"/>
                    <a:pt x="213" y="857"/>
                  </a:cubicBezTo>
                  <a:cubicBezTo>
                    <a:pt x="214" y="858"/>
                    <a:pt x="218" y="857"/>
                    <a:pt x="219" y="856"/>
                  </a:cubicBezTo>
                  <a:close/>
                  <a:moveTo>
                    <a:pt x="306" y="643"/>
                  </a:moveTo>
                  <a:cubicBezTo>
                    <a:pt x="306" y="641"/>
                    <a:pt x="298" y="638"/>
                    <a:pt x="299" y="642"/>
                  </a:cubicBezTo>
                  <a:cubicBezTo>
                    <a:pt x="300" y="643"/>
                    <a:pt x="300" y="644"/>
                    <a:pt x="300" y="645"/>
                  </a:cubicBezTo>
                  <a:cubicBezTo>
                    <a:pt x="301" y="646"/>
                    <a:pt x="300" y="647"/>
                    <a:pt x="299" y="647"/>
                  </a:cubicBezTo>
                  <a:cubicBezTo>
                    <a:pt x="299" y="650"/>
                    <a:pt x="302" y="650"/>
                    <a:pt x="303" y="651"/>
                  </a:cubicBezTo>
                  <a:cubicBezTo>
                    <a:pt x="303" y="652"/>
                    <a:pt x="304" y="654"/>
                    <a:pt x="305" y="653"/>
                  </a:cubicBezTo>
                  <a:cubicBezTo>
                    <a:pt x="305" y="652"/>
                    <a:pt x="304" y="651"/>
                    <a:pt x="303" y="650"/>
                  </a:cubicBezTo>
                  <a:cubicBezTo>
                    <a:pt x="303" y="650"/>
                    <a:pt x="303" y="648"/>
                    <a:pt x="303" y="647"/>
                  </a:cubicBezTo>
                  <a:cubicBezTo>
                    <a:pt x="304" y="646"/>
                    <a:pt x="304" y="647"/>
                    <a:pt x="305" y="646"/>
                  </a:cubicBezTo>
                  <a:cubicBezTo>
                    <a:pt x="306" y="645"/>
                    <a:pt x="304" y="644"/>
                    <a:pt x="306" y="643"/>
                  </a:cubicBezTo>
                  <a:close/>
                  <a:moveTo>
                    <a:pt x="298" y="660"/>
                  </a:moveTo>
                  <a:cubicBezTo>
                    <a:pt x="298" y="661"/>
                    <a:pt x="298" y="662"/>
                    <a:pt x="299" y="663"/>
                  </a:cubicBezTo>
                  <a:cubicBezTo>
                    <a:pt x="300" y="664"/>
                    <a:pt x="300" y="661"/>
                    <a:pt x="299" y="661"/>
                  </a:cubicBezTo>
                  <a:cubicBezTo>
                    <a:pt x="299" y="660"/>
                    <a:pt x="299" y="659"/>
                    <a:pt x="300" y="658"/>
                  </a:cubicBezTo>
                  <a:cubicBezTo>
                    <a:pt x="301" y="658"/>
                    <a:pt x="301" y="658"/>
                    <a:pt x="301" y="657"/>
                  </a:cubicBezTo>
                  <a:cubicBezTo>
                    <a:pt x="302" y="656"/>
                    <a:pt x="301" y="655"/>
                    <a:pt x="300" y="655"/>
                  </a:cubicBezTo>
                  <a:cubicBezTo>
                    <a:pt x="298" y="654"/>
                    <a:pt x="297" y="657"/>
                    <a:pt x="297" y="658"/>
                  </a:cubicBezTo>
                  <a:cubicBezTo>
                    <a:pt x="297" y="659"/>
                    <a:pt x="298" y="659"/>
                    <a:pt x="298" y="660"/>
                  </a:cubicBezTo>
                  <a:close/>
                  <a:moveTo>
                    <a:pt x="760" y="372"/>
                  </a:moveTo>
                  <a:cubicBezTo>
                    <a:pt x="761" y="372"/>
                    <a:pt x="761" y="373"/>
                    <a:pt x="762" y="374"/>
                  </a:cubicBezTo>
                  <a:cubicBezTo>
                    <a:pt x="762" y="375"/>
                    <a:pt x="764" y="375"/>
                    <a:pt x="764" y="374"/>
                  </a:cubicBezTo>
                  <a:cubicBezTo>
                    <a:pt x="764" y="373"/>
                    <a:pt x="763" y="372"/>
                    <a:pt x="763" y="371"/>
                  </a:cubicBezTo>
                  <a:cubicBezTo>
                    <a:pt x="762" y="370"/>
                    <a:pt x="762" y="369"/>
                    <a:pt x="761" y="369"/>
                  </a:cubicBezTo>
                  <a:cubicBezTo>
                    <a:pt x="759" y="369"/>
                    <a:pt x="759" y="369"/>
                    <a:pt x="758" y="370"/>
                  </a:cubicBezTo>
                  <a:cubicBezTo>
                    <a:pt x="757" y="370"/>
                    <a:pt x="755" y="370"/>
                    <a:pt x="754" y="370"/>
                  </a:cubicBezTo>
                  <a:cubicBezTo>
                    <a:pt x="754" y="371"/>
                    <a:pt x="754" y="372"/>
                    <a:pt x="755" y="372"/>
                  </a:cubicBezTo>
                  <a:cubicBezTo>
                    <a:pt x="756" y="373"/>
                    <a:pt x="758" y="372"/>
                    <a:pt x="760" y="372"/>
                  </a:cubicBezTo>
                  <a:close/>
                  <a:moveTo>
                    <a:pt x="772" y="370"/>
                  </a:moveTo>
                  <a:cubicBezTo>
                    <a:pt x="773" y="370"/>
                    <a:pt x="773" y="371"/>
                    <a:pt x="775" y="371"/>
                  </a:cubicBezTo>
                  <a:cubicBezTo>
                    <a:pt x="775" y="371"/>
                    <a:pt x="777" y="370"/>
                    <a:pt x="778" y="370"/>
                  </a:cubicBezTo>
                  <a:cubicBezTo>
                    <a:pt x="779" y="369"/>
                    <a:pt x="779" y="369"/>
                    <a:pt x="780" y="368"/>
                  </a:cubicBezTo>
                  <a:cubicBezTo>
                    <a:pt x="782" y="368"/>
                    <a:pt x="783" y="368"/>
                    <a:pt x="784" y="368"/>
                  </a:cubicBezTo>
                  <a:cubicBezTo>
                    <a:pt x="786" y="367"/>
                    <a:pt x="789" y="367"/>
                    <a:pt x="791" y="366"/>
                  </a:cubicBezTo>
                  <a:cubicBezTo>
                    <a:pt x="794" y="365"/>
                    <a:pt x="794" y="363"/>
                    <a:pt x="791" y="361"/>
                  </a:cubicBezTo>
                  <a:cubicBezTo>
                    <a:pt x="789" y="360"/>
                    <a:pt x="787" y="361"/>
                    <a:pt x="785" y="361"/>
                  </a:cubicBezTo>
                  <a:cubicBezTo>
                    <a:pt x="784" y="361"/>
                    <a:pt x="783" y="361"/>
                    <a:pt x="782" y="361"/>
                  </a:cubicBezTo>
                  <a:cubicBezTo>
                    <a:pt x="781" y="361"/>
                    <a:pt x="780" y="362"/>
                    <a:pt x="779" y="363"/>
                  </a:cubicBezTo>
                  <a:cubicBezTo>
                    <a:pt x="778" y="364"/>
                    <a:pt x="777" y="365"/>
                    <a:pt x="776" y="365"/>
                  </a:cubicBezTo>
                  <a:cubicBezTo>
                    <a:pt x="775" y="366"/>
                    <a:pt x="774" y="366"/>
                    <a:pt x="773" y="367"/>
                  </a:cubicBezTo>
                  <a:cubicBezTo>
                    <a:pt x="772" y="367"/>
                    <a:pt x="772" y="367"/>
                    <a:pt x="771" y="367"/>
                  </a:cubicBezTo>
                  <a:cubicBezTo>
                    <a:pt x="770" y="368"/>
                    <a:pt x="769" y="367"/>
                    <a:pt x="769" y="369"/>
                  </a:cubicBezTo>
                  <a:cubicBezTo>
                    <a:pt x="770" y="370"/>
                    <a:pt x="771" y="370"/>
                    <a:pt x="772" y="370"/>
                  </a:cubicBezTo>
                  <a:close/>
                  <a:moveTo>
                    <a:pt x="772" y="360"/>
                  </a:moveTo>
                  <a:cubicBezTo>
                    <a:pt x="773" y="360"/>
                    <a:pt x="776" y="359"/>
                    <a:pt x="777" y="359"/>
                  </a:cubicBezTo>
                  <a:cubicBezTo>
                    <a:pt x="779" y="359"/>
                    <a:pt x="783" y="359"/>
                    <a:pt x="783" y="357"/>
                  </a:cubicBezTo>
                  <a:cubicBezTo>
                    <a:pt x="783" y="354"/>
                    <a:pt x="778" y="357"/>
                    <a:pt x="777" y="358"/>
                  </a:cubicBezTo>
                  <a:cubicBezTo>
                    <a:pt x="776" y="358"/>
                    <a:pt x="775" y="357"/>
                    <a:pt x="774" y="358"/>
                  </a:cubicBezTo>
                  <a:cubicBezTo>
                    <a:pt x="773" y="358"/>
                    <a:pt x="770" y="358"/>
                    <a:pt x="770" y="359"/>
                  </a:cubicBezTo>
                  <a:cubicBezTo>
                    <a:pt x="769" y="360"/>
                    <a:pt x="771" y="360"/>
                    <a:pt x="772" y="360"/>
                  </a:cubicBezTo>
                  <a:close/>
                  <a:moveTo>
                    <a:pt x="758" y="382"/>
                  </a:moveTo>
                  <a:cubicBezTo>
                    <a:pt x="757" y="384"/>
                    <a:pt x="762" y="384"/>
                    <a:pt x="763" y="383"/>
                  </a:cubicBezTo>
                  <a:cubicBezTo>
                    <a:pt x="765" y="381"/>
                    <a:pt x="759" y="379"/>
                    <a:pt x="758" y="382"/>
                  </a:cubicBezTo>
                  <a:close/>
                  <a:moveTo>
                    <a:pt x="771" y="381"/>
                  </a:moveTo>
                  <a:cubicBezTo>
                    <a:pt x="771" y="381"/>
                    <a:pt x="772" y="381"/>
                    <a:pt x="773" y="381"/>
                  </a:cubicBezTo>
                  <a:cubicBezTo>
                    <a:pt x="774" y="381"/>
                    <a:pt x="776" y="380"/>
                    <a:pt x="775" y="379"/>
                  </a:cubicBezTo>
                  <a:cubicBezTo>
                    <a:pt x="774" y="378"/>
                    <a:pt x="771" y="377"/>
                    <a:pt x="770" y="377"/>
                  </a:cubicBezTo>
                  <a:cubicBezTo>
                    <a:pt x="769" y="377"/>
                    <a:pt x="767" y="380"/>
                    <a:pt x="768" y="381"/>
                  </a:cubicBezTo>
                  <a:cubicBezTo>
                    <a:pt x="769" y="381"/>
                    <a:pt x="770" y="381"/>
                    <a:pt x="771" y="381"/>
                  </a:cubicBezTo>
                  <a:close/>
                  <a:moveTo>
                    <a:pt x="678" y="540"/>
                  </a:moveTo>
                  <a:cubicBezTo>
                    <a:pt x="678" y="538"/>
                    <a:pt x="678" y="539"/>
                    <a:pt x="676" y="538"/>
                  </a:cubicBezTo>
                  <a:cubicBezTo>
                    <a:pt x="675" y="538"/>
                    <a:pt x="675" y="535"/>
                    <a:pt x="674" y="535"/>
                  </a:cubicBezTo>
                  <a:cubicBezTo>
                    <a:pt x="671" y="536"/>
                    <a:pt x="675" y="539"/>
                    <a:pt x="675" y="541"/>
                  </a:cubicBezTo>
                  <a:cubicBezTo>
                    <a:pt x="675" y="542"/>
                    <a:pt x="674" y="543"/>
                    <a:pt x="675" y="544"/>
                  </a:cubicBezTo>
                  <a:cubicBezTo>
                    <a:pt x="675" y="545"/>
                    <a:pt x="675" y="547"/>
                    <a:pt x="676" y="545"/>
                  </a:cubicBezTo>
                  <a:cubicBezTo>
                    <a:pt x="677" y="545"/>
                    <a:pt x="676" y="543"/>
                    <a:pt x="677" y="542"/>
                  </a:cubicBezTo>
                  <a:cubicBezTo>
                    <a:pt x="677" y="541"/>
                    <a:pt x="678" y="541"/>
                    <a:pt x="678" y="540"/>
                  </a:cubicBezTo>
                  <a:close/>
                  <a:moveTo>
                    <a:pt x="865" y="616"/>
                  </a:moveTo>
                  <a:cubicBezTo>
                    <a:pt x="865" y="616"/>
                    <a:pt x="865" y="616"/>
                    <a:pt x="865" y="616"/>
                  </a:cubicBezTo>
                  <a:cubicBezTo>
                    <a:pt x="865" y="616"/>
                    <a:pt x="865" y="616"/>
                    <a:pt x="865" y="616"/>
                  </a:cubicBezTo>
                  <a:cubicBezTo>
                    <a:pt x="867" y="617"/>
                    <a:pt x="868" y="617"/>
                    <a:pt x="869" y="615"/>
                  </a:cubicBezTo>
                  <a:cubicBezTo>
                    <a:pt x="869" y="614"/>
                    <a:pt x="870" y="613"/>
                    <a:pt x="869" y="612"/>
                  </a:cubicBezTo>
                  <a:cubicBezTo>
                    <a:pt x="869" y="611"/>
                    <a:pt x="866" y="611"/>
                    <a:pt x="866" y="611"/>
                  </a:cubicBezTo>
                  <a:cubicBezTo>
                    <a:pt x="865" y="611"/>
                    <a:pt x="865" y="612"/>
                    <a:pt x="865" y="613"/>
                  </a:cubicBezTo>
                  <a:cubicBezTo>
                    <a:pt x="864" y="613"/>
                    <a:pt x="864" y="613"/>
                    <a:pt x="863" y="614"/>
                  </a:cubicBezTo>
                  <a:cubicBezTo>
                    <a:pt x="863" y="615"/>
                    <a:pt x="863" y="616"/>
                    <a:pt x="864" y="616"/>
                  </a:cubicBezTo>
                  <a:cubicBezTo>
                    <a:pt x="864" y="616"/>
                    <a:pt x="864" y="616"/>
                    <a:pt x="865" y="616"/>
                  </a:cubicBezTo>
                  <a:close/>
                  <a:moveTo>
                    <a:pt x="887" y="740"/>
                  </a:moveTo>
                  <a:cubicBezTo>
                    <a:pt x="886" y="740"/>
                    <a:pt x="886" y="738"/>
                    <a:pt x="885" y="738"/>
                  </a:cubicBezTo>
                  <a:cubicBezTo>
                    <a:pt x="884" y="738"/>
                    <a:pt x="884" y="742"/>
                    <a:pt x="884" y="742"/>
                  </a:cubicBezTo>
                  <a:cubicBezTo>
                    <a:pt x="884" y="743"/>
                    <a:pt x="883" y="745"/>
                    <a:pt x="884" y="746"/>
                  </a:cubicBezTo>
                  <a:cubicBezTo>
                    <a:pt x="885" y="747"/>
                    <a:pt x="886" y="743"/>
                    <a:pt x="886" y="743"/>
                  </a:cubicBezTo>
                  <a:cubicBezTo>
                    <a:pt x="887" y="742"/>
                    <a:pt x="888" y="742"/>
                    <a:pt x="889" y="743"/>
                  </a:cubicBezTo>
                  <a:cubicBezTo>
                    <a:pt x="890" y="744"/>
                    <a:pt x="890" y="745"/>
                    <a:pt x="892" y="744"/>
                  </a:cubicBezTo>
                  <a:cubicBezTo>
                    <a:pt x="892" y="742"/>
                    <a:pt x="892" y="742"/>
                    <a:pt x="890" y="741"/>
                  </a:cubicBezTo>
                  <a:cubicBezTo>
                    <a:pt x="889" y="740"/>
                    <a:pt x="888" y="741"/>
                    <a:pt x="887" y="740"/>
                  </a:cubicBezTo>
                  <a:close/>
                  <a:moveTo>
                    <a:pt x="865" y="755"/>
                  </a:moveTo>
                  <a:cubicBezTo>
                    <a:pt x="866" y="754"/>
                    <a:pt x="867" y="754"/>
                    <a:pt x="868" y="754"/>
                  </a:cubicBezTo>
                  <a:cubicBezTo>
                    <a:pt x="869" y="754"/>
                    <a:pt x="870" y="755"/>
                    <a:pt x="871" y="754"/>
                  </a:cubicBezTo>
                  <a:cubicBezTo>
                    <a:pt x="873" y="753"/>
                    <a:pt x="871" y="750"/>
                    <a:pt x="870" y="749"/>
                  </a:cubicBezTo>
                  <a:cubicBezTo>
                    <a:pt x="868" y="748"/>
                    <a:pt x="865" y="749"/>
                    <a:pt x="863" y="748"/>
                  </a:cubicBezTo>
                  <a:cubicBezTo>
                    <a:pt x="862" y="748"/>
                    <a:pt x="861" y="748"/>
                    <a:pt x="860" y="747"/>
                  </a:cubicBezTo>
                  <a:cubicBezTo>
                    <a:pt x="860" y="747"/>
                    <a:pt x="859" y="746"/>
                    <a:pt x="857" y="746"/>
                  </a:cubicBezTo>
                  <a:cubicBezTo>
                    <a:pt x="856" y="746"/>
                    <a:pt x="855" y="746"/>
                    <a:pt x="854" y="747"/>
                  </a:cubicBezTo>
                  <a:cubicBezTo>
                    <a:pt x="852" y="748"/>
                    <a:pt x="848" y="746"/>
                    <a:pt x="848" y="749"/>
                  </a:cubicBezTo>
                  <a:cubicBezTo>
                    <a:pt x="848" y="750"/>
                    <a:pt x="848" y="751"/>
                    <a:pt x="850" y="752"/>
                  </a:cubicBezTo>
                  <a:cubicBezTo>
                    <a:pt x="851" y="753"/>
                    <a:pt x="851" y="752"/>
                    <a:pt x="852" y="753"/>
                  </a:cubicBezTo>
                  <a:cubicBezTo>
                    <a:pt x="855" y="753"/>
                    <a:pt x="856" y="754"/>
                    <a:pt x="858" y="756"/>
                  </a:cubicBezTo>
                  <a:cubicBezTo>
                    <a:pt x="860" y="757"/>
                    <a:pt x="863" y="756"/>
                    <a:pt x="865" y="755"/>
                  </a:cubicBezTo>
                  <a:close/>
                  <a:moveTo>
                    <a:pt x="848" y="647"/>
                  </a:moveTo>
                  <a:cubicBezTo>
                    <a:pt x="849" y="647"/>
                    <a:pt x="849" y="646"/>
                    <a:pt x="848" y="646"/>
                  </a:cubicBezTo>
                  <a:cubicBezTo>
                    <a:pt x="847" y="646"/>
                    <a:pt x="846" y="648"/>
                    <a:pt x="848" y="647"/>
                  </a:cubicBezTo>
                  <a:close/>
                  <a:moveTo>
                    <a:pt x="848" y="761"/>
                  </a:moveTo>
                  <a:cubicBezTo>
                    <a:pt x="848" y="762"/>
                    <a:pt x="849" y="763"/>
                    <a:pt x="850" y="763"/>
                  </a:cubicBezTo>
                  <a:cubicBezTo>
                    <a:pt x="851" y="764"/>
                    <a:pt x="851" y="764"/>
                    <a:pt x="852" y="765"/>
                  </a:cubicBezTo>
                  <a:cubicBezTo>
                    <a:pt x="852" y="765"/>
                    <a:pt x="853" y="767"/>
                    <a:pt x="854" y="766"/>
                  </a:cubicBezTo>
                  <a:cubicBezTo>
                    <a:pt x="855" y="765"/>
                    <a:pt x="853" y="763"/>
                    <a:pt x="853" y="762"/>
                  </a:cubicBezTo>
                  <a:cubicBezTo>
                    <a:pt x="852" y="762"/>
                    <a:pt x="852" y="761"/>
                    <a:pt x="852" y="760"/>
                  </a:cubicBezTo>
                  <a:cubicBezTo>
                    <a:pt x="851" y="760"/>
                    <a:pt x="849" y="760"/>
                    <a:pt x="848" y="761"/>
                  </a:cubicBezTo>
                  <a:close/>
                  <a:moveTo>
                    <a:pt x="844" y="711"/>
                  </a:moveTo>
                  <a:cubicBezTo>
                    <a:pt x="844" y="712"/>
                    <a:pt x="846" y="712"/>
                    <a:pt x="846" y="712"/>
                  </a:cubicBezTo>
                  <a:cubicBezTo>
                    <a:pt x="848" y="713"/>
                    <a:pt x="848" y="716"/>
                    <a:pt x="850" y="717"/>
                  </a:cubicBezTo>
                  <a:cubicBezTo>
                    <a:pt x="851" y="718"/>
                    <a:pt x="851" y="718"/>
                    <a:pt x="852" y="719"/>
                  </a:cubicBezTo>
                  <a:cubicBezTo>
                    <a:pt x="852" y="720"/>
                    <a:pt x="852" y="722"/>
                    <a:pt x="852" y="723"/>
                  </a:cubicBezTo>
                  <a:cubicBezTo>
                    <a:pt x="853" y="723"/>
                    <a:pt x="854" y="724"/>
                    <a:pt x="853" y="725"/>
                  </a:cubicBezTo>
                  <a:cubicBezTo>
                    <a:pt x="853" y="726"/>
                    <a:pt x="851" y="725"/>
                    <a:pt x="851" y="727"/>
                  </a:cubicBezTo>
                  <a:cubicBezTo>
                    <a:pt x="851" y="729"/>
                    <a:pt x="854" y="729"/>
                    <a:pt x="856" y="730"/>
                  </a:cubicBezTo>
                  <a:cubicBezTo>
                    <a:pt x="858" y="731"/>
                    <a:pt x="860" y="732"/>
                    <a:pt x="862" y="732"/>
                  </a:cubicBezTo>
                  <a:cubicBezTo>
                    <a:pt x="864" y="733"/>
                    <a:pt x="866" y="733"/>
                    <a:pt x="867" y="734"/>
                  </a:cubicBezTo>
                  <a:cubicBezTo>
                    <a:pt x="868" y="734"/>
                    <a:pt x="869" y="734"/>
                    <a:pt x="870" y="734"/>
                  </a:cubicBezTo>
                  <a:cubicBezTo>
                    <a:pt x="871" y="735"/>
                    <a:pt x="871" y="736"/>
                    <a:pt x="870" y="736"/>
                  </a:cubicBezTo>
                  <a:cubicBezTo>
                    <a:pt x="869" y="736"/>
                    <a:pt x="865" y="737"/>
                    <a:pt x="868" y="739"/>
                  </a:cubicBezTo>
                  <a:cubicBezTo>
                    <a:pt x="869" y="739"/>
                    <a:pt x="870" y="739"/>
                    <a:pt x="871" y="740"/>
                  </a:cubicBezTo>
                  <a:cubicBezTo>
                    <a:pt x="871" y="740"/>
                    <a:pt x="872" y="741"/>
                    <a:pt x="871" y="742"/>
                  </a:cubicBezTo>
                  <a:cubicBezTo>
                    <a:pt x="870" y="743"/>
                    <a:pt x="868" y="742"/>
                    <a:pt x="868" y="744"/>
                  </a:cubicBezTo>
                  <a:cubicBezTo>
                    <a:pt x="869" y="745"/>
                    <a:pt x="870" y="746"/>
                    <a:pt x="871" y="747"/>
                  </a:cubicBezTo>
                  <a:cubicBezTo>
                    <a:pt x="871" y="748"/>
                    <a:pt x="871" y="749"/>
                    <a:pt x="872" y="749"/>
                  </a:cubicBezTo>
                  <a:cubicBezTo>
                    <a:pt x="872" y="750"/>
                    <a:pt x="873" y="751"/>
                    <a:pt x="873" y="752"/>
                  </a:cubicBezTo>
                  <a:cubicBezTo>
                    <a:pt x="873" y="753"/>
                    <a:pt x="873" y="754"/>
                    <a:pt x="873" y="755"/>
                  </a:cubicBezTo>
                  <a:cubicBezTo>
                    <a:pt x="873" y="757"/>
                    <a:pt x="874" y="757"/>
                    <a:pt x="875" y="758"/>
                  </a:cubicBezTo>
                  <a:cubicBezTo>
                    <a:pt x="875" y="759"/>
                    <a:pt x="875" y="761"/>
                    <a:pt x="876" y="760"/>
                  </a:cubicBezTo>
                  <a:cubicBezTo>
                    <a:pt x="877" y="760"/>
                    <a:pt x="877" y="758"/>
                    <a:pt x="877" y="757"/>
                  </a:cubicBezTo>
                  <a:cubicBezTo>
                    <a:pt x="877" y="754"/>
                    <a:pt x="878" y="752"/>
                    <a:pt x="879" y="750"/>
                  </a:cubicBezTo>
                  <a:cubicBezTo>
                    <a:pt x="881" y="749"/>
                    <a:pt x="884" y="748"/>
                    <a:pt x="880" y="747"/>
                  </a:cubicBezTo>
                  <a:cubicBezTo>
                    <a:pt x="879" y="746"/>
                    <a:pt x="875" y="746"/>
                    <a:pt x="875" y="744"/>
                  </a:cubicBezTo>
                  <a:cubicBezTo>
                    <a:pt x="875" y="741"/>
                    <a:pt x="879" y="742"/>
                    <a:pt x="879" y="740"/>
                  </a:cubicBezTo>
                  <a:cubicBezTo>
                    <a:pt x="880" y="738"/>
                    <a:pt x="876" y="736"/>
                    <a:pt x="879" y="734"/>
                  </a:cubicBezTo>
                  <a:cubicBezTo>
                    <a:pt x="880" y="734"/>
                    <a:pt x="881" y="733"/>
                    <a:pt x="882" y="733"/>
                  </a:cubicBezTo>
                  <a:cubicBezTo>
                    <a:pt x="883" y="732"/>
                    <a:pt x="884" y="732"/>
                    <a:pt x="885" y="732"/>
                  </a:cubicBezTo>
                  <a:cubicBezTo>
                    <a:pt x="887" y="731"/>
                    <a:pt x="891" y="732"/>
                    <a:pt x="890" y="729"/>
                  </a:cubicBezTo>
                  <a:cubicBezTo>
                    <a:pt x="890" y="727"/>
                    <a:pt x="886" y="725"/>
                    <a:pt x="885" y="724"/>
                  </a:cubicBezTo>
                  <a:cubicBezTo>
                    <a:pt x="883" y="723"/>
                    <a:pt x="881" y="723"/>
                    <a:pt x="883" y="721"/>
                  </a:cubicBezTo>
                  <a:cubicBezTo>
                    <a:pt x="884" y="719"/>
                    <a:pt x="885" y="719"/>
                    <a:pt x="887" y="717"/>
                  </a:cubicBezTo>
                  <a:cubicBezTo>
                    <a:pt x="888" y="716"/>
                    <a:pt x="889" y="715"/>
                    <a:pt x="891" y="715"/>
                  </a:cubicBezTo>
                  <a:cubicBezTo>
                    <a:pt x="892" y="715"/>
                    <a:pt x="893" y="714"/>
                    <a:pt x="894" y="712"/>
                  </a:cubicBezTo>
                  <a:cubicBezTo>
                    <a:pt x="894" y="712"/>
                    <a:pt x="893" y="711"/>
                    <a:pt x="893" y="710"/>
                  </a:cubicBezTo>
                  <a:cubicBezTo>
                    <a:pt x="893" y="709"/>
                    <a:pt x="893" y="708"/>
                    <a:pt x="894" y="708"/>
                  </a:cubicBezTo>
                  <a:cubicBezTo>
                    <a:pt x="894" y="706"/>
                    <a:pt x="894" y="705"/>
                    <a:pt x="894" y="704"/>
                  </a:cubicBezTo>
                  <a:cubicBezTo>
                    <a:pt x="893" y="702"/>
                    <a:pt x="893" y="700"/>
                    <a:pt x="892" y="698"/>
                  </a:cubicBezTo>
                  <a:cubicBezTo>
                    <a:pt x="891" y="696"/>
                    <a:pt x="889" y="695"/>
                    <a:pt x="887" y="695"/>
                  </a:cubicBezTo>
                  <a:cubicBezTo>
                    <a:pt x="885" y="695"/>
                    <a:pt x="882" y="695"/>
                    <a:pt x="880" y="696"/>
                  </a:cubicBezTo>
                  <a:cubicBezTo>
                    <a:pt x="879" y="696"/>
                    <a:pt x="879" y="697"/>
                    <a:pt x="878" y="697"/>
                  </a:cubicBezTo>
                  <a:cubicBezTo>
                    <a:pt x="877" y="698"/>
                    <a:pt x="876" y="698"/>
                    <a:pt x="875" y="698"/>
                  </a:cubicBezTo>
                  <a:cubicBezTo>
                    <a:pt x="874" y="700"/>
                    <a:pt x="875" y="700"/>
                    <a:pt x="876" y="701"/>
                  </a:cubicBezTo>
                  <a:cubicBezTo>
                    <a:pt x="876" y="702"/>
                    <a:pt x="877" y="703"/>
                    <a:pt x="877" y="704"/>
                  </a:cubicBezTo>
                  <a:cubicBezTo>
                    <a:pt x="878" y="705"/>
                    <a:pt x="878" y="705"/>
                    <a:pt x="878" y="707"/>
                  </a:cubicBezTo>
                  <a:cubicBezTo>
                    <a:pt x="878" y="708"/>
                    <a:pt x="879" y="709"/>
                    <a:pt x="879" y="710"/>
                  </a:cubicBezTo>
                  <a:cubicBezTo>
                    <a:pt x="879" y="711"/>
                    <a:pt x="876" y="715"/>
                    <a:pt x="875" y="712"/>
                  </a:cubicBezTo>
                  <a:cubicBezTo>
                    <a:pt x="875" y="711"/>
                    <a:pt x="876" y="711"/>
                    <a:pt x="876" y="710"/>
                  </a:cubicBezTo>
                  <a:cubicBezTo>
                    <a:pt x="877" y="709"/>
                    <a:pt x="877" y="708"/>
                    <a:pt x="877" y="707"/>
                  </a:cubicBezTo>
                  <a:cubicBezTo>
                    <a:pt x="877" y="705"/>
                    <a:pt x="876" y="701"/>
                    <a:pt x="874" y="703"/>
                  </a:cubicBezTo>
                  <a:cubicBezTo>
                    <a:pt x="873" y="704"/>
                    <a:pt x="873" y="705"/>
                    <a:pt x="874" y="706"/>
                  </a:cubicBezTo>
                  <a:cubicBezTo>
                    <a:pt x="875" y="707"/>
                    <a:pt x="875" y="707"/>
                    <a:pt x="873" y="708"/>
                  </a:cubicBezTo>
                  <a:cubicBezTo>
                    <a:pt x="872" y="709"/>
                    <a:pt x="872" y="709"/>
                    <a:pt x="872" y="711"/>
                  </a:cubicBezTo>
                  <a:cubicBezTo>
                    <a:pt x="872" y="712"/>
                    <a:pt x="871" y="713"/>
                    <a:pt x="870" y="713"/>
                  </a:cubicBezTo>
                  <a:cubicBezTo>
                    <a:pt x="870" y="713"/>
                    <a:pt x="869" y="713"/>
                    <a:pt x="869" y="713"/>
                  </a:cubicBezTo>
                  <a:cubicBezTo>
                    <a:pt x="869" y="712"/>
                    <a:pt x="869" y="711"/>
                    <a:pt x="868" y="710"/>
                  </a:cubicBezTo>
                  <a:cubicBezTo>
                    <a:pt x="867" y="709"/>
                    <a:pt x="866" y="710"/>
                    <a:pt x="866" y="708"/>
                  </a:cubicBezTo>
                  <a:cubicBezTo>
                    <a:pt x="866" y="707"/>
                    <a:pt x="867" y="706"/>
                    <a:pt x="867" y="705"/>
                  </a:cubicBezTo>
                  <a:cubicBezTo>
                    <a:pt x="868" y="704"/>
                    <a:pt x="868" y="703"/>
                    <a:pt x="869" y="702"/>
                  </a:cubicBezTo>
                  <a:cubicBezTo>
                    <a:pt x="870" y="702"/>
                    <a:pt x="870" y="701"/>
                    <a:pt x="869" y="700"/>
                  </a:cubicBezTo>
                  <a:cubicBezTo>
                    <a:pt x="868" y="700"/>
                    <a:pt x="866" y="701"/>
                    <a:pt x="865" y="701"/>
                  </a:cubicBezTo>
                  <a:cubicBezTo>
                    <a:pt x="863" y="702"/>
                    <a:pt x="862" y="701"/>
                    <a:pt x="860" y="700"/>
                  </a:cubicBezTo>
                  <a:cubicBezTo>
                    <a:pt x="858" y="700"/>
                    <a:pt x="857" y="699"/>
                    <a:pt x="856" y="701"/>
                  </a:cubicBezTo>
                  <a:cubicBezTo>
                    <a:pt x="857" y="702"/>
                    <a:pt x="858" y="702"/>
                    <a:pt x="859" y="702"/>
                  </a:cubicBezTo>
                  <a:cubicBezTo>
                    <a:pt x="860" y="703"/>
                    <a:pt x="861" y="703"/>
                    <a:pt x="861" y="704"/>
                  </a:cubicBezTo>
                  <a:cubicBezTo>
                    <a:pt x="862" y="707"/>
                    <a:pt x="858" y="709"/>
                    <a:pt x="856" y="710"/>
                  </a:cubicBezTo>
                  <a:cubicBezTo>
                    <a:pt x="855" y="711"/>
                    <a:pt x="855" y="711"/>
                    <a:pt x="853" y="712"/>
                  </a:cubicBezTo>
                  <a:cubicBezTo>
                    <a:pt x="851" y="712"/>
                    <a:pt x="850" y="712"/>
                    <a:pt x="847" y="711"/>
                  </a:cubicBezTo>
                  <a:cubicBezTo>
                    <a:pt x="847" y="711"/>
                    <a:pt x="845" y="709"/>
                    <a:pt x="844" y="711"/>
                  </a:cubicBezTo>
                  <a:close/>
                  <a:moveTo>
                    <a:pt x="843" y="743"/>
                  </a:moveTo>
                  <a:cubicBezTo>
                    <a:pt x="844" y="742"/>
                    <a:pt x="844" y="741"/>
                    <a:pt x="844" y="739"/>
                  </a:cubicBezTo>
                  <a:cubicBezTo>
                    <a:pt x="845" y="738"/>
                    <a:pt x="846" y="735"/>
                    <a:pt x="845" y="734"/>
                  </a:cubicBezTo>
                  <a:cubicBezTo>
                    <a:pt x="844" y="734"/>
                    <a:pt x="844" y="737"/>
                    <a:pt x="843" y="738"/>
                  </a:cubicBezTo>
                  <a:cubicBezTo>
                    <a:pt x="842" y="740"/>
                    <a:pt x="841" y="742"/>
                    <a:pt x="839" y="744"/>
                  </a:cubicBezTo>
                  <a:cubicBezTo>
                    <a:pt x="839" y="745"/>
                    <a:pt x="839" y="745"/>
                    <a:pt x="838" y="747"/>
                  </a:cubicBezTo>
                  <a:cubicBezTo>
                    <a:pt x="838" y="747"/>
                    <a:pt x="836" y="748"/>
                    <a:pt x="836" y="749"/>
                  </a:cubicBezTo>
                  <a:cubicBezTo>
                    <a:pt x="836" y="750"/>
                    <a:pt x="837" y="751"/>
                    <a:pt x="838" y="752"/>
                  </a:cubicBezTo>
                  <a:cubicBezTo>
                    <a:pt x="838" y="752"/>
                    <a:pt x="838" y="754"/>
                    <a:pt x="839" y="754"/>
                  </a:cubicBezTo>
                  <a:cubicBezTo>
                    <a:pt x="840" y="754"/>
                    <a:pt x="840" y="751"/>
                    <a:pt x="840" y="750"/>
                  </a:cubicBezTo>
                  <a:cubicBezTo>
                    <a:pt x="840" y="749"/>
                    <a:pt x="840" y="748"/>
                    <a:pt x="841" y="747"/>
                  </a:cubicBezTo>
                  <a:cubicBezTo>
                    <a:pt x="841" y="746"/>
                    <a:pt x="842" y="745"/>
                    <a:pt x="843" y="743"/>
                  </a:cubicBezTo>
                  <a:close/>
                  <a:moveTo>
                    <a:pt x="678" y="565"/>
                  </a:moveTo>
                  <a:cubicBezTo>
                    <a:pt x="679" y="564"/>
                    <a:pt x="678" y="563"/>
                    <a:pt x="678" y="562"/>
                  </a:cubicBezTo>
                  <a:cubicBezTo>
                    <a:pt x="679" y="561"/>
                    <a:pt x="680" y="561"/>
                    <a:pt x="680" y="560"/>
                  </a:cubicBezTo>
                  <a:cubicBezTo>
                    <a:pt x="681" y="558"/>
                    <a:pt x="680" y="558"/>
                    <a:pt x="679" y="557"/>
                  </a:cubicBezTo>
                  <a:cubicBezTo>
                    <a:pt x="678" y="556"/>
                    <a:pt x="678" y="554"/>
                    <a:pt x="677" y="554"/>
                  </a:cubicBezTo>
                  <a:cubicBezTo>
                    <a:pt x="677" y="554"/>
                    <a:pt x="675" y="556"/>
                    <a:pt x="675" y="557"/>
                  </a:cubicBezTo>
                  <a:cubicBezTo>
                    <a:pt x="675" y="558"/>
                    <a:pt x="675" y="559"/>
                    <a:pt x="675" y="560"/>
                  </a:cubicBezTo>
                  <a:cubicBezTo>
                    <a:pt x="675" y="561"/>
                    <a:pt x="675" y="566"/>
                    <a:pt x="678" y="565"/>
                  </a:cubicBezTo>
                  <a:close/>
                  <a:moveTo>
                    <a:pt x="832" y="720"/>
                  </a:moveTo>
                  <a:cubicBezTo>
                    <a:pt x="833" y="719"/>
                    <a:pt x="832" y="718"/>
                    <a:pt x="831" y="718"/>
                  </a:cubicBezTo>
                  <a:cubicBezTo>
                    <a:pt x="829" y="717"/>
                    <a:pt x="827" y="717"/>
                    <a:pt x="825" y="717"/>
                  </a:cubicBezTo>
                  <a:cubicBezTo>
                    <a:pt x="823" y="718"/>
                    <a:pt x="820" y="718"/>
                    <a:pt x="818" y="718"/>
                  </a:cubicBezTo>
                  <a:cubicBezTo>
                    <a:pt x="816" y="719"/>
                    <a:pt x="815" y="720"/>
                    <a:pt x="812" y="720"/>
                  </a:cubicBezTo>
                  <a:cubicBezTo>
                    <a:pt x="811" y="720"/>
                    <a:pt x="809" y="719"/>
                    <a:pt x="808" y="720"/>
                  </a:cubicBezTo>
                  <a:cubicBezTo>
                    <a:pt x="808" y="721"/>
                    <a:pt x="810" y="723"/>
                    <a:pt x="810" y="723"/>
                  </a:cubicBezTo>
                  <a:cubicBezTo>
                    <a:pt x="812" y="724"/>
                    <a:pt x="813" y="725"/>
                    <a:pt x="814" y="727"/>
                  </a:cubicBezTo>
                  <a:cubicBezTo>
                    <a:pt x="815" y="729"/>
                    <a:pt x="815" y="731"/>
                    <a:pt x="817" y="733"/>
                  </a:cubicBezTo>
                  <a:cubicBezTo>
                    <a:pt x="818" y="735"/>
                    <a:pt x="820" y="734"/>
                    <a:pt x="822" y="735"/>
                  </a:cubicBezTo>
                  <a:cubicBezTo>
                    <a:pt x="824" y="735"/>
                    <a:pt x="825" y="737"/>
                    <a:pt x="827" y="738"/>
                  </a:cubicBezTo>
                  <a:cubicBezTo>
                    <a:pt x="829" y="740"/>
                    <a:pt x="830" y="740"/>
                    <a:pt x="832" y="740"/>
                  </a:cubicBezTo>
                  <a:cubicBezTo>
                    <a:pt x="835" y="740"/>
                    <a:pt x="837" y="740"/>
                    <a:pt x="839" y="738"/>
                  </a:cubicBezTo>
                  <a:cubicBezTo>
                    <a:pt x="840" y="737"/>
                    <a:pt x="841" y="735"/>
                    <a:pt x="841" y="733"/>
                  </a:cubicBezTo>
                  <a:cubicBezTo>
                    <a:pt x="841" y="731"/>
                    <a:pt x="841" y="728"/>
                    <a:pt x="840" y="726"/>
                  </a:cubicBezTo>
                  <a:cubicBezTo>
                    <a:pt x="840" y="725"/>
                    <a:pt x="837" y="723"/>
                    <a:pt x="839" y="722"/>
                  </a:cubicBezTo>
                  <a:cubicBezTo>
                    <a:pt x="840" y="721"/>
                    <a:pt x="840" y="722"/>
                    <a:pt x="840" y="721"/>
                  </a:cubicBezTo>
                  <a:cubicBezTo>
                    <a:pt x="840" y="721"/>
                    <a:pt x="839" y="720"/>
                    <a:pt x="839" y="720"/>
                  </a:cubicBezTo>
                  <a:cubicBezTo>
                    <a:pt x="838" y="719"/>
                    <a:pt x="837" y="719"/>
                    <a:pt x="837" y="718"/>
                  </a:cubicBezTo>
                  <a:cubicBezTo>
                    <a:pt x="836" y="718"/>
                    <a:pt x="837" y="716"/>
                    <a:pt x="835" y="716"/>
                  </a:cubicBezTo>
                  <a:cubicBezTo>
                    <a:pt x="834" y="716"/>
                    <a:pt x="834" y="718"/>
                    <a:pt x="834" y="718"/>
                  </a:cubicBezTo>
                  <a:cubicBezTo>
                    <a:pt x="834" y="720"/>
                    <a:pt x="833" y="724"/>
                    <a:pt x="831" y="722"/>
                  </a:cubicBezTo>
                  <a:cubicBezTo>
                    <a:pt x="831" y="722"/>
                    <a:pt x="831" y="721"/>
                    <a:pt x="831" y="721"/>
                  </a:cubicBezTo>
                  <a:cubicBezTo>
                    <a:pt x="831" y="720"/>
                    <a:pt x="832" y="720"/>
                    <a:pt x="832" y="720"/>
                  </a:cubicBezTo>
                  <a:close/>
                  <a:moveTo>
                    <a:pt x="1121" y="513"/>
                  </a:moveTo>
                  <a:cubicBezTo>
                    <a:pt x="1121" y="513"/>
                    <a:pt x="1120" y="511"/>
                    <a:pt x="1119" y="511"/>
                  </a:cubicBezTo>
                  <a:cubicBezTo>
                    <a:pt x="1117" y="510"/>
                    <a:pt x="1115" y="511"/>
                    <a:pt x="1113" y="509"/>
                  </a:cubicBezTo>
                  <a:cubicBezTo>
                    <a:pt x="1112" y="508"/>
                    <a:pt x="1112" y="507"/>
                    <a:pt x="1110" y="507"/>
                  </a:cubicBezTo>
                  <a:cubicBezTo>
                    <a:pt x="1110" y="508"/>
                    <a:pt x="1109" y="509"/>
                    <a:pt x="1109" y="510"/>
                  </a:cubicBezTo>
                  <a:cubicBezTo>
                    <a:pt x="1108" y="511"/>
                    <a:pt x="1109" y="515"/>
                    <a:pt x="1105" y="514"/>
                  </a:cubicBezTo>
                  <a:cubicBezTo>
                    <a:pt x="1104" y="513"/>
                    <a:pt x="1104" y="513"/>
                    <a:pt x="1103" y="514"/>
                  </a:cubicBezTo>
                  <a:cubicBezTo>
                    <a:pt x="1102" y="515"/>
                    <a:pt x="1102" y="516"/>
                    <a:pt x="1102" y="517"/>
                  </a:cubicBezTo>
                  <a:cubicBezTo>
                    <a:pt x="1103" y="518"/>
                    <a:pt x="1103" y="521"/>
                    <a:pt x="1105" y="520"/>
                  </a:cubicBezTo>
                  <a:cubicBezTo>
                    <a:pt x="1107" y="519"/>
                    <a:pt x="1104" y="517"/>
                    <a:pt x="1106" y="515"/>
                  </a:cubicBezTo>
                  <a:cubicBezTo>
                    <a:pt x="1106" y="516"/>
                    <a:pt x="1107" y="516"/>
                    <a:pt x="1107" y="516"/>
                  </a:cubicBezTo>
                  <a:cubicBezTo>
                    <a:pt x="1108" y="517"/>
                    <a:pt x="1109" y="519"/>
                    <a:pt x="1110" y="520"/>
                  </a:cubicBezTo>
                  <a:cubicBezTo>
                    <a:pt x="1111" y="521"/>
                    <a:pt x="1111" y="521"/>
                    <a:pt x="1112" y="523"/>
                  </a:cubicBezTo>
                  <a:cubicBezTo>
                    <a:pt x="1113" y="523"/>
                    <a:pt x="1114" y="524"/>
                    <a:pt x="1115" y="525"/>
                  </a:cubicBezTo>
                  <a:cubicBezTo>
                    <a:pt x="1116" y="525"/>
                    <a:pt x="1117" y="525"/>
                    <a:pt x="1118" y="526"/>
                  </a:cubicBezTo>
                  <a:cubicBezTo>
                    <a:pt x="1119" y="527"/>
                    <a:pt x="1118" y="529"/>
                    <a:pt x="1119" y="529"/>
                  </a:cubicBezTo>
                  <a:cubicBezTo>
                    <a:pt x="1121" y="528"/>
                    <a:pt x="1121" y="525"/>
                    <a:pt x="1121" y="524"/>
                  </a:cubicBezTo>
                  <a:cubicBezTo>
                    <a:pt x="1120" y="522"/>
                    <a:pt x="1118" y="524"/>
                    <a:pt x="1116" y="522"/>
                  </a:cubicBezTo>
                  <a:cubicBezTo>
                    <a:pt x="1116" y="522"/>
                    <a:pt x="1116" y="521"/>
                    <a:pt x="1116" y="521"/>
                  </a:cubicBezTo>
                  <a:cubicBezTo>
                    <a:pt x="1116" y="519"/>
                    <a:pt x="1114" y="516"/>
                    <a:pt x="1116" y="514"/>
                  </a:cubicBezTo>
                  <a:cubicBezTo>
                    <a:pt x="1117" y="513"/>
                    <a:pt x="1118" y="518"/>
                    <a:pt x="1119" y="519"/>
                  </a:cubicBezTo>
                  <a:cubicBezTo>
                    <a:pt x="1120" y="519"/>
                    <a:pt x="1121" y="520"/>
                    <a:pt x="1121" y="521"/>
                  </a:cubicBezTo>
                  <a:cubicBezTo>
                    <a:pt x="1121" y="522"/>
                    <a:pt x="1122" y="523"/>
                    <a:pt x="1123" y="523"/>
                  </a:cubicBezTo>
                  <a:cubicBezTo>
                    <a:pt x="1123" y="522"/>
                    <a:pt x="1122" y="521"/>
                    <a:pt x="1122" y="520"/>
                  </a:cubicBezTo>
                  <a:cubicBezTo>
                    <a:pt x="1121" y="518"/>
                    <a:pt x="1122" y="518"/>
                    <a:pt x="1122" y="516"/>
                  </a:cubicBezTo>
                  <a:cubicBezTo>
                    <a:pt x="1123" y="515"/>
                    <a:pt x="1122" y="514"/>
                    <a:pt x="1121" y="513"/>
                  </a:cubicBezTo>
                  <a:close/>
                  <a:moveTo>
                    <a:pt x="1168" y="593"/>
                  </a:moveTo>
                  <a:cubicBezTo>
                    <a:pt x="1168" y="594"/>
                    <a:pt x="1172" y="595"/>
                    <a:pt x="1172" y="597"/>
                  </a:cubicBezTo>
                  <a:cubicBezTo>
                    <a:pt x="1173" y="599"/>
                    <a:pt x="1170" y="600"/>
                    <a:pt x="1169" y="601"/>
                  </a:cubicBezTo>
                  <a:cubicBezTo>
                    <a:pt x="1168" y="604"/>
                    <a:pt x="1171" y="603"/>
                    <a:pt x="1173" y="604"/>
                  </a:cubicBezTo>
                  <a:cubicBezTo>
                    <a:pt x="1174" y="605"/>
                    <a:pt x="1174" y="606"/>
                    <a:pt x="1175" y="606"/>
                  </a:cubicBezTo>
                  <a:cubicBezTo>
                    <a:pt x="1176" y="606"/>
                    <a:pt x="1177" y="606"/>
                    <a:pt x="1177" y="607"/>
                  </a:cubicBezTo>
                  <a:cubicBezTo>
                    <a:pt x="1179" y="610"/>
                    <a:pt x="1176" y="611"/>
                    <a:pt x="1175" y="613"/>
                  </a:cubicBezTo>
                  <a:cubicBezTo>
                    <a:pt x="1174" y="614"/>
                    <a:pt x="1174" y="615"/>
                    <a:pt x="1174" y="616"/>
                  </a:cubicBezTo>
                  <a:cubicBezTo>
                    <a:pt x="1173" y="618"/>
                    <a:pt x="1175" y="618"/>
                    <a:pt x="1175" y="619"/>
                  </a:cubicBezTo>
                  <a:cubicBezTo>
                    <a:pt x="1176" y="620"/>
                    <a:pt x="1177" y="618"/>
                    <a:pt x="1177" y="617"/>
                  </a:cubicBezTo>
                  <a:cubicBezTo>
                    <a:pt x="1178" y="615"/>
                    <a:pt x="1179" y="614"/>
                    <a:pt x="1180" y="613"/>
                  </a:cubicBezTo>
                  <a:cubicBezTo>
                    <a:pt x="1182" y="610"/>
                    <a:pt x="1183" y="606"/>
                    <a:pt x="1186" y="604"/>
                  </a:cubicBezTo>
                  <a:cubicBezTo>
                    <a:pt x="1188" y="603"/>
                    <a:pt x="1191" y="603"/>
                    <a:pt x="1193" y="603"/>
                  </a:cubicBezTo>
                  <a:cubicBezTo>
                    <a:pt x="1195" y="603"/>
                    <a:pt x="1198" y="602"/>
                    <a:pt x="1199" y="601"/>
                  </a:cubicBezTo>
                  <a:cubicBezTo>
                    <a:pt x="1201" y="600"/>
                    <a:pt x="1202" y="598"/>
                    <a:pt x="1203" y="597"/>
                  </a:cubicBezTo>
                  <a:cubicBezTo>
                    <a:pt x="1205" y="596"/>
                    <a:pt x="1207" y="596"/>
                    <a:pt x="1208" y="595"/>
                  </a:cubicBezTo>
                  <a:cubicBezTo>
                    <a:pt x="1210" y="595"/>
                    <a:pt x="1213" y="596"/>
                    <a:pt x="1212" y="594"/>
                  </a:cubicBezTo>
                  <a:cubicBezTo>
                    <a:pt x="1211" y="593"/>
                    <a:pt x="1211" y="592"/>
                    <a:pt x="1210" y="592"/>
                  </a:cubicBezTo>
                  <a:cubicBezTo>
                    <a:pt x="1210" y="591"/>
                    <a:pt x="1207" y="591"/>
                    <a:pt x="1209" y="590"/>
                  </a:cubicBezTo>
                  <a:cubicBezTo>
                    <a:pt x="1210" y="590"/>
                    <a:pt x="1215" y="593"/>
                    <a:pt x="1214" y="589"/>
                  </a:cubicBezTo>
                  <a:cubicBezTo>
                    <a:pt x="1213" y="588"/>
                    <a:pt x="1211" y="586"/>
                    <a:pt x="1209" y="586"/>
                  </a:cubicBezTo>
                  <a:cubicBezTo>
                    <a:pt x="1208" y="586"/>
                    <a:pt x="1207" y="586"/>
                    <a:pt x="1206" y="587"/>
                  </a:cubicBezTo>
                  <a:cubicBezTo>
                    <a:pt x="1206" y="588"/>
                    <a:pt x="1207" y="589"/>
                    <a:pt x="1206" y="590"/>
                  </a:cubicBezTo>
                  <a:cubicBezTo>
                    <a:pt x="1204" y="592"/>
                    <a:pt x="1202" y="589"/>
                    <a:pt x="1200" y="588"/>
                  </a:cubicBezTo>
                  <a:cubicBezTo>
                    <a:pt x="1198" y="588"/>
                    <a:pt x="1196" y="588"/>
                    <a:pt x="1194" y="588"/>
                  </a:cubicBezTo>
                  <a:cubicBezTo>
                    <a:pt x="1190" y="589"/>
                    <a:pt x="1186" y="590"/>
                    <a:pt x="1182" y="592"/>
                  </a:cubicBezTo>
                  <a:cubicBezTo>
                    <a:pt x="1179" y="592"/>
                    <a:pt x="1177" y="594"/>
                    <a:pt x="1175" y="594"/>
                  </a:cubicBezTo>
                  <a:cubicBezTo>
                    <a:pt x="1173" y="594"/>
                    <a:pt x="1170" y="591"/>
                    <a:pt x="1168" y="593"/>
                  </a:cubicBezTo>
                  <a:close/>
                  <a:moveTo>
                    <a:pt x="1162" y="523"/>
                  </a:moveTo>
                  <a:cubicBezTo>
                    <a:pt x="1162" y="522"/>
                    <a:pt x="1162" y="522"/>
                    <a:pt x="1161" y="522"/>
                  </a:cubicBezTo>
                  <a:cubicBezTo>
                    <a:pt x="1160" y="522"/>
                    <a:pt x="1160" y="522"/>
                    <a:pt x="1160" y="522"/>
                  </a:cubicBezTo>
                  <a:cubicBezTo>
                    <a:pt x="1160" y="523"/>
                    <a:pt x="1160" y="523"/>
                    <a:pt x="1161" y="523"/>
                  </a:cubicBezTo>
                  <a:cubicBezTo>
                    <a:pt x="1162" y="523"/>
                    <a:pt x="1162" y="523"/>
                    <a:pt x="1162" y="523"/>
                  </a:cubicBezTo>
                  <a:close/>
                  <a:moveTo>
                    <a:pt x="1175" y="519"/>
                  </a:moveTo>
                  <a:cubicBezTo>
                    <a:pt x="1174" y="519"/>
                    <a:pt x="1173" y="520"/>
                    <a:pt x="1173" y="520"/>
                  </a:cubicBezTo>
                  <a:cubicBezTo>
                    <a:pt x="1173" y="521"/>
                    <a:pt x="1175" y="521"/>
                    <a:pt x="1176" y="520"/>
                  </a:cubicBezTo>
                  <a:cubicBezTo>
                    <a:pt x="1177" y="520"/>
                    <a:pt x="1178" y="519"/>
                    <a:pt x="1177" y="519"/>
                  </a:cubicBezTo>
                  <a:cubicBezTo>
                    <a:pt x="1177" y="518"/>
                    <a:pt x="1176" y="518"/>
                    <a:pt x="1175" y="519"/>
                  </a:cubicBezTo>
                  <a:close/>
                  <a:moveTo>
                    <a:pt x="1183" y="515"/>
                  </a:moveTo>
                  <a:cubicBezTo>
                    <a:pt x="1183" y="514"/>
                    <a:pt x="1182" y="514"/>
                    <a:pt x="1181" y="514"/>
                  </a:cubicBezTo>
                  <a:cubicBezTo>
                    <a:pt x="1179" y="514"/>
                    <a:pt x="1178" y="514"/>
                    <a:pt x="1178" y="514"/>
                  </a:cubicBezTo>
                  <a:cubicBezTo>
                    <a:pt x="1178" y="515"/>
                    <a:pt x="1179" y="515"/>
                    <a:pt x="1180" y="515"/>
                  </a:cubicBezTo>
                  <a:cubicBezTo>
                    <a:pt x="1182" y="516"/>
                    <a:pt x="1183" y="515"/>
                    <a:pt x="1183" y="515"/>
                  </a:cubicBezTo>
                  <a:close/>
                  <a:moveTo>
                    <a:pt x="1175" y="574"/>
                  </a:moveTo>
                  <a:cubicBezTo>
                    <a:pt x="1175" y="575"/>
                    <a:pt x="1177" y="575"/>
                    <a:pt x="1178" y="575"/>
                  </a:cubicBezTo>
                  <a:cubicBezTo>
                    <a:pt x="1179" y="575"/>
                    <a:pt x="1180" y="575"/>
                    <a:pt x="1181" y="576"/>
                  </a:cubicBezTo>
                  <a:cubicBezTo>
                    <a:pt x="1182" y="576"/>
                    <a:pt x="1183" y="577"/>
                    <a:pt x="1184" y="578"/>
                  </a:cubicBezTo>
                  <a:cubicBezTo>
                    <a:pt x="1187" y="579"/>
                    <a:pt x="1188" y="579"/>
                    <a:pt x="1188" y="582"/>
                  </a:cubicBezTo>
                  <a:cubicBezTo>
                    <a:pt x="1188" y="583"/>
                    <a:pt x="1187" y="584"/>
                    <a:pt x="1189" y="584"/>
                  </a:cubicBezTo>
                  <a:cubicBezTo>
                    <a:pt x="1190" y="585"/>
                    <a:pt x="1190" y="584"/>
                    <a:pt x="1191" y="583"/>
                  </a:cubicBezTo>
                  <a:cubicBezTo>
                    <a:pt x="1193" y="582"/>
                    <a:pt x="1195" y="580"/>
                    <a:pt x="1197" y="580"/>
                  </a:cubicBezTo>
                  <a:cubicBezTo>
                    <a:pt x="1199" y="579"/>
                    <a:pt x="1204" y="580"/>
                    <a:pt x="1201" y="577"/>
                  </a:cubicBezTo>
                  <a:cubicBezTo>
                    <a:pt x="1200" y="576"/>
                    <a:pt x="1200" y="575"/>
                    <a:pt x="1199" y="575"/>
                  </a:cubicBezTo>
                  <a:cubicBezTo>
                    <a:pt x="1198" y="574"/>
                    <a:pt x="1197" y="573"/>
                    <a:pt x="1196" y="573"/>
                  </a:cubicBezTo>
                  <a:cubicBezTo>
                    <a:pt x="1195" y="572"/>
                    <a:pt x="1195" y="569"/>
                    <a:pt x="1194" y="568"/>
                  </a:cubicBezTo>
                  <a:cubicBezTo>
                    <a:pt x="1192" y="568"/>
                    <a:pt x="1189" y="571"/>
                    <a:pt x="1188" y="571"/>
                  </a:cubicBezTo>
                  <a:cubicBezTo>
                    <a:pt x="1186" y="572"/>
                    <a:pt x="1184" y="572"/>
                    <a:pt x="1183" y="573"/>
                  </a:cubicBezTo>
                  <a:cubicBezTo>
                    <a:pt x="1182" y="573"/>
                    <a:pt x="1181" y="573"/>
                    <a:pt x="1181" y="574"/>
                  </a:cubicBezTo>
                  <a:cubicBezTo>
                    <a:pt x="1180" y="574"/>
                    <a:pt x="1179" y="574"/>
                    <a:pt x="1178" y="574"/>
                  </a:cubicBezTo>
                  <a:cubicBezTo>
                    <a:pt x="1178" y="574"/>
                    <a:pt x="1175" y="573"/>
                    <a:pt x="1175" y="574"/>
                  </a:cubicBezTo>
                  <a:close/>
                  <a:moveTo>
                    <a:pt x="959" y="738"/>
                  </a:moveTo>
                  <a:cubicBezTo>
                    <a:pt x="960" y="739"/>
                    <a:pt x="961" y="739"/>
                    <a:pt x="963" y="739"/>
                  </a:cubicBezTo>
                  <a:cubicBezTo>
                    <a:pt x="964" y="740"/>
                    <a:pt x="965" y="741"/>
                    <a:pt x="965" y="742"/>
                  </a:cubicBezTo>
                  <a:cubicBezTo>
                    <a:pt x="968" y="743"/>
                    <a:pt x="967" y="738"/>
                    <a:pt x="967" y="737"/>
                  </a:cubicBezTo>
                  <a:cubicBezTo>
                    <a:pt x="969" y="735"/>
                    <a:pt x="969" y="734"/>
                    <a:pt x="966" y="733"/>
                  </a:cubicBezTo>
                  <a:cubicBezTo>
                    <a:pt x="964" y="732"/>
                    <a:pt x="963" y="731"/>
                    <a:pt x="961" y="730"/>
                  </a:cubicBezTo>
                  <a:cubicBezTo>
                    <a:pt x="960" y="730"/>
                    <a:pt x="959" y="729"/>
                    <a:pt x="958" y="729"/>
                  </a:cubicBezTo>
                  <a:cubicBezTo>
                    <a:pt x="957" y="730"/>
                    <a:pt x="958" y="731"/>
                    <a:pt x="958" y="732"/>
                  </a:cubicBezTo>
                  <a:cubicBezTo>
                    <a:pt x="958" y="734"/>
                    <a:pt x="956" y="737"/>
                    <a:pt x="959" y="738"/>
                  </a:cubicBezTo>
                  <a:close/>
                  <a:moveTo>
                    <a:pt x="1084" y="625"/>
                  </a:moveTo>
                  <a:cubicBezTo>
                    <a:pt x="1085" y="624"/>
                    <a:pt x="1085" y="623"/>
                    <a:pt x="1086" y="623"/>
                  </a:cubicBezTo>
                  <a:cubicBezTo>
                    <a:pt x="1087" y="623"/>
                    <a:pt x="1088" y="622"/>
                    <a:pt x="1087" y="621"/>
                  </a:cubicBezTo>
                  <a:cubicBezTo>
                    <a:pt x="1087" y="621"/>
                    <a:pt x="1086" y="621"/>
                    <a:pt x="1086" y="620"/>
                  </a:cubicBezTo>
                  <a:cubicBezTo>
                    <a:pt x="1086" y="620"/>
                    <a:pt x="1085" y="619"/>
                    <a:pt x="1085" y="619"/>
                  </a:cubicBezTo>
                  <a:cubicBezTo>
                    <a:pt x="1084" y="618"/>
                    <a:pt x="1083" y="617"/>
                    <a:pt x="1082" y="618"/>
                  </a:cubicBezTo>
                  <a:cubicBezTo>
                    <a:pt x="1081" y="618"/>
                    <a:pt x="1080" y="619"/>
                    <a:pt x="1079" y="619"/>
                  </a:cubicBezTo>
                  <a:cubicBezTo>
                    <a:pt x="1078" y="619"/>
                    <a:pt x="1077" y="619"/>
                    <a:pt x="1076" y="619"/>
                  </a:cubicBezTo>
                  <a:cubicBezTo>
                    <a:pt x="1075" y="619"/>
                    <a:pt x="1074" y="618"/>
                    <a:pt x="1073" y="619"/>
                  </a:cubicBezTo>
                  <a:cubicBezTo>
                    <a:pt x="1072" y="619"/>
                    <a:pt x="1072" y="620"/>
                    <a:pt x="1071" y="621"/>
                  </a:cubicBezTo>
                  <a:cubicBezTo>
                    <a:pt x="1069" y="622"/>
                    <a:pt x="1067" y="622"/>
                    <a:pt x="1067" y="624"/>
                  </a:cubicBezTo>
                  <a:cubicBezTo>
                    <a:pt x="1066" y="627"/>
                    <a:pt x="1065" y="628"/>
                    <a:pt x="1063" y="629"/>
                  </a:cubicBezTo>
                  <a:cubicBezTo>
                    <a:pt x="1062" y="630"/>
                    <a:pt x="1060" y="631"/>
                    <a:pt x="1059" y="633"/>
                  </a:cubicBezTo>
                  <a:cubicBezTo>
                    <a:pt x="1058" y="634"/>
                    <a:pt x="1058" y="636"/>
                    <a:pt x="1058" y="638"/>
                  </a:cubicBezTo>
                  <a:cubicBezTo>
                    <a:pt x="1057" y="641"/>
                    <a:pt x="1057" y="645"/>
                    <a:pt x="1058" y="648"/>
                  </a:cubicBezTo>
                  <a:cubicBezTo>
                    <a:pt x="1059" y="649"/>
                    <a:pt x="1059" y="649"/>
                    <a:pt x="1060" y="651"/>
                  </a:cubicBezTo>
                  <a:cubicBezTo>
                    <a:pt x="1060" y="652"/>
                    <a:pt x="1060" y="653"/>
                    <a:pt x="1060" y="654"/>
                  </a:cubicBezTo>
                  <a:cubicBezTo>
                    <a:pt x="1060" y="655"/>
                    <a:pt x="1061" y="655"/>
                    <a:pt x="1061" y="656"/>
                  </a:cubicBezTo>
                  <a:cubicBezTo>
                    <a:pt x="1061" y="658"/>
                    <a:pt x="1059" y="658"/>
                    <a:pt x="1059" y="659"/>
                  </a:cubicBezTo>
                  <a:cubicBezTo>
                    <a:pt x="1058" y="662"/>
                    <a:pt x="1063" y="659"/>
                    <a:pt x="1064" y="658"/>
                  </a:cubicBezTo>
                  <a:cubicBezTo>
                    <a:pt x="1066" y="657"/>
                    <a:pt x="1067" y="656"/>
                    <a:pt x="1068" y="653"/>
                  </a:cubicBezTo>
                  <a:cubicBezTo>
                    <a:pt x="1069" y="651"/>
                    <a:pt x="1070" y="649"/>
                    <a:pt x="1073" y="649"/>
                  </a:cubicBezTo>
                  <a:cubicBezTo>
                    <a:pt x="1075" y="648"/>
                    <a:pt x="1077" y="649"/>
                    <a:pt x="1078" y="646"/>
                  </a:cubicBezTo>
                  <a:cubicBezTo>
                    <a:pt x="1078" y="645"/>
                    <a:pt x="1077" y="644"/>
                    <a:pt x="1078" y="643"/>
                  </a:cubicBezTo>
                  <a:cubicBezTo>
                    <a:pt x="1078" y="642"/>
                    <a:pt x="1080" y="642"/>
                    <a:pt x="1081" y="642"/>
                  </a:cubicBezTo>
                  <a:cubicBezTo>
                    <a:pt x="1082" y="642"/>
                    <a:pt x="1082" y="641"/>
                    <a:pt x="1082" y="640"/>
                  </a:cubicBezTo>
                  <a:cubicBezTo>
                    <a:pt x="1082" y="638"/>
                    <a:pt x="1081" y="638"/>
                    <a:pt x="1080" y="638"/>
                  </a:cubicBezTo>
                  <a:cubicBezTo>
                    <a:pt x="1079" y="637"/>
                    <a:pt x="1078" y="637"/>
                    <a:pt x="1078" y="636"/>
                  </a:cubicBezTo>
                  <a:cubicBezTo>
                    <a:pt x="1078" y="634"/>
                    <a:pt x="1079" y="634"/>
                    <a:pt x="1079" y="633"/>
                  </a:cubicBezTo>
                  <a:cubicBezTo>
                    <a:pt x="1080" y="631"/>
                    <a:pt x="1078" y="629"/>
                    <a:pt x="1079" y="627"/>
                  </a:cubicBezTo>
                  <a:cubicBezTo>
                    <a:pt x="1080" y="626"/>
                    <a:pt x="1083" y="627"/>
                    <a:pt x="1084" y="625"/>
                  </a:cubicBezTo>
                  <a:close/>
                  <a:moveTo>
                    <a:pt x="1012" y="688"/>
                  </a:moveTo>
                  <a:cubicBezTo>
                    <a:pt x="1013" y="688"/>
                    <a:pt x="1013" y="684"/>
                    <a:pt x="1014" y="682"/>
                  </a:cubicBezTo>
                  <a:cubicBezTo>
                    <a:pt x="1014" y="680"/>
                    <a:pt x="1015" y="678"/>
                    <a:pt x="1016" y="676"/>
                  </a:cubicBezTo>
                  <a:cubicBezTo>
                    <a:pt x="1018" y="674"/>
                    <a:pt x="1018" y="672"/>
                    <a:pt x="1019" y="670"/>
                  </a:cubicBezTo>
                  <a:cubicBezTo>
                    <a:pt x="1019" y="669"/>
                    <a:pt x="1020" y="668"/>
                    <a:pt x="1020" y="667"/>
                  </a:cubicBezTo>
                  <a:cubicBezTo>
                    <a:pt x="1021" y="666"/>
                    <a:pt x="1021" y="665"/>
                    <a:pt x="1022" y="663"/>
                  </a:cubicBezTo>
                  <a:cubicBezTo>
                    <a:pt x="1023" y="660"/>
                    <a:pt x="1025" y="658"/>
                    <a:pt x="1026" y="655"/>
                  </a:cubicBezTo>
                  <a:cubicBezTo>
                    <a:pt x="1026" y="652"/>
                    <a:pt x="1027" y="650"/>
                    <a:pt x="1028" y="647"/>
                  </a:cubicBezTo>
                  <a:cubicBezTo>
                    <a:pt x="1028" y="646"/>
                    <a:pt x="1029" y="642"/>
                    <a:pt x="1028" y="641"/>
                  </a:cubicBezTo>
                  <a:cubicBezTo>
                    <a:pt x="1025" y="640"/>
                    <a:pt x="1022" y="650"/>
                    <a:pt x="1022" y="651"/>
                  </a:cubicBezTo>
                  <a:cubicBezTo>
                    <a:pt x="1021" y="655"/>
                    <a:pt x="1018" y="658"/>
                    <a:pt x="1016" y="661"/>
                  </a:cubicBezTo>
                  <a:cubicBezTo>
                    <a:pt x="1015" y="664"/>
                    <a:pt x="1014" y="665"/>
                    <a:pt x="1012" y="666"/>
                  </a:cubicBezTo>
                  <a:cubicBezTo>
                    <a:pt x="1010" y="667"/>
                    <a:pt x="1010" y="669"/>
                    <a:pt x="1009" y="671"/>
                  </a:cubicBezTo>
                  <a:cubicBezTo>
                    <a:pt x="1008" y="673"/>
                    <a:pt x="1008" y="675"/>
                    <a:pt x="1007" y="677"/>
                  </a:cubicBezTo>
                  <a:cubicBezTo>
                    <a:pt x="1007" y="679"/>
                    <a:pt x="1008" y="681"/>
                    <a:pt x="1009" y="683"/>
                  </a:cubicBezTo>
                  <a:cubicBezTo>
                    <a:pt x="1009" y="685"/>
                    <a:pt x="1010" y="689"/>
                    <a:pt x="1012" y="688"/>
                  </a:cubicBezTo>
                  <a:close/>
                  <a:moveTo>
                    <a:pt x="833" y="708"/>
                  </a:moveTo>
                  <a:cubicBezTo>
                    <a:pt x="834" y="711"/>
                    <a:pt x="835" y="706"/>
                    <a:pt x="836" y="706"/>
                  </a:cubicBezTo>
                  <a:cubicBezTo>
                    <a:pt x="837" y="705"/>
                    <a:pt x="838" y="706"/>
                    <a:pt x="838" y="704"/>
                  </a:cubicBezTo>
                  <a:cubicBezTo>
                    <a:pt x="837" y="703"/>
                    <a:pt x="836" y="703"/>
                    <a:pt x="836" y="702"/>
                  </a:cubicBezTo>
                  <a:cubicBezTo>
                    <a:pt x="835" y="702"/>
                    <a:pt x="835" y="701"/>
                    <a:pt x="834" y="700"/>
                  </a:cubicBezTo>
                  <a:cubicBezTo>
                    <a:pt x="832" y="698"/>
                    <a:pt x="833" y="704"/>
                    <a:pt x="833" y="704"/>
                  </a:cubicBezTo>
                  <a:cubicBezTo>
                    <a:pt x="833" y="705"/>
                    <a:pt x="833" y="707"/>
                    <a:pt x="833" y="708"/>
                  </a:cubicBezTo>
                  <a:close/>
                  <a:moveTo>
                    <a:pt x="1211" y="572"/>
                  </a:moveTo>
                  <a:cubicBezTo>
                    <a:pt x="1212" y="573"/>
                    <a:pt x="1212" y="573"/>
                    <a:pt x="1212" y="574"/>
                  </a:cubicBezTo>
                  <a:cubicBezTo>
                    <a:pt x="1213" y="574"/>
                    <a:pt x="1214" y="574"/>
                    <a:pt x="1214" y="573"/>
                  </a:cubicBezTo>
                  <a:cubicBezTo>
                    <a:pt x="1214" y="572"/>
                    <a:pt x="1213" y="572"/>
                    <a:pt x="1213" y="572"/>
                  </a:cubicBezTo>
                  <a:cubicBezTo>
                    <a:pt x="1212" y="571"/>
                    <a:pt x="1212" y="569"/>
                    <a:pt x="1211" y="569"/>
                  </a:cubicBezTo>
                  <a:cubicBezTo>
                    <a:pt x="1210" y="569"/>
                    <a:pt x="1209" y="570"/>
                    <a:pt x="1210" y="571"/>
                  </a:cubicBezTo>
                  <a:cubicBezTo>
                    <a:pt x="1210" y="572"/>
                    <a:pt x="1211" y="572"/>
                    <a:pt x="1211" y="572"/>
                  </a:cubicBezTo>
                  <a:close/>
                  <a:moveTo>
                    <a:pt x="1187" y="511"/>
                  </a:moveTo>
                  <a:cubicBezTo>
                    <a:pt x="1187" y="511"/>
                    <a:pt x="1186" y="511"/>
                    <a:pt x="1186" y="511"/>
                  </a:cubicBezTo>
                  <a:cubicBezTo>
                    <a:pt x="1185" y="511"/>
                    <a:pt x="1184" y="511"/>
                    <a:pt x="1184" y="512"/>
                  </a:cubicBezTo>
                  <a:cubicBezTo>
                    <a:pt x="1184" y="512"/>
                    <a:pt x="1185" y="512"/>
                    <a:pt x="1186" y="512"/>
                  </a:cubicBezTo>
                  <a:cubicBezTo>
                    <a:pt x="1186" y="512"/>
                    <a:pt x="1187" y="512"/>
                    <a:pt x="1187" y="511"/>
                  </a:cubicBezTo>
                  <a:close/>
                  <a:moveTo>
                    <a:pt x="1167" y="520"/>
                  </a:moveTo>
                  <a:cubicBezTo>
                    <a:pt x="1167" y="520"/>
                    <a:pt x="1166" y="521"/>
                    <a:pt x="1166" y="521"/>
                  </a:cubicBezTo>
                  <a:cubicBezTo>
                    <a:pt x="1166" y="522"/>
                    <a:pt x="1167" y="522"/>
                    <a:pt x="1167" y="522"/>
                  </a:cubicBezTo>
                  <a:cubicBezTo>
                    <a:pt x="1168" y="522"/>
                    <a:pt x="1169" y="522"/>
                    <a:pt x="1169" y="521"/>
                  </a:cubicBezTo>
                  <a:cubicBezTo>
                    <a:pt x="1169" y="521"/>
                    <a:pt x="1168" y="520"/>
                    <a:pt x="1167" y="520"/>
                  </a:cubicBezTo>
                  <a:close/>
                  <a:moveTo>
                    <a:pt x="681" y="530"/>
                  </a:moveTo>
                  <a:cubicBezTo>
                    <a:pt x="681" y="530"/>
                    <a:pt x="680" y="528"/>
                    <a:pt x="679" y="528"/>
                  </a:cubicBezTo>
                  <a:cubicBezTo>
                    <a:pt x="678" y="528"/>
                    <a:pt x="679" y="530"/>
                    <a:pt x="679" y="531"/>
                  </a:cubicBezTo>
                  <a:cubicBezTo>
                    <a:pt x="680" y="532"/>
                    <a:pt x="680" y="534"/>
                    <a:pt x="682" y="535"/>
                  </a:cubicBezTo>
                  <a:cubicBezTo>
                    <a:pt x="683" y="536"/>
                    <a:pt x="685" y="536"/>
                    <a:pt x="686" y="536"/>
                  </a:cubicBezTo>
                  <a:cubicBezTo>
                    <a:pt x="687" y="535"/>
                    <a:pt x="685" y="534"/>
                    <a:pt x="685" y="534"/>
                  </a:cubicBezTo>
                  <a:cubicBezTo>
                    <a:pt x="684" y="532"/>
                    <a:pt x="685" y="532"/>
                    <a:pt x="686" y="532"/>
                  </a:cubicBezTo>
                  <a:cubicBezTo>
                    <a:pt x="687" y="532"/>
                    <a:pt x="688" y="532"/>
                    <a:pt x="689" y="531"/>
                  </a:cubicBezTo>
                  <a:cubicBezTo>
                    <a:pt x="690" y="530"/>
                    <a:pt x="690" y="529"/>
                    <a:pt x="690" y="528"/>
                  </a:cubicBezTo>
                  <a:cubicBezTo>
                    <a:pt x="690" y="527"/>
                    <a:pt x="691" y="526"/>
                    <a:pt x="691" y="525"/>
                  </a:cubicBezTo>
                  <a:cubicBezTo>
                    <a:pt x="690" y="523"/>
                    <a:pt x="690" y="523"/>
                    <a:pt x="689" y="524"/>
                  </a:cubicBezTo>
                  <a:cubicBezTo>
                    <a:pt x="687" y="524"/>
                    <a:pt x="682" y="525"/>
                    <a:pt x="683" y="528"/>
                  </a:cubicBezTo>
                  <a:cubicBezTo>
                    <a:pt x="683" y="528"/>
                    <a:pt x="684" y="529"/>
                    <a:pt x="683" y="530"/>
                  </a:cubicBezTo>
                  <a:cubicBezTo>
                    <a:pt x="683" y="530"/>
                    <a:pt x="682" y="530"/>
                    <a:pt x="681" y="530"/>
                  </a:cubicBezTo>
                  <a:close/>
                  <a:moveTo>
                    <a:pt x="974" y="1387"/>
                  </a:moveTo>
                  <a:cubicBezTo>
                    <a:pt x="974" y="1386"/>
                    <a:pt x="975" y="1385"/>
                    <a:pt x="975" y="1384"/>
                  </a:cubicBezTo>
                  <a:cubicBezTo>
                    <a:pt x="976" y="1382"/>
                    <a:pt x="976" y="1380"/>
                    <a:pt x="978" y="1379"/>
                  </a:cubicBezTo>
                  <a:cubicBezTo>
                    <a:pt x="980" y="1378"/>
                    <a:pt x="980" y="1376"/>
                    <a:pt x="981" y="1374"/>
                  </a:cubicBezTo>
                  <a:cubicBezTo>
                    <a:pt x="981" y="1373"/>
                    <a:pt x="982" y="1372"/>
                    <a:pt x="983" y="1372"/>
                  </a:cubicBezTo>
                  <a:cubicBezTo>
                    <a:pt x="984" y="1371"/>
                    <a:pt x="986" y="1371"/>
                    <a:pt x="985" y="1370"/>
                  </a:cubicBezTo>
                  <a:cubicBezTo>
                    <a:pt x="983" y="1370"/>
                    <a:pt x="981" y="1370"/>
                    <a:pt x="979" y="1370"/>
                  </a:cubicBezTo>
                  <a:cubicBezTo>
                    <a:pt x="977" y="1371"/>
                    <a:pt x="976" y="1372"/>
                    <a:pt x="974" y="1372"/>
                  </a:cubicBezTo>
                  <a:cubicBezTo>
                    <a:pt x="971" y="1372"/>
                    <a:pt x="970" y="1372"/>
                    <a:pt x="968" y="1373"/>
                  </a:cubicBezTo>
                  <a:cubicBezTo>
                    <a:pt x="966" y="1375"/>
                    <a:pt x="965" y="1376"/>
                    <a:pt x="963" y="1376"/>
                  </a:cubicBezTo>
                  <a:cubicBezTo>
                    <a:pt x="960" y="1376"/>
                    <a:pt x="959" y="1374"/>
                    <a:pt x="957" y="1374"/>
                  </a:cubicBezTo>
                  <a:cubicBezTo>
                    <a:pt x="955" y="1374"/>
                    <a:pt x="954" y="1376"/>
                    <a:pt x="953" y="1376"/>
                  </a:cubicBezTo>
                  <a:cubicBezTo>
                    <a:pt x="952" y="1377"/>
                    <a:pt x="951" y="1377"/>
                    <a:pt x="949" y="1378"/>
                  </a:cubicBezTo>
                  <a:cubicBezTo>
                    <a:pt x="947" y="1379"/>
                    <a:pt x="945" y="1379"/>
                    <a:pt x="942" y="1379"/>
                  </a:cubicBezTo>
                  <a:cubicBezTo>
                    <a:pt x="940" y="1378"/>
                    <a:pt x="938" y="1377"/>
                    <a:pt x="936" y="1377"/>
                  </a:cubicBezTo>
                  <a:cubicBezTo>
                    <a:pt x="935" y="1377"/>
                    <a:pt x="934" y="1378"/>
                    <a:pt x="932" y="1377"/>
                  </a:cubicBezTo>
                  <a:cubicBezTo>
                    <a:pt x="931" y="1376"/>
                    <a:pt x="930" y="1376"/>
                    <a:pt x="929" y="1376"/>
                  </a:cubicBezTo>
                  <a:cubicBezTo>
                    <a:pt x="927" y="1375"/>
                    <a:pt x="925" y="1375"/>
                    <a:pt x="922" y="1375"/>
                  </a:cubicBezTo>
                  <a:cubicBezTo>
                    <a:pt x="922" y="1375"/>
                    <a:pt x="920" y="1375"/>
                    <a:pt x="919" y="1375"/>
                  </a:cubicBezTo>
                  <a:cubicBezTo>
                    <a:pt x="918" y="1374"/>
                    <a:pt x="918" y="1373"/>
                    <a:pt x="918" y="1372"/>
                  </a:cubicBezTo>
                  <a:cubicBezTo>
                    <a:pt x="917" y="1371"/>
                    <a:pt x="916" y="1371"/>
                    <a:pt x="915" y="1372"/>
                  </a:cubicBezTo>
                  <a:cubicBezTo>
                    <a:pt x="914" y="1372"/>
                    <a:pt x="913" y="1373"/>
                    <a:pt x="912" y="1373"/>
                  </a:cubicBezTo>
                  <a:cubicBezTo>
                    <a:pt x="910" y="1374"/>
                    <a:pt x="909" y="1376"/>
                    <a:pt x="907" y="1377"/>
                  </a:cubicBezTo>
                  <a:cubicBezTo>
                    <a:pt x="905" y="1377"/>
                    <a:pt x="903" y="1377"/>
                    <a:pt x="901" y="1375"/>
                  </a:cubicBezTo>
                  <a:cubicBezTo>
                    <a:pt x="901" y="1374"/>
                    <a:pt x="901" y="1373"/>
                    <a:pt x="899" y="1373"/>
                  </a:cubicBezTo>
                  <a:cubicBezTo>
                    <a:pt x="898" y="1373"/>
                    <a:pt x="897" y="1374"/>
                    <a:pt x="897" y="1375"/>
                  </a:cubicBezTo>
                  <a:cubicBezTo>
                    <a:pt x="896" y="1376"/>
                    <a:pt x="895" y="1378"/>
                    <a:pt x="894" y="1379"/>
                  </a:cubicBezTo>
                  <a:cubicBezTo>
                    <a:pt x="892" y="1381"/>
                    <a:pt x="890" y="1382"/>
                    <a:pt x="889" y="1384"/>
                  </a:cubicBezTo>
                  <a:cubicBezTo>
                    <a:pt x="888" y="1386"/>
                    <a:pt x="891" y="1387"/>
                    <a:pt x="892" y="1388"/>
                  </a:cubicBezTo>
                  <a:cubicBezTo>
                    <a:pt x="893" y="1389"/>
                    <a:pt x="894" y="1390"/>
                    <a:pt x="894" y="1391"/>
                  </a:cubicBezTo>
                  <a:cubicBezTo>
                    <a:pt x="895" y="1392"/>
                    <a:pt x="895" y="1392"/>
                    <a:pt x="896" y="1393"/>
                  </a:cubicBezTo>
                  <a:cubicBezTo>
                    <a:pt x="896" y="1394"/>
                    <a:pt x="896" y="1395"/>
                    <a:pt x="897" y="1396"/>
                  </a:cubicBezTo>
                  <a:cubicBezTo>
                    <a:pt x="898" y="1397"/>
                    <a:pt x="901" y="1393"/>
                    <a:pt x="903" y="1392"/>
                  </a:cubicBezTo>
                  <a:cubicBezTo>
                    <a:pt x="904" y="1392"/>
                    <a:pt x="904" y="1393"/>
                    <a:pt x="905" y="1393"/>
                  </a:cubicBezTo>
                  <a:cubicBezTo>
                    <a:pt x="906" y="1394"/>
                    <a:pt x="906" y="1394"/>
                    <a:pt x="907" y="1395"/>
                  </a:cubicBezTo>
                  <a:cubicBezTo>
                    <a:pt x="908" y="1395"/>
                    <a:pt x="909" y="1395"/>
                    <a:pt x="910" y="1396"/>
                  </a:cubicBezTo>
                  <a:cubicBezTo>
                    <a:pt x="912" y="1396"/>
                    <a:pt x="913" y="1398"/>
                    <a:pt x="915" y="1399"/>
                  </a:cubicBezTo>
                  <a:cubicBezTo>
                    <a:pt x="917" y="1400"/>
                    <a:pt x="919" y="1401"/>
                    <a:pt x="921" y="1401"/>
                  </a:cubicBezTo>
                  <a:cubicBezTo>
                    <a:pt x="923" y="1402"/>
                    <a:pt x="924" y="1404"/>
                    <a:pt x="926" y="1405"/>
                  </a:cubicBezTo>
                  <a:cubicBezTo>
                    <a:pt x="928" y="1406"/>
                    <a:pt x="930" y="1405"/>
                    <a:pt x="932" y="1406"/>
                  </a:cubicBezTo>
                  <a:cubicBezTo>
                    <a:pt x="933" y="1407"/>
                    <a:pt x="933" y="1408"/>
                    <a:pt x="933" y="1409"/>
                  </a:cubicBezTo>
                  <a:cubicBezTo>
                    <a:pt x="934" y="1409"/>
                    <a:pt x="935" y="1410"/>
                    <a:pt x="936" y="1410"/>
                  </a:cubicBezTo>
                  <a:cubicBezTo>
                    <a:pt x="940" y="1410"/>
                    <a:pt x="943" y="1411"/>
                    <a:pt x="946" y="1414"/>
                  </a:cubicBezTo>
                  <a:cubicBezTo>
                    <a:pt x="948" y="1415"/>
                    <a:pt x="948" y="1417"/>
                    <a:pt x="949" y="1418"/>
                  </a:cubicBezTo>
                  <a:cubicBezTo>
                    <a:pt x="950" y="1419"/>
                    <a:pt x="950" y="1420"/>
                    <a:pt x="951" y="1421"/>
                  </a:cubicBezTo>
                  <a:cubicBezTo>
                    <a:pt x="951" y="1421"/>
                    <a:pt x="952" y="1422"/>
                    <a:pt x="953" y="1422"/>
                  </a:cubicBezTo>
                  <a:cubicBezTo>
                    <a:pt x="955" y="1423"/>
                    <a:pt x="957" y="1422"/>
                    <a:pt x="960" y="1423"/>
                  </a:cubicBezTo>
                  <a:cubicBezTo>
                    <a:pt x="961" y="1423"/>
                    <a:pt x="961" y="1423"/>
                    <a:pt x="962" y="1424"/>
                  </a:cubicBezTo>
                  <a:cubicBezTo>
                    <a:pt x="964" y="1424"/>
                    <a:pt x="967" y="1423"/>
                    <a:pt x="968" y="1424"/>
                  </a:cubicBezTo>
                  <a:cubicBezTo>
                    <a:pt x="969" y="1425"/>
                    <a:pt x="969" y="1426"/>
                    <a:pt x="970" y="1425"/>
                  </a:cubicBezTo>
                  <a:cubicBezTo>
                    <a:pt x="970" y="1425"/>
                    <a:pt x="970" y="1423"/>
                    <a:pt x="970" y="1422"/>
                  </a:cubicBezTo>
                  <a:cubicBezTo>
                    <a:pt x="970" y="1421"/>
                    <a:pt x="968" y="1419"/>
                    <a:pt x="970" y="1419"/>
                  </a:cubicBezTo>
                  <a:cubicBezTo>
                    <a:pt x="971" y="1418"/>
                    <a:pt x="972" y="1419"/>
                    <a:pt x="972" y="1418"/>
                  </a:cubicBezTo>
                  <a:cubicBezTo>
                    <a:pt x="972" y="1416"/>
                    <a:pt x="969" y="1413"/>
                    <a:pt x="973" y="1413"/>
                  </a:cubicBezTo>
                  <a:cubicBezTo>
                    <a:pt x="973" y="1413"/>
                    <a:pt x="974" y="1414"/>
                    <a:pt x="975" y="1413"/>
                  </a:cubicBezTo>
                  <a:cubicBezTo>
                    <a:pt x="975" y="1413"/>
                    <a:pt x="975" y="1412"/>
                    <a:pt x="975" y="1411"/>
                  </a:cubicBezTo>
                  <a:cubicBezTo>
                    <a:pt x="974" y="1410"/>
                    <a:pt x="974" y="1410"/>
                    <a:pt x="973" y="1409"/>
                  </a:cubicBezTo>
                  <a:cubicBezTo>
                    <a:pt x="973" y="1408"/>
                    <a:pt x="973" y="1408"/>
                    <a:pt x="972" y="1407"/>
                  </a:cubicBezTo>
                  <a:cubicBezTo>
                    <a:pt x="971" y="1406"/>
                    <a:pt x="972" y="1405"/>
                    <a:pt x="971" y="1404"/>
                  </a:cubicBezTo>
                  <a:cubicBezTo>
                    <a:pt x="970" y="1404"/>
                    <a:pt x="969" y="1404"/>
                    <a:pt x="969" y="1403"/>
                  </a:cubicBezTo>
                  <a:cubicBezTo>
                    <a:pt x="968" y="1402"/>
                    <a:pt x="968" y="1400"/>
                    <a:pt x="968" y="1399"/>
                  </a:cubicBezTo>
                  <a:cubicBezTo>
                    <a:pt x="968" y="1398"/>
                    <a:pt x="968" y="1397"/>
                    <a:pt x="969" y="1396"/>
                  </a:cubicBezTo>
                  <a:cubicBezTo>
                    <a:pt x="970" y="1396"/>
                    <a:pt x="971" y="1396"/>
                    <a:pt x="971" y="1395"/>
                  </a:cubicBezTo>
                  <a:cubicBezTo>
                    <a:pt x="972" y="1393"/>
                    <a:pt x="971" y="1391"/>
                    <a:pt x="971" y="1390"/>
                  </a:cubicBezTo>
                  <a:cubicBezTo>
                    <a:pt x="972" y="1388"/>
                    <a:pt x="973" y="1388"/>
                    <a:pt x="974" y="1387"/>
                  </a:cubicBezTo>
                  <a:close/>
                  <a:moveTo>
                    <a:pt x="616" y="1310"/>
                  </a:moveTo>
                  <a:cubicBezTo>
                    <a:pt x="615" y="1310"/>
                    <a:pt x="614" y="1310"/>
                    <a:pt x="613" y="1310"/>
                  </a:cubicBezTo>
                  <a:cubicBezTo>
                    <a:pt x="611" y="1311"/>
                    <a:pt x="609" y="1311"/>
                    <a:pt x="607" y="1312"/>
                  </a:cubicBezTo>
                  <a:cubicBezTo>
                    <a:pt x="605" y="1313"/>
                    <a:pt x="603" y="1315"/>
                    <a:pt x="602" y="1317"/>
                  </a:cubicBezTo>
                  <a:cubicBezTo>
                    <a:pt x="599" y="1318"/>
                    <a:pt x="596" y="1319"/>
                    <a:pt x="593" y="1321"/>
                  </a:cubicBezTo>
                  <a:cubicBezTo>
                    <a:pt x="591" y="1322"/>
                    <a:pt x="590" y="1324"/>
                    <a:pt x="593" y="1326"/>
                  </a:cubicBezTo>
                  <a:cubicBezTo>
                    <a:pt x="595" y="1326"/>
                    <a:pt x="598" y="1325"/>
                    <a:pt x="600" y="1326"/>
                  </a:cubicBezTo>
                  <a:cubicBezTo>
                    <a:pt x="602" y="1327"/>
                    <a:pt x="601" y="1330"/>
                    <a:pt x="602" y="1331"/>
                  </a:cubicBezTo>
                  <a:cubicBezTo>
                    <a:pt x="603" y="1332"/>
                    <a:pt x="604" y="1332"/>
                    <a:pt x="605" y="1332"/>
                  </a:cubicBezTo>
                  <a:cubicBezTo>
                    <a:pt x="606" y="1333"/>
                    <a:pt x="607" y="1334"/>
                    <a:pt x="607" y="1334"/>
                  </a:cubicBezTo>
                  <a:cubicBezTo>
                    <a:pt x="609" y="1336"/>
                    <a:pt x="611" y="1334"/>
                    <a:pt x="613" y="1334"/>
                  </a:cubicBezTo>
                  <a:cubicBezTo>
                    <a:pt x="616" y="1333"/>
                    <a:pt x="617" y="1331"/>
                    <a:pt x="618" y="1329"/>
                  </a:cubicBezTo>
                  <a:cubicBezTo>
                    <a:pt x="619" y="1327"/>
                    <a:pt x="620" y="1325"/>
                    <a:pt x="622" y="1324"/>
                  </a:cubicBezTo>
                  <a:cubicBezTo>
                    <a:pt x="624" y="1323"/>
                    <a:pt x="625" y="1320"/>
                    <a:pt x="624" y="1318"/>
                  </a:cubicBezTo>
                  <a:cubicBezTo>
                    <a:pt x="622" y="1316"/>
                    <a:pt x="619" y="1317"/>
                    <a:pt x="617" y="1318"/>
                  </a:cubicBezTo>
                  <a:cubicBezTo>
                    <a:pt x="616" y="1318"/>
                    <a:pt x="615" y="1318"/>
                    <a:pt x="615" y="1316"/>
                  </a:cubicBezTo>
                  <a:cubicBezTo>
                    <a:pt x="615" y="1315"/>
                    <a:pt x="615" y="1314"/>
                    <a:pt x="615" y="1313"/>
                  </a:cubicBezTo>
                  <a:cubicBezTo>
                    <a:pt x="616" y="1312"/>
                    <a:pt x="617" y="1311"/>
                    <a:pt x="616" y="1310"/>
                  </a:cubicBezTo>
                  <a:close/>
                  <a:moveTo>
                    <a:pt x="637" y="1310"/>
                  </a:moveTo>
                  <a:cubicBezTo>
                    <a:pt x="638" y="1311"/>
                    <a:pt x="638" y="1312"/>
                    <a:pt x="639" y="1312"/>
                  </a:cubicBezTo>
                  <a:cubicBezTo>
                    <a:pt x="640" y="1313"/>
                    <a:pt x="641" y="1313"/>
                    <a:pt x="641" y="1313"/>
                  </a:cubicBezTo>
                  <a:cubicBezTo>
                    <a:pt x="643" y="1313"/>
                    <a:pt x="645" y="1314"/>
                    <a:pt x="645" y="1316"/>
                  </a:cubicBezTo>
                  <a:cubicBezTo>
                    <a:pt x="647" y="1317"/>
                    <a:pt x="648" y="1315"/>
                    <a:pt x="648" y="1314"/>
                  </a:cubicBezTo>
                  <a:cubicBezTo>
                    <a:pt x="648" y="1313"/>
                    <a:pt x="648" y="1312"/>
                    <a:pt x="648" y="1311"/>
                  </a:cubicBezTo>
                  <a:cubicBezTo>
                    <a:pt x="648" y="1310"/>
                    <a:pt x="647" y="1310"/>
                    <a:pt x="647" y="1309"/>
                  </a:cubicBezTo>
                  <a:cubicBezTo>
                    <a:pt x="646" y="1308"/>
                    <a:pt x="646" y="1307"/>
                    <a:pt x="645" y="1307"/>
                  </a:cubicBezTo>
                  <a:cubicBezTo>
                    <a:pt x="644" y="1306"/>
                    <a:pt x="643" y="1307"/>
                    <a:pt x="642" y="1307"/>
                  </a:cubicBezTo>
                  <a:cubicBezTo>
                    <a:pt x="640" y="1307"/>
                    <a:pt x="639" y="1306"/>
                    <a:pt x="637" y="1306"/>
                  </a:cubicBezTo>
                  <a:cubicBezTo>
                    <a:pt x="635" y="1306"/>
                    <a:pt x="633" y="1307"/>
                    <a:pt x="634" y="1309"/>
                  </a:cubicBezTo>
                  <a:cubicBezTo>
                    <a:pt x="634" y="1310"/>
                    <a:pt x="636" y="1310"/>
                    <a:pt x="637" y="1310"/>
                  </a:cubicBezTo>
                  <a:close/>
                  <a:moveTo>
                    <a:pt x="793" y="1213"/>
                  </a:moveTo>
                  <a:cubicBezTo>
                    <a:pt x="791" y="1213"/>
                    <a:pt x="788" y="1213"/>
                    <a:pt x="787" y="1214"/>
                  </a:cubicBezTo>
                  <a:cubicBezTo>
                    <a:pt x="785" y="1215"/>
                    <a:pt x="784" y="1217"/>
                    <a:pt x="783" y="1219"/>
                  </a:cubicBezTo>
                  <a:cubicBezTo>
                    <a:pt x="781" y="1220"/>
                    <a:pt x="780" y="1221"/>
                    <a:pt x="778" y="1222"/>
                  </a:cubicBezTo>
                  <a:cubicBezTo>
                    <a:pt x="776" y="1223"/>
                    <a:pt x="774" y="1225"/>
                    <a:pt x="774" y="1227"/>
                  </a:cubicBezTo>
                  <a:cubicBezTo>
                    <a:pt x="774" y="1229"/>
                    <a:pt x="775" y="1231"/>
                    <a:pt x="776" y="1233"/>
                  </a:cubicBezTo>
                  <a:cubicBezTo>
                    <a:pt x="776" y="1235"/>
                    <a:pt x="776" y="1237"/>
                    <a:pt x="776" y="1239"/>
                  </a:cubicBezTo>
                  <a:cubicBezTo>
                    <a:pt x="776" y="1242"/>
                    <a:pt x="780" y="1240"/>
                    <a:pt x="781" y="1242"/>
                  </a:cubicBezTo>
                  <a:cubicBezTo>
                    <a:pt x="782" y="1245"/>
                    <a:pt x="779" y="1245"/>
                    <a:pt x="778" y="1246"/>
                  </a:cubicBezTo>
                  <a:cubicBezTo>
                    <a:pt x="777" y="1249"/>
                    <a:pt x="780" y="1248"/>
                    <a:pt x="781" y="1249"/>
                  </a:cubicBezTo>
                  <a:cubicBezTo>
                    <a:pt x="782" y="1250"/>
                    <a:pt x="781" y="1252"/>
                    <a:pt x="781" y="1252"/>
                  </a:cubicBezTo>
                  <a:cubicBezTo>
                    <a:pt x="782" y="1254"/>
                    <a:pt x="782" y="1254"/>
                    <a:pt x="783" y="1254"/>
                  </a:cubicBezTo>
                  <a:cubicBezTo>
                    <a:pt x="784" y="1256"/>
                    <a:pt x="785" y="1257"/>
                    <a:pt x="787" y="1258"/>
                  </a:cubicBezTo>
                  <a:cubicBezTo>
                    <a:pt x="789" y="1258"/>
                    <a:pt x="788" y="1258"/>
                    <a:pt x="789" y="1259"/>
                  </a:cubicBezTo>
                  <a:cubicBezTo>
                    <a:pt x="790" y="1260"/>
                    <a:pt x="791" y="1260"/>
                    <a:pt x="792" y="1260"/>
                  </a:cubicBezTo>
                  <a:cubicBezTo>
                    <a:pt x="793" y="1261"/>
                    <a:pt x="793" y="1262"/>
                    <a:pt x="794" y="1262"/>
                  </a:cubicBezTo>
                  <a:cubicBezTo>
                    <a:pt x="795" y="1263"/>
                    <a:pt x="795" y="1261"/>
                    <a:pt x="795" y="1260"/>
                  </a:cubicBezTo>
                  <a:cubicBezTo>
                    <a:pt x="795" y="1258"/>
                    <a:pt x="795" y="1256"/>
                    <a:pt x="796" y="1254"/>
                  </a:cubicBezTo>
                  <a:cubicBezTo>
                    <a:pt x="797" y="1252"/>
                    <a:pt x="798" y="1250"/>
                    <a:pt x="798" y="1249"/>
                  </a:cubicBezTo>
                  <a:cubicBezTo>
                    <a:pt x="799" y="1247"/>
                    <a:pt x="799" y="1245"/>
                    <a:pt x="800" y="1243"/>
                  </a:cubicBezTo>
                  <a:cubicBezTo>
                    <a:pt x="800" y="1242"/>
                    <a:pt x="801" y="1241"/>
                    <a:pt x="801" y="1240"/>
                  </a:cubicBezTo>
                  <a:cubicBezTo>
                    <a:pt x="802" y="1239"/>
                    <a:pt x="802" y="1238"/>
                    <a:pt x="802" y="1237"/>
                  </a:cubicBezTo>
                  <a:cubicBezTo>
                    <a:pt x="802" y="1235"/>
                    <a:pt x="802" y="1233"/>
                    <a:pt x="804" y="1232"/>
                  </a:cubicBezTo>
                  <a:cubicBezTo>
                    <a:pt x="805" y="1231"/>
                    <a:pt x="805" y="1229"/>
                    <a:pt x="805" y="1227"/>
                  </a:cubicBezTo>
                  <a:cubicBezTo>
                    <a:pt x="806" y="1225"/>
                    <a:pt x="805" y="1223"/>
                    <a:pt x="805" y="1221"/>
                  </a:cubicBezTo>
                  <a:cubicBezTo>
                    <a:pt x="804" y="1219"/>
                    <a:pt x="804" y="1217"/>
                    <a:pt x="804" y="1215"/>
                  </a:cubicBezTo>
                  <a:cubicBezTo>
                    <a:pt x="804" y="1214"/>
                    <a:pt x="804" y="1212"/>
                    <a:pt x="804" y="1211"/>
                  </a:cubicBezTo>
                  <a:cubicBezTo>
                    <a:pt x="804" y="1210"/>
                    <a:pt x="803" y="1210"/>
                    <a:pt x="803" y="1209"/>
                  </a:cubicBezTo>
                  <a:cubicBezTo>
                    <a:pt x="802" y="1207"/>
                    <a:pt x="803" y="1205"/>
                    <a:pt x="801" y="1203"/>
                  </a:cubicBezTo>
                  <a:cubicBezTo>
                    <a:pt x="800" y="1203"/>
                    <a:pt x="800" y="1203"/>
                    <a:pt x="800" y="1202"/>
                  </a:cubicBezTo>
                  <a:cubicBezTo>
                    <a:pt x="799" y="1202"/>
                    <a:pt x="800" y="1201"/>
                    <a:pt x="799" y="1201"/>
                  </a:cubicBezTo>
                  <a:cubicBezTo>
                    <a:pt x="798" y="1201"/>
                    <a:pt x="798" y="1203"/>
                    <a:pt x="798" y="1204"/>
                  </a:cubicBezTo>
                  <a:cubicBezTo>
                    <a:pt x="798" y="1206"/>
                    <a:pt x="798" y="1209"/>
                    <a:pt x="797" y="1211"/>
                  </a:cubicBezTo>
                  <a:cubicBezTo>
                    <a:pt x="797" y="1213"/>
                    <a:pt x="795" y="1213"/>
                    <a:pt x="793" y="1213"/>
                  </a:cubicBezTo>
                  <a:close/>
                  <a:moveTo>
                    <a:pt x="761" y="1288"/>
                  </a:moveTo>
                  <a:cubicBezTo>
                    <a:pt x="762" y="1290"/>
                    <a:pt x="764" y="1288"/>
                    <a:pt x="765" y="1288"/>
                  </a:cubicBezTo>
                  <a:cubicBezTo>
                    <a:pt x="766" y="1288"/>
                    <a:pt x="768" y="1289"/>
                    <a:pt x="768" y="1290"/>
                  </a:cubicBezTo>
                  <a:cubicBezTo>
                    <a:pt x="769" y="1291"/>
                    <a:pt x="769" y="1293"/>
                    <a:pt x="770" y="1294"/>
                  </a:cubicBezTo>
                  <a:cubicBezTo>
                    <a:pt x="770" y="1296"/>
                    <a:pt x="771" y="1297"/>
                    <a:pt x="772" y="1298"/>
                  </a:cubicBezTo>
                  <a:cubicBezTo>
                    <a:pt x="773" y="1301"/>
                    <a:pt x="770" y="1303"/>
                    <a:pt x="770" y="1306"/>
                  </a:cubicBezTo>
                  <a:cubicBezTo>
                    <a:pt x="769" y="1308"/>
                    <a:pt x="770" y="1309"/>
                    <a:pt x="771" y="1312"/>
                  </a:cubicBezTo>
                  <a:cubicBezTo>
                    <a:pt x="771" y="1313"/>
                    <a:pt x="770" y="1314"/>
                    <a:pt x="771" y="1315"/>
                  </a:cubicBezTo>
                  <a:cubicBezTo>
                    <a:pt x="771" y="1315"/>
                    <a:pt x="772" y="1316"/>
                    <a:pt x="772" y="1317"/>
                  </a:cubicBezTo>
                  <a:cubicBezTo>
                    <a:pt x="775" y="1320"/>
                    <a:pt x="773" y="1322"/>
                    <a:pt x="771" y="1326"/>
                  </a:cubicBezTo>
                  <a:cubicBezTo>
                    <a:pt x="770" y="1327"/>
                    <a:pt x="769" y="1328"/>
                    <a:pt x="769" y="1330"/>
                  </a:cubicBezTo>
                  <a:cubicBezTo>
                    <a:pt x="769" y="1331"/>
                    <a:pt x="769" y="1333"/>
                    <a:pt x="769" y="1334"/>
                  </a:cubicBezTo>
                  <a:cubicBezTo>
                    <a:pt x="769" y="1337"/>
                    <a:pt x="767" y="1340"/>
                    <a:pt x="770" y="1342"/>
                  </a:cubicBezTo>
                  <a:cubicBezTo>
                    <a:pt x="772" y="1342"/>
                    <a:pt x="772" y="1342"/>
                    <a:pt x="774" y="1344"/>
                  </a:cubicBezTo>
                  <a:cubicBezTo>
                    <a:pt x="775" y="1344"/>
                    <a:pt x="775" y="1346"/>
                    <a:pt x="776" y="1347"/>
                  </a:cubicBezTo>
                  <a:cubicBezTo>
                    <a:pt x="780" y="1351"/>
                    <a:pt x="785" y="1347"/>
                    <a:pt x="787" y="1343"/>
                  </a:cubicBezTo>
                  <a:cubicBezTo>
                    <a:pt x="789" y="1342"/>
                    <a:pt x="787" y="1341"/>
                    <a:pt x="788" y="1339"/>
                  </a:cubicBezTo>
                  <a:cubicBezTo>
                    <a:pt x="789" y="1335"/>
                    <a:pt x="794" y="1337"/>
                    <a:pt x="797" y="1337"/>
                  </a:cubicBezTo>
                  <a:cubicBezTo>
                    <a:pt x="798" y="1338"/>
                    <a:pt x="799" y="1338"/>
                    <a:pt x="800" y="1339"/>
                  </a:cubicBezTo>
                  <a:cubicBezTo>
                    <a:pt x="802" y="1341"/>
                    <a:pt x="802" y="1341"/>
                    <a:pt x="803" y="1339"/>
                  </a:cubicBezTo>
                  <a:cubicBezTo>
                    <a:pt x="804" y="1338"/>
                    <a:pt x="804" y="1336"/>
                    <a:pt x="804" y="1335"/>
                  </a:cubicBezTo>
                  <a:cubicBezTo>
                    <a:pt x="804" y="1333"/>
                    <a:pt x="804" y="1332"/>
                    <a:pt x="805" y="1330"/>
                  </a:cubicBezTo>
                  <a:cubicBezTo>
                    <a:pt x="805" y="1327"/>
                    <a:pt x="806" y="1324"/>
                    <a:pt x="807" y="1322"/>
                  </a:cubicBezTo>
                  <a:cubicBezTo>
                    <a:pt x="807" y="1320"/>
                    <a:pt x="808" y="1319"/>
                    <a:pt x="808" y="1317"/>
                  </a:cubicBezTo>
                  <a:cubicBezTo>
                    <a:pt x="809" y="1316"/>
                    <a:pt x="809" y="1314"/>
                    <a:pt x="809" y="1313"/>
                  </a:cubicBezTo>
                  <a:cubicBezTo>
                    <a:pt x="809" y="1311"/>
                    <a:pt x="809" y="1309"/>
                    <a:pt x="809" y="1308"/>
                  </a:cubicBezTo>
                  <a:cubicBezTo>
                    <a:pt x="809" y="1306"/>
                    <a:pt x="810" y="1305"/>
                    <a:pt x="810" y="1303"/>
                  </a:cubicBezTo>
                  <a:cubicBezTo>
                    <a:pt x="811" y="1301"/>
                    <a:pt x="811" y="1300"/>
                    <a:pt x="811" y="1298"/>
                  </a:cubicBezTo>
                  <a:cubicBezTo>
                    <a:pt x="812" y="1297"/>
                    <a:pt x="813" y="1295"/>
                    <a:pt x="813" y="1293"/>
                  </a:cubicBezTo>
                  <a:cubicBezTo>
                    <a:pt x="813" y="1290"/>
                    <a:pt x="811" y="1288"/>
                    <a:pt x="810" y="1285"/>
                  </a:cubicBezTo>
                  <a:cubicBezTo>
                    <a:pt x="809" y="1282"/>
                    <a:pt x="809" y="1280"/>
                    <a:pt x="806" y="1278"/>
                  </a:cubicBezTo>
                  <a:cubicBezTo>
                    <a:pt x="805" y="1278"/>
                    <a:pt x="803" y="1278"/>
                    <a:pt x="803" y="1276"/>
                  </a:cubicBezTo>
                  <a:cubicBezTo>
                    <a:pt x="802" y="1274"/>
                    <a:pt x="804" y="1273"/>
                    <a:pt x="804" y="1272"/>
                  </a:cubicBezTo>
                  <a:cubicBezTo>
                    <a:pt x="805" y="1267"/>
                    <a:pt x="800" y="1270"/>
                    <a:pt x="797" y="1268"/>
                  </a:cubicBezTo>
                  <a:cubicBezTo>
                    <a:pt x="796" y="1266"/>
                    <a:pt x="797" y="1265"/>
                    <a:pt x="795" y="1265"/>
                  </a:cubicBezTo>
                  <a:cubicBezTo>
                    <a:pt x="793" y="1265"/>
                    <a:pt x="792" y="1267"/>
                    <a:pt x="792" y="1268"/>
                  </a:cubicBezTo>
                  <a:cubicBezTo>
                    <a:pt x="789" y="1270"/>
                    <a:pt x="787" y="1271"/>
                    <a:pt x="785" y="1273"/>
                  </a:cubicBezTo>
                  <a:cubicBezTo>
                    <a:pt x="783" y="1275"/>
                    <a:pt x="781" y="1279"/>
                    <a:pt x="778" y="1280"/>
                  </a:cubicBezTo>
                  <a:cubicBezTo>
                    <a:pt x="776" y="1281"/>
                    <a:pt x="775" y="1280"/>
                    <a:pt x="773" y="1279"/>
                  </a:cubicBezTo>
                  <a:cubicBezTo>
                    <a:pt x="771" y="1279"/>
                    <a:pt x="770" y="1279"/>
                    <a:pt x="768" y="1279"/>
                  </a:cubicBezTo>
                  <a:cubicBezTo>
                    <a:pt x="767" y="1278"/>
                    <a:pt x="767" y="1276"/>
                    <a:pt x="766" y="1276"/>
                  </a:cubicBezTo>
                  <a:cubicBezTo>
                    <a:pt x="764" y="1275"/>
                    <a:pt x="764" y="1278"/>
                    <a:pt x="764" y="1279"/>
                  </a:cubicBezTo>
                  <a:cubicBezTo>
                    <a:pt x="764" y="1281"/>
                    <a:pt x="764" y="1282"/>
                    <a:pt x="763" y="1284"/>
                  </a:cubicBezTo>
                  <a:cubicBezTo>
                    <a:pt x="762" y="1285"/>
                    <a:pt x="761" y="1286"/>
                    <a:pt x="761" y="1288"/>
                  </a:cubicBezTo>
                  <a:close/>
                  <a:moveTo>
                    <a:pt x="822" y="1211"/>
                  </a:moveTo>
                  <a:cubicBezTo>
                    <a:pt x="822" y="1211"/>
                    <a:pt x="824" y="1212"/>
                    <a:pt x="825" y="1212"/>
                  </a:cubicBezTo>
                  <a:cubicBezTo>
                    <a:pt x="825" y="1213"/>
                    <a:pt x="827" y="1212"/>
                    <a:pt x="827" y="1213"/>
                  </a:cubicBezTo>
                  <a:cubicBezTo>
                    <a:pt x="828" y="1213"/>
                    <a:pt x="828" y="1215"/>
                    <a:pt x="830" y="1214"/>
                  </a:cubicBezTo>
                  <a:cubicBezTo>
                    <a:pt x="830" y="1213"/>
                    <a:pt x="830" y="1212"/>
                    <a:pt x="830" y="1211"/>
                  </a:cubicBezTo>
                  <a:cubicBezTo>
                    <a:pt x="831" y="1210"/>
                    <a:pt x="831" y="1209"/>
                    <a:pt x="830" y="1208"/>
                  </a:cubicBezTo>
                  <a:cubicBezTo>
                    <a:pt x="829" y="1207"/>
                    <a:pt x="829" y="1208"/>
                    <a:pt x="828" y="1209"/>
                  </a:cubicBezTo>
                  <a:cubicBezTo>
                    <a:pt x="826" y="1211"/>
                    <a:pt x="823" y="1208"/>
                    <a:pt x="821" y="1209"/>
                  </a:cubicBezTo>
                  <a:cubicBezTo>
                    <a:pt x="820" y="1210"/>
                    <a:pt x="821" y="1210"/>
                    <a:pt x="822" y="1211"/>
                  </a:cubicBezTo>
                  <a:close/>
                  <a:moveTo>
                    <a:pt x="561" y="1349"/>
                  </a:moveTo>
                  <a:cubicBezTo>
                    <a:pt x="562" y="1352"/>
                    <a:pt x="564" y="1348"/>
                    <a:pt x="565" y="1347"/>
                  </a:cubicBezTo>
                  <a:cubicBezTo>
                    <a:pt x="566" y="1346"/>
                    <a:pt x="567" y="1344"/>
                    <a:pt x="569" y="1343"/>
                  </a:cubicBezTo>
                  <a:cubicBezTo>
                    <a:pt x="569" y="1343"/>
                    <a:pt x="570" y="1342"/>
                    <a:pt x="570" y="1342"/>
                  </a:cubicBezTo>
                  <a:cubicBezTo>
                    <a:pt x="569" y="1341"/>
                    <a:pt x="568" y="1341"/>
                    <a:pt x="567" y="1341"/>
                  </a:cubicBezTo>
                  <a:cubicBezTo>
                    <a:pt x="566" y="1340"/>
                    <a:pt x="566" y="1339"/>
                    <a:pt x="565" y="1339"/>
                  </a:cubicBezTo>
                  <a:cubicBezTo>
                    <a:pt x="564" y="1339"/>
                    <a:pt x="563" y="1341"/>
                    <a:pt x="562" y="1342"/>
                  </a:cubicBezTo>
                  <a:cubicBezTo>
                    <a:pt x="560" y="1342"/>
                    <a:pt x="559" y="1343"/>
                    <a:pt x="559" y="1344"/>
                  </a:cubicBezTo>
                  <a:cubicBezTo>
                    <a:pt x="558" y="1346"/>
                    <a:pt x="559" y="1346"/>
                    <a:pt x="560" y="1347"/>
                  </a:cubicBezTo>
                  <a:cubicBezTo>
                    <a:pt x="561" y="1348"/>
                    <a:pt x="560" y="1348"/>
                    <a:pt x="561" y="1349"/>
                  </a:cubicBezTo>
                  <a:close/>
                  <a:moveTo>
                    <a:pt x="877" y="1420"/>
                  </a:moveTo>
                  <a:cubicBezTo>
                    <a:pt x="877" y="1419"/>
                    <a:pt x="876" y="1419"/>
                    <a:pt x="876" y="1419"/>
                  </a:cubicBezTo>
                  <a:cubicBezTo>
                    <a:pt x="875" y="1419"/>
                    <a:pt x="875" y="1419"/>
                    <a:pt x="875" y="1420"/>
                  </a:cubicBezTo>
                  <a:cubicBezTo>
                    <a:pt x="875" y="1420"/>
                    <a:pt x="875" y="1420"/>
                    <a:pt x="875" y="1420"/>
                  </a:cubicBezTo>
                  <a:cubicBezTo>
                    <a:pt x="875" y="1422"/>
                    <a:pt x="877" y="1422"/>
                    <a:pt x="877" y="1420"/>
                  </a:cubicBezTo>
                  <a:close/>
                  <a:moveTo>
                    <a:pt x="973" y="1165"/>
                  </a:moveTo>
                  <a:cubicBezTo>
                    <a:pt x="974" y="1166"/>
                    <a:pt x="975" y="1168"/>
                    <a:pt x="976" y="1169"/>
                  </a:cubicBezTo>
                  <a:cubicBezTo>
                    <a:pt x="976" y="1167"/>
                    <a:pt x="974" y="1165"/>
                    <a:pt x="973" y="1164"/>
                  </a:cubicBezTo>
                  <a:cubicBezTo>
                    <a:pt x="972" y="1163"/>
                    <a:pt x="970" y="1162"/>
                    <a:pt x="969" y="1160"/>
                  </a:cubicBezTo>
                  <a:cubicBezTo>
                    <a:pt x="969" y="1160"/>
                    <a:pt x="968" y="1160"/>
                    <a:pt x="968" y="1160"/>
                  </a:cubicBezTo>
                  <a:cubicBezTo>
                    <a:pt x="967" y="1160"/>
                    <a:pt x="968" y="1160"/>
                    <a:pt x="967" y="1160"/>
                  </a:cubicBezTo>
                  <a:cubicBezTo>
                    <a:pt x="966" y="1161"/>
                    <a:pt x="967" y="1161"/>
                    <a:pt x="966" y="1161"/>
                  </a:cubicBezTo>
                  <a:cubicBezTo>
                    <a:pt x="966" y="1161"/>
                    <a:pt x="966" y="1160"/>
                    <a:pt x="965" y="1159"/>
                  </a:cubicBezTo>
                  <a:cubicBezTo>
                    <a:pt x="965" y="1159"/>
                    <a:pt x="964" y="1156"/>
                    <a:pt x="963" y="1157"/>
                  </a:cubicBezTo>
                  <a:cubicBezTo>
                    <a:pt x="963" y="1158"/>
                    <a:pt x="965" y="1159"/>
                    <a:pt x="965" y="1160"/>
                  </a:cubicBezTo>
                  <a:cubicBezTo>
                    <a:pt x="966" y="1162"/>
                    <a:pt x="967" y="1163"/>
                    <a:pt x="969" y="1164"/>
                  </a:cubicBezTo>
                  <a:cubicBezTo>
                    <a:pt x="969" y="1162"/>
                    <a:pt x="967" y="1162"/>
                    <a:pt x="967" y="1161"/>
                  </a:cubicBezTo>
                  <a:cubicBezTo>
                    <a:pt x="969" y="1160"/>
                    <a:pt x="972" y="1164"/>
                    <a:pt x="973" y="1165"/>
                  </a:cubicBezTo>
                  <a:close/>
                  <a:moveTo>
                    <a:pt x="1319" y="1386"/>
                  </a:moveTo>
                  <a:cubicBezTo>
                    <a:pt x="1317" y="1386"/>
                    <a:pt x="1317" y="1385"/>
                    <a:pt x="1315" y="1385"/>
                  </a:cubicBezTo>
                  <a:cubicBezTo>
                    <a:pt x="1314" y="1386"/>
                    <a:pt x="1313" y="1387"/>
                    <a:pt x="1312" y="1387"/>
                  </a:cubicBezTo>
                  <a:cubicBezTo>
                    <a:pt x="1312" y="1387"/>
                    <a:pt x="1311" y="1386"/>
                    <a:pt x="1310" y="1386"/>
                  </a:cubicBezTo>
                  <a:cubicBezTo>
                    <a:pt x="1309" y="1387"/>
                    <a:pt x="1311" y="1389"/>
                    <a:pt x="1312" y="1389"/>
                  </a:cubicBezTo>
                  <a:cubicBezTo>
                    <a:pt x="1313" y="1390"/>
                    <a:pt x="1314" y="1389"/>
                    <a:pt x="1315" y="1390"/>
                  </a:cubicBezTo>
                  <a:cubicBezTo>
                    <a:pt x="1315" y="1391"/>
                    <a:pt x="1315" y="1391"/>
                    <a:pt x="1315" y="1391"/>
                  </a:cubicBezTo>
                  <a:cubicBezTo>
                    <a:pt x="1316" y="1392"/>
                    <a:pt x="1317" y="1391"/>
                    <a:pt x="1317" y="1391"/>
                  </a:cubicBezTo>
                  <a:cubicBezTo>
                    <a:pt x="1318" y="1391"/>
                    <a:pt x="1319" y="1391"/>
                    <a:pt x="1320" y="1390"/>
                  </a:cubicBezTo>
                  <a:cubicBezTo>
                    <a:pt x="1320" y="1390"/>
                    <a:pt x="1321" y="1389"/>
                    <a:pt x="1321" y="1389"/>
                  </a:cubicBezTo>
                  <a:cubicBezTo>
                    <a:pt x="1322" y="1389"/>
                    <a:pt x="1322" y="1389"/>
                    <a:pt x="1323" y="1389"/>
                  </a:cubicBezTo>
                  <a:cubicBezTo>
                    <a:pt x="1325" y="1387"/>
                    <a:pt x="1319" y="1387"/>
                    <a:pt x="1319" y="1386"/>
                  </a:cubicBezTo>
                  <a:close/>
                  <a:moveTo>
                    <a:pt x="941" y="1140"/>
                  </a:moveTo>
                  <a:cubicBezTo>
                    <a:pt x="941" y="1140"/>
                    <a:pt x="943" y="1141"/>
                    <a:pt x="943" y="1141"/>
                  </a:cubicBezTo>
                  <a:cubicBezTo>
                    <a:pt x="944" y="1142"/>
                    <a:pt x="943" y="1140"/>
                    <a:pt x="943" y="1140"/>
                  </a:cubicBezTo>
                  <a:cubicBezTo>
                    <a:pt x="943" y="1139"/>
                    <a:pt x="942" y="1139"/>
                    <a:pt x="943" y="1138"/>
                  </a:cubicBezTo>
                  <a:cubicBezTo>
                    <a:pt x="942" y="1138"/>
                    <a:pt x="941" y="1139"/>
                    <a:pt x="941" y="1140"/>
                  </a:cubicBezTo>
                  <a:close/>
                  <a:moveTo>
                    <a:pt x="958" y="1130"/>
                  </a:moveTo>
                  <a:cubicBezTo>
                    <a:pt x="958" y="1129"/>
                    <a:pt x="957" y="1129"/>
                    <a:pt x="957" y="1129"/>
                  </a:cubicBezTo>
                  <a:cubicBezTo>
                    <a:pt x="957" y="1128"/>
                    <a:pt x="957" y="1127"/>
                    <a:pt x="957" y="1127"/>
                  </a:cubicBezTo>
                  <a:cubicBezTo>
                    <a:pt x="957" y="1126"/>
                    <a:pt x="956" y="1126"/>
                    <a:pt x="955" y="1125"/>
                  </a:cubicBezTo>
                  <a:cubicBezTo>
                    <a:pt x="954" y="1125"/>
                    <a:pt x="953" y="1123"/>
                    <a:pt x="952" y="1123"/>
                  </a:cubicBezTo>
                  <a:cubicBezTo>
                    <a:pt x="951" y="1123"/>
                    <a:pt x="952" y="1123"/>
                    <a:pt x="952" y="1124"/>
                  </a:cubicBezTo>
                  <a:cubicBezTo>
                    <a:pt x="951" y="1124"/>
                    <a:pt x="950" y="1125"/>
                    <a:pt x="950" y="1125"/>
                  </a:cubicBezTo>
                  <a:cubicBezTo>
                    <a:pt x="949" y="1126"/>
                    <a:pt x="950" y="1127"/>
                    <a:pt x="951" y="1127"/>
                  </a:cubicBezTo>
                  <a:cubicBezTo>
                    <a:pt x="952" y="1128"/>
                    <a:pt x="952" y="1129"/>
                    <a:pt x="952" y="1129"/>
                  </a:cubicBezTo>
                  <a:cubicBezTo>
                    <a:pt x="953" y="1130"/>
                    <a:pt x="954" y="1130"/>
                    <a:pt x="955" y="1131"/>
                  </a:cubicBezTo>
                  <a:cubicBezTo>
                    <a:pt x="956" y="1131"/>
                    <a:pt x="957" y="1132"/>
                    <a:pt x="957" y="1132"/>
                  </a:cubicBezTo>
                  <a:cubicBezTo>
                    <a:pt x="959" y="1132"/>
                    <a:pt x="958" y="1131"/>
                    <a:pt x="958" y="1130"/>
                  </a:cubicBezTo>
                  <a:close/>
                  <a:moveTo>
                    <a:pt x="1035" y="1210"/>
                  </a:moveTo>
                  <a:cubicBezTo>
                    <a:pt x="1035" y="1210"/>
                    <a:pt x="1031" y="1209"/>
                    <a:pt x="1032" y="1210"/>
                  </a:cubicBezTo>
                  <a:cubicBezTo>
                    <a:pt x="1033" y="1211"/>
                    <a:pt x="1037" y="1211"/>
                    <a:pt x="1038" y="1211"/>
                  </a:cubicBezTo>
                  <a:cubicBezTo>
                    <a:pt x="1040" y="1212"/>
                    <a:pt x="1043" y="1214"/>
                    <a:pt x="1044" y="1213"/>
                  </a:cubicBezTo>
                  <a:cubicBezTo>
                    <a:pt x="1045" y="1211"/>
                    <a:pt x="1040" y="1210"/>
                    <a:pt x="1039" y="1210"/>
                  </a:cubicBezTo>
                  <a:cubicBezTo>
                    <a:pt x="1038" y="1210"/>
                    <a:pt x="1037" y="1210"/>
                    <a:pt x="1035" y="1210"/>
                  </a:cubicBezTo>
                  <a:close/>
                  <a:moveTo>
                    <a:pt x="1023" y="1204"/>
                  </a:moveTo>
                  <a:cubicBezTo>
                    <a:pt x="1024" y="1205"/>
                    <a:pt x="1025" y="1205"/>
                    <a:pt x="1026" y="1204"/>
                  </a:cubicBezTo>
                  <a:cubicBezTo>
                    <a:pt x="1026" y="1202"/>
                    <a:pt x="1021" y="1203"/>
                    <a:pt x="1020" y="1204"/>
                  </a:cubicBezTo>
                  <a:cubicBezTo>
                    <a:pt x="1019" y="1204"/>
                    <a:pt x="1017" y="1204"/>
                    <a:pt x="1016" y="1203"/>
                  </a:cubicBezTo>
                  <a:cubicBezTo>
                    <a:pt x="1015" y="1203"/>
                    <a:pt x="1014" y="1202"/>
                    <a:pt x="1013" y="1202"/>
                  </a:cubicBezTo>
                  <a:cubicBezTo>
                    <a:pt x="1013" y="1202"/>
                    <a:pt x="1011" y="1202"/>
                    <a:pt x="1011" y="1202"/>
                  </a:cubicBezTo>
                  <a:cubicBezTo>
                    <a:pt x="1012" y="1202"/>
                    <a:pt x="1012" y="1202"/>
                    <a:pt x="1013" y="1203"/>
                  </a:cubicBezTo>
                  <a:cubicBezTo>
                    <a:pt x="1013" y="1204"/>
                    <a:pt x="1012" y="1203"/>
                    <a:pt x="1012" y="1204"/>
                  </a:cubicBezTo>
                  <a:cubicBezTo>
                    <a:pt x="1014" y="1204"/>
                    <a:pt x="1016" y="1206"/>
                    <a:pt x="1019" y="1205"/>
                  </a:cubicBezTo>
                  <a:cubicBezTo>
                    <a:pt x="1020" y="1205"/>
                    <a:pt x="1021" y="1204"/>
                    <a:pt x="1023" y="1204"/>
                  </a:cubicBezTo>
                  <a:close/>
                  <a:moveTo>
                    <a:pt x="1036" y="1204"/>
                  </a:moveTo>
                  <a:cubicBezTo>
                    <a:pt x="1035" y="1204"/>
                    <a:pt x="1033" y="1202"/>
                    <a:pt x="1031" y="1201"/>
                  </a:cubicBezTo>
                  <a:cubicBezTo>
                    <a:pt x="1031" y="1201"/>
                    <a:pt x="1031" y="1201"/>
                    <a:pt x="1030" y="1201"/>
                  </a:cubicBezTo>
                  <a:cubicBezTo>
                    <a:pt x="1028" y="1201"/>
                    <a:pt x="1027" y="1202"/>
                    <a:pt x="1025" y="1201"/>
                  </a:cubicBezTo>
                  <a:cubicBezTo>
                    <a:pt x="1024" y="1200"/>
                    <a:pt x="1024" y="1200"/>
                    <a:pt x="1023" y="1200"/>
                  </a:cubicBezTo>
                  <a:cubicBezTo>
                    <a:pt x="1022" y="1200"/>
                    <a:pt x="1023" y="1201"/>
                    <a:pt x="1023" y="1201"/>
                  </a:cubicBezTo>
                  <a:cubicBezTo>
                    <a:pt x="1024" y="1202"/>
                    <a:pt x="1026" y="1202"/>
                    <a:pt x="1027" y="1203"/>
                  </a:cubicBezTo>
                  <a:cubicBezTo>
                    <a:pt x="1029" y="1203"/>
                    <a:pt x="1032" y="1203"/>
                    <a:pt x="1034" y="1204"/>
                  </a:cubicBezTo>
                  <a:cubicBezTo>
                    <a:pt x="1036" y="1205"/>
                    <a:pt x="1037" y="1206"/>
                    <a:pt x="1039" y="1207"/>
                  </a:cubicBezTo>
                  <a:cubicBezTo>
                    <a:pt x="1040" y="1208"/>
                    <a:pt x="1043" y="1210"/>
                    <a:pt x="1045" y="1209"/>
                  </a:cubicBezTo>
                  <a:cubicBezTo>
                    <a:pt x="1045" y="1206"/>
                    <a:pt x="1038" y="1205"/>
                    <a:pt x="1036" y="1204"/>
                  </a:cubicBezTo>
                  <a:close/>
                  <a:moveTo>
                    <a:pt x="1015" y="1212"/>
                  </a:moveTo>
                  <a:cubicBezTo>
                    <a:pt x="1016" y="1212"/>
                    <a:pt x="1016" y="1211"/>
                    <a:pt x="1017" y="1211"/>
                  </a:cubicBezTo>
                  <a:cubicBezTo>
                    <a:pt x="1018" y="1211"/>
                    <a:pt x="1018" y="1212"/>
                    <a:pt x="1019" y="1211"/>
                  </a:cubicBezTo>
                  <a:cubicBezTo>
                    <a:pt x="1021" y="1211"/>
                    <a:pt x="1019" y="1210"/>
                    <a:pt x="1018" y="1210"/>
                  </a:cubicBezTo>
                  <a:cubicBezTo>
                    <a:pt x="1017" y="1210"/>
                    <a:pt x="1015" y="1210"/>
                    <a:pt x="1015" y="1212"/>
                  </a:cubicBezTo>
                  <a:close/>
                  <a:moveTo>
                    <a:pt x="1007" y="1191"/>
                  </a:moveTo>
                  <a:cubicBezTo>
                    <a:pt x="1008" y="1191"/>
                    <a:pt x="1009" y="1191"/>
                    <a:pt x="1010" y="1191"/>
                  </a:cubicBezTo>
                  <a:cubicBezTo>
                    <a:pt x="1011" y="1192"/>
                    <a:pt x="1012" y="1192"/>
                    <a:pt x="1013" y="1192"/>
                  </a:cubicBezTo>
                  <a:cubicBezTo>
                    <a:pt x="1014" y="1192"/>
                    <a:pt x="1019" y="1192"/>
                    <a:pt x="1018" y="1190"/>
                  </a:cubicBezTo>
                  <a:cubicBezTo>
                    <a:pt x="1018" y="1189"/>
                    <a:pt x="1014" y="1188"/>
                    <a:pt x="1013" y="1188"/>
                  </a:cubicBezTo>
                  <a:cubicBezTo>
                    <a:pt x="1011" y="1188"/>
                    <a:pt x="1010" y="1189"/>
                    <a:pt x="1008" y="1188"/>
                  </a:cubicBezTo>
                  <a:cubicBezTo>
                    <a:pt x="1007" y="1188"/>
                    <a:pt x="1006" y="1187"/>
                    <a:pt x="1005" y="1188"/>
                  </a:cubicBezTo>
                  <a:cubicBezTo>
                    <a:pt x="1005" y="1188"/>
                    <a:pt x="1006" y="1189"/>
                    <a:pt x="1006" y="1189"/>
                  </a:cubicBezTo>
                  <a:cubicBezTo>
                    <a:pt x="1006" y="1189"/>
                    <a:pt x="1005" y="1189"/>
                    <a:pt x="1005" y="1190"/>
                  </a:cubicBezTo>
                  <a:cubicBezTo>
                    <a:pt x="1005" y="1190"/>
                    <a:pt x="1006" y="1190"/>
                    <a:pt x="1007" y="1191"/>
                  </a:cubicBezTo>
                  <a:close/>
                  <a:moveTo>
                    <a:pt x="1005" y="1194"/>
                  </a:moveTo>
                  <a:cubicBezTo>
                    <a:pt x="1004" y="1196"/>
                    <a:pt x="1008" y="1196"/>
                    <a:pt x="1009" y="1196"/>
                  </a:cubicBezTo>
                  <a:cubicBezTo>
                    <a:pt x="1010" y="1196"/>
                    <a:pt x="1011" y="1197"/>
                    <a:pt x="1011" y="1197"/>
                  </a:cubicBezTo>
                  <a:cubicBezTo>
                    <a:pt x="1012" y="1197"/>
                    <a:pt x="1013" y="1197"/>
                    <a:pt x="1014" y="1197"/>
                  </a:cubicBezTo>
                  <a:cubicBezTo>
                    <a:pt x="1016" y="1197"/>
                    <a:pt x="1017" y="1197"/>
                    <a:pt x="1019" y="1197"/>
                  </a:cubicBezTo>
                  <a:cubicBezTo>
                    <a:pt x="1021" y="1197"/>
                    <a:pt x="1023" y="1198"/>
                    <a:pt x="1024" y="1198"/>
                  </a:cubicBezTo>
                  <a:cubicBezTo>
                    <a:pt x="1025" y="1198"/>
                    <a:pt x="1027" y="1198"/>
                    <a:pt x="1026" y="1197"/>
                  </a:cubicBezTo>
                  <a:cubicBezTo>
                    <a:pt x="1025" y="1196"/>
                    <a:pt x="1024" y="1196"/>
                    <a:pt x="1023" y="1196"/>
                  </a:cubicBezTo>
                  <a:cubicBezTo>
                    <a:pt x="1021" y="1196"/>
                    <a:pt x="1019" y="1196"/>
                    <a:pt x="1017" y="1196"/>
                  </a:cubicBezTo>
                  <a:cubicBezTo>
                    <a:pt x="1016" y="1196"/>
                    <a:pt x="1014" y="1196"/>
                    <a:pt x="1013" y="1195"/>
                  </a:cubicBezTo>
                  <a:cubicBezTo>
                    <a:pt x="1013" y="1195"/>
                    <a:pt x="1012" y="1193"/>
                    <a:pt x="1011" y="1194"/>
                  </a:cubicBezTo>
                  <a:cubicBezTo>
                    <a:pt x="1010" y="1194"/>
                    <a:pt x="1010" y="1195"/>
                    <a:pt x="1009" y="1195"/>
                  </a:cubicBezTo>
                  <a:cubicBezTo>
                    <a:pt x="1008" y="1195"/>
                    <a:pt x="1005" y="1193"/>
                    <a:pt x="1005" y="1194"/>
                  </a:cubicBezTo>
                  <a:close/>
                  <a:moveTo>
                    <a:pt x="1343" y="1444"/>
                  </a:moveTo>
                  <a:cubicBezTo>
                    <a:pt x="1342" y="1445"/>
                    <a:pt x="1343" y="1445"/>
                    <a:pt x="1344" y="1446"/>
                  </a:cubicBezTo>
                  <a:cubicBezTo>
                    <a:pt x="1345" y="1447"/>
                    <a:pt x="1343" y="1448"/>
                    <a:pt x="1344" y="1450"/>
                  </a:cubicBezTo>
                  <a:cubicBezTo>
                    <a:pt x="1344" y="1451"/>
                    <a:pt x="1345" y="1451"/>
                    <a:pt x="1346" y="1450"/>
                  </a:cubicBezTo>
                  <a:cubicBezTo>
                    <a:pt x="1348" y="1448"/>
                    <a:pt x="1348" y="1446"/>
                    <a:pt x="1351" y="1446"/>
                  </a:cubicBezTo>
                  <a:cubicBezTo>
                    <a:pt x="1352" y="1446"/>
                    <a:pt x="1353" y="1446"/>
                    <a:pt x="1354" y="1445"/>
                  </a:cubicBezTo>
                  <a:cubicBezTo>
                    <a:pt x="1355" y="1444"/>
                    <a:pt x="1354" y="1443"/>
                    <a:pt x="1354" y="1442"/>
                  </a:cubicBezTo>
                  <a:cubicBezTo>
                    <a:pt x="1354" y="1441"/>
                    <a:pt x="1355" y="1440"/>
                    <a:pt x="1355" y="1439"/>
                  </a:cubicBezTo>
                  <a:cubicBezTo>
                    <a:pt x="1356" y="1439"/>
                    <a:pt x="1356" y="1438"/>
                    <a:pt x="1356" y="1438"/>
                  </a:cubicBezTo>
                  <a:cubicBezTo>
                    <a:pt x="1357" y="1437"/>
                    <a:pt x="1356" y="1437"/>
                    <a:pt x="1357" y="1436"/>
                  </a:cubicBezTo>
                  <a:cubicBezTo>
                    <a:pt x="1357" y="1435"/>
                    <a:pt x="1358" y="1435"/>
                    <a:pt x="1359" y="1434"/>
                  </a:cubicBezTo>
                  <a:cubicBezTo>
                    <a:pt x="1359" y="1433"/>
                    <a:pt x="1358" y="1432"/>
                    <a:pt x="1357" y="1432"/>
                  </a:cubicBezTo>
                  <a:cubicBezTo>
                    <a:pt x="1355" y="1432"/>
                    <a:pt x="1354" y="1435"/>
                    <a:pt x="1352" y="1435"/>
                  </a:cubicBezTo>
                  <a:cubicBezTo>
                    <a:pt x="1350" y="1436"/>
                    <a:pt x="1348" y="1435"/>
                    <a:pt x="1347" y="1437"/>
                  </a:cubicBezTo>
                  <a:cubicBezTo>
                    <a:pt x="1346" y="1438"/>
                    <a:pt x="1345" y="1439"/>
                    <a:pt x="1344" y="1441"/>
                  </a:cubicBezTo>
                  <a:cubicBezTo>
                    <a:pt x="1344" y="1442"/>
                    <a:pt x="1343" y="1443"/>
                    <a:pt x="1343" y="1444"/>
                  </a:cubicBezTo>
                  <a:close/>
                  <a:moveTo>
                    <a:pt x="1347" y="1429"/>
                  </a:moveTo>
                  <a:cubicBezTo>
                    <a:pt x="1347" y="1429"/>
                    <a:pt x="1347" y="1429"/>
                    <a:pt x="1347" y="1429"/>
                  </a:cubicBezTo>
                  <a:cubicBezTo>
                    <a:pt x="1348" y="1428"/>
                    <a:pt x="1347" y="1427"/>
                    <a:pt x="1347" y="1427"/>
                  </a:cubicBezTo>
                  <a:cubicBezTo>
                    <a:pt x="1346" y="1428"/>
                    <a:pt x="1346" y="1429"/>
                    <a:pt x="1347" y="1429"/>
                  </a:cubicBezTo>
                  <a:close/>
                  <a:moveTo>
                    <a:pt x="1223" y="1337"/>
                  </a:moveTo>
                  <a:cubicBezTo>
                    <a:pt x="1222" y="1336"/>
                    <a:pt x="1221" y="1336"/>
                    <a:pt x="1221" y="1337"/>
                  </a:cubicBezTo>
                  <a:cubicBezTo>
                    <a:pt x="1221" y="1339"/>
                    <a:pt x="1223" y="1340"/>
                    <a:pt x="1224" y="1340"/>
                  </a:cubicBezTo>
                  <a:cubicBezTo>
                    <a:pt x="1225" y="1339"/>
                    <a:pt x="1224" y="1338"/>
                    <a:pt x="1223" y="1337"/>
                  </a:cubicBezTo>
                  <a:close/>
                  <a:moveTo>
                    <a:pt x="1491" y="1473"/>
                  </a:moveTo>
                  <a:cubicBezTo>
                    <a:pt x="1491" y="1474"/>
                    <a:pt x="1491" y="1474"/>
                    <a:pt x="1490" y="1475"/>
                  </a:cubicBezTo>
                  <a:cubicBezTo>
                    <a:pt x="1489" y="1475"/>
                    <a:pt x="1489" y="1475"/>
                    <a:pt x="1488" y="1475"/>
                  </a:cubicBezTo>
                  <a:cubicBezTo>
                    <a:pt x="1487" y="1475"/>
                    <a:pt x="1486" y="1475"/>
                    <a:pt x="1485" y="1476"/>
                  </a:cubicBezTo>
                  <a:cubicBezTo>
                    <a:pt x="1484" y="1477"/>
                    <a:pt x="1483" y="1480"/>
                    <a:pt x="1480" y="1479"/>
                  </a:cubicBezTo>
                  <a:cubicBezTo>
                    <a:pt x="1480" y="1479"/>
                    <a:pt x="1479" y="1478"/>
                    <a:pt x="1478" y="1478"/>
                  </a:cubicBezTo>
                  <a:cubicBezTo>
                    <a:pt x="1477" y="1478"/>
                    <a:pt x="1478" y="1480"/>
                    <a:pt x="1478" y="1480"/>
                  </a:cubicBezTo>
                  <a:cubicBezTo>
                    <a:pt x="1479" y="1481"/>
                    <a:pt x="1479" y="1483"/>
                    <a:pt x="1479" y="1484"/>
                  </a:cubicBezTo>
                  <a:cubicBezTo>
                    <a:pt x="1480" y="1485"/>
                    <a:pt x="1480" y="1485"/>
                    <a:pt x="1481" y="1486"/>
                  </a:cubicBezTo>
                  <a:cubicBezTo>
                    <a:pt x="1481" y="1488"/>
                    <a:pt x="1482" y="1490"/>
                    <a:pt x="1484" y="1491"/>
                  </a:cubicBezTo>
                  <a:cubicBezTo>
                    <a:pt x="1486" y="1493"/>
                    <a:pt x="1488" y="1492"/>
                    <a:pt x="1491" y="1492"/>
                  </a:cubicBezTo>
                  <a:cubicBezTo>
                    <a:pt x="1493" y="1492"/>
                    <a:pt x="1495" y="1493"/>
                    <a:pt x="1497" y="1494"/>
                  </a:cubicBezTo>
                  <a:cubicBezTo>
                    <a:pt x="1499" y="1494"/>
                    <a:pt x="1501" y="1493"/>
                    <a:pt x="1503" y="1492"/>
                  </a:cubicBezTo>
                  <a:cubicBezTo>
                    <a:pt x="1504" y="1492"/>
                    <a:pt x="1505" y="1492"/>
                    <a:pt x="1506" y="1492"/>
                  </a:cubicBezTo>
                  <a:cubicBezTo>
                    <a:pt x="1507" y="1492"/>
                    <a:pt x="1508" y="1491"/>
                    <a:pt x="1509" y="1491"/>
                  </a:cubicBezTo>
                  <a:cubicBezTo>
                    <a:pt x="1510" y="1490"/>
                    <a:pt x="1511" y="1490"/>
                    <a:pt x="1513" y="1489"/>
                  </a:cubicBezTo>
                  <a:cubicBezTo>
                    <a:pt x="1514" y="1489"/>
                    <a:pt x="1515" y="1488"/>
                    <a:pt x="1516" y="1488"/>
                  </a:cubicBezTo>
                  <a:cubicBezTo>
                    <a:pt x="1517" y="1487"/>
                    <a:pt x="1518" y="1487"/>
                    <a:pt x="1518" y="1486"/>
                  </a:cubicBezTo>
                  <a:cubicBezTo>
                    <a:pt x="1519" y="1485"/>
                    <a:pt x="1519" y="1482"/>
                    <a:pt x="1521" y="1482"/>
                  </a:cubicBezTo>
                  <a:cubicBezTo>
                    <a:pt x="1522" y="1481"/>
                    <a:pt x="1523" y="1482"/>
                    <a:pt x="1524" y="1482"/>
                  </a:cubicBezTo>
                  <a:cubicBezTo>
                    <a:pt x="1526" y="1482"/>
                    <a:pt x="1527" y="1481"/>
                    <a:pt x="1529" y="1482"/>
                  </a:cubicBezTo>
                  <a:cubicBezTo>
                    <a:pt x="1530" y="1482"/>
                    <a:pt x="1533" y="1483"/>
                    <a:pt x="1531" y="1480"/>
                  </a:cubicBezTo>
                  <a:cubicBezTo>
                    <a:pt x="1531" y="1478"/>
                    <a:pt x="1529" y="1477"/>
                    <a:pt x="1528" y="1475"/>
                  </a:cubicBezTo>
                  <a:cubicBezTo>
                    <a:pt x="1527" y="1474"/>
                    <a:pt x="1526" y="1472"/>
                    <a:pt x="1529" y="1471"/>
                  </a:cubicBezTo>
                  <a:cubicBezTo>
                    <a:pt x="1530" y="1470"/>
                    <a:pt x="1531" y="1470"/>
                    <a:pt x="1532" y="1470"/>
                  </a:cubicBezTo>
                  <a:cubicBezTo>
                    <a:pt x="1532" y="1469"/>
                    <a:pt x="1533" y="1468"/>
                    <a:pt x="1533" y="1468"/>
                  </a:cubicBezTo>
                  <a:cubicBezTo>
                    <a:pt x="1535" y="1466"/>
                    <a:pt x="1537" y="1467"/>
                    <a:pt x="1539" y="1465"/>
                  </a:cubicBezTo>
                  <a:cubicBezTo>
                    <a:pt x="1540" y="1464"/>
                    <a:pt x="1540" y="1463"/>
                    <a:pt x="1541" y="1462"/>
                  </a:cubicBezTo>
                  <a:cubicBezTo>
                    <a:pt x="1542" y="1461"/>
                    <a:pt x="1543" y="1461"/>
                    <a:pt x="1544" y="1461"/>
                  </a:cubicBezTo>
                  <a:cubicBezTo>
                    <a:pt x="1545" y="1460"/>
                    <a:pt x="1549" y="1457"/>
                    <a:pt x="1546" y="1457"/>
                  </a:cubicBezTo>
                  <a:cubicBezTo>
                    <a:pt x="1546" y="1457"/>
                    <a:pt x="1544" y="1458"/>
                    <a:pt x="1544" y="1458"/>
                  </a:cubicBezTo>
                  <a:cubicBezTo>
                    <a:pt x="1543" y="1459"/>
                    <a:pt x="1542" y="1459"/>
                    <a:pt x="1541" y="1460"/>
                  </a:cubicBezTo>
                  <a:cubicBezTo>
                    <a:pt x="1539" y="1460"/>
                    <a:pt x="1537" y="1461"/>
                    <a:pt x="1535" y="1462"/>
                  </a:cubicBezTo>
                  <a:cubicBezTo>
                    <a:pt x="1533" y="1463"/>
                    <a:pt x="1532" y="1464"/>
                    <a:pt x="1529" y="1465"/>
                  </a:cubicBezTo>
                  <a:cubicBezTo>
                    <a:pt x="1527" y="1466"/>
                    <a:pt x="1525" y="1466"/>
                    <a:pt x="1523" y="1467"/>
                  </a:cubicBezTo>
                  <a:cubicBezTo>
                    <a:pt x="1521" y="1468"/>
                    <a:pt x="1520" y="1470"/>
                    <a:pt x="1518" y="1470"/>
                  </a:cubicBezTo>
                  <a:cubicBezTo>
                    <a:pt x="1515" y="1470"/>
                    <a:pt x="1513" y="1469"/>
                    <a:pt x="1511" y="1470"/>
                  </a:cubicBezTo>
                  <a:cubicBezTo>
                    <a:pt x="1508" y="1470"/>
                    <a:pt x="1506" y="1469"/>
                    <a:pt x="1504" y="1469"/>
                  </a:cubicBezTo>
                  <a:cubicBezTo>
                    <a:pt x="1503" y="1469"/>
                    <a:pt x="1502" y="1469"/>
                    <a:pt x="1501" y="1468"/>
                  </a:cubicBezTo>
                  <a:cubicBezTo>
                    <a:pt x="1500" y="1468"/>
                    <a:pt x="1500" y="1467"/>
                    <a:pt x="1499" y="1467"/>
                  </a:cubicBezTo>
                  <a:cubicBezTo>
                    <a:pt x="1497" y="1467"/>
                    <a:pt x="1498" y="1468"/>
                    <a:pt x="1498" y="1469"/>
                  </a:cubicBezTo>
                  <a:cubicBezTo>
                    <a:pt x="1498" y="1470"/>
                    <a:pt x="1498" y="1471"/>
                    <a:pt x="1497" y="1472"/>
                  </a:cubicBezTo>
                  <a:cubicBezTo>
                    <a:pt x="1495" y="1473"/>
                    <a:pt x="1493" y="1472"/>
                    <a:pt x="1491" y="1473"/>
                  </a:cubicBezTo>
                  <a:close/>
                  <a:moveTo>
                    <a:pt x="997" y="1199"/>
                  </a:moveTo>
                  <a:cubicBezTo>
                    <a:pt x="996" y="1199"/>
                    <a:pt x="995" y="1198"/>
                    <a:pt x="994" y="1199"/>
                  </a:cubicBezTo>
                  <a:cubicBezTo>
                    <a:pt x="994" y="1199"/>
                    <a:pt x="994" y="1200"/>
                    <a:pt x="994" y="1200"/>
                  </a:cubicBezTo>
                  <a:cubicBezTo>
                    <a:pt x="994" y="1200"/>
                    <a:pt x="993" y="1201"/>
                    <a:pt x="993" y="1201"/>
                  </a:cubicBezTo>
                  <a:cubicBezTo>
                    <a:pt x="994" y="1202"/>
                    <a:pt x="994" y="1201"/>
                    <a:pt x="994" y="1201"/>
                  </a:cubicBezTo>
                  <a:cubicBezTo>
                    <a:pt x="995" y="1200"/>
                    <a:pt x="995" y="1200"/>
                    <a:pt x="996" y="1200"/>
                  </a:cubicBezTo>
                  <a:cubicBezTo>
                    <a:pt x="996" y="1201"/>
                    <a:pt x="998" y="1200"/>
                    <a:pt x="999" y="1200"/>
                  </a:cubicBezTo>
                  <a:cubicBezTo>
                    <a:pt x="999" y="1200"/>
                    <a:pt x="1000" y="1199"/>
                    <a:pt x="999" y="1198"/>
                  </a:cubicBezTo>
                  <a:cubicBezTo>
                    <a:pt x="999" y="1198"/>
                    <a:pt x="998" y="1199"/>
                    <a:pt x="997" y="1199"/>
                  </a:cubicBezTo>
                  <a:close/>
                  <a:moveTo>
                    <a:pt x="949" y="1129"/>
                  </a:moveTo>
                  <a:cubicBezTo>
                    <a:pt x="948" y="1127"/>
                    <a:pt x="947" y="1126"/>
                    <a:pt x="947" y="1124"/>
                  </a:cubicBezTo>
                  <a:cubicBezTo>
                    <a:pt x="947" y="1123"/>
                    <a:pt x="947" y="1122"/>
                    <a:pt x="946" y="1122"/>
                  </a:cubicBezTo>
                  <a:cubicBezTo>
                    <a:pt x="944" y="1123"/>
                    <a:pt x="946" y="1125"/>
                    <a:pt x="946" y="1126"/>
                  </a:cubicBezTo>
                  <a:cubicBezTo>
                    <a:pt x="946" y="1127"/>
                    <a:pt x="947" y="1128"/>
                    <a:pt x="947" y="1128"/>
                  </a:cubicBezTo>
                  <a:cubicBezTo>
                    <a:pt x="946" y="1129"/>
                    <a:pt x="945" y="1129"/>
                    <a:pt x="945" y="1130"/>
                  </a:cubicBezTo>
                  <a:cubicBezTo>
                    <a:pt x="945" y="1132"/>
                    <a:pt x="946" y="1131"/>
                    <a:pt x="946" y="1132"/>
                  </a:cubicBezTo>
                  <a:cubicBezTo>
                    <a:pt x="947" y="1133"/>
                    <a:pt x="947" y="1134"/>
                    <a:pt x="947" y="1135"/>
                  </a:cubicBezTo>
                  <a:cubicBezTo>
                    <a:pt x="947" y="1137"/>
                    <a:pt x="948" y="1138"/>
                    <a:pt x="949" y="1139"/>
                  </a:cubicBezTo>
                  <a:cubicBezTo>
                    <a:pt x="949" y="1140"/>
                    <a:pt x="950" y="1141"/>
                    <a:pt x="950" y="1142"/>
                  </a:cubicBezTo>
                  <a:cubicBezTo>
                    <a:pt x="950" y="1143"/>
                    <a:pt x="950" y="1144"/>
                    <a:pt x="950" y="1145"/>
                  </a:cubicBezTo>
                  <a:cubicBezTo>
                    <a:pt x="951" y="1144"/>
                    <a:pt x="951" y="1141"/>
                    <a:pt x="951" y="1140"/>
                  </a:cubicBezTo>
                  <a:cubicBezTo>
                    <a:pt x="951" y="1138"/>
                    <a:pt x="951" y="1135"/>
                    <a:pt x="951" y="1133"/>
                  </a:cubicBezTo>
                  <a:cubicBezTo>
                    <a:pt x="951" y="1131"/>
                    <a:pt x="950" y="1130"/>
                    <a:pt x="949" y="1129"/>
                  </a:cubicBezTo>
                  <a:close/>
                  <a:moveTo>
                    <a:pt x="956" y="1135"/>
                  </a:moveTo>
                  <a:cubicBezTo>
                    <a:pt x="956" y="1136"/>
                    <a:pt x="956" y="1136"/>
                    <a:pt x="956" y="1136"/>
                  </a:cubicBezTo>
                  <a:cubicBezTo>
                    <a:pt x="956" y="1136"/>
                    <a:pt x="956" y="1136"/>
                    <a:pt x="956" y="1136"/>
                  </a:cubicBezTo>
                  <a:cubicBezTo>
                    <a:pt x="956" y="1139"/>
                    <a:pt x="958" y="1135"/>
                    <a:pt x="956" y="1135"/>
                  </a:cubicBezTo>
                  <a:close/>
                  <a:moveTo>
                    <a:pt x="967" y="1151"/>
                  </a:moveTo>
                  <a:cubicBezTo>
                    <a:pt x="967" y="1152"/>
                    <a:pt x="968" y="1152"/>
                    <a:pt x="968" y="1153"/>
                  </a:cubicBezTo>
                  <a:cubicBezTo>
                    <a:pt x="968" y="1153"/>
                    <a:pt x="968" y="1155"/>
                    <a:pt x="969" y="1155"/>
                  </a:cubicBezTo>
                  <a:cubicBezTo>
                    <a:pt x="969" y="1155"/>
                    <a:pt x="970" y="1154"/>
                    <a:pt x="970" y="1154"/>
                  </a:cubicBezTo>
                  <a:cubicBezTo>
                    <a:pt x="971" y="1153"/>
                    <a:pt x="970" y="1152"/>
                    <a:pt x="969" y="1151"/>
                  </a:cubicBezTo>
                  <a:cubicBezTo>
                    <a:pt x="968" y="1150"/>
                    <a:pt x="967" y="1149"/>
                    <a:pt x="966" y="1148"/>
                  </a:cubicBezTo>
                  <a:cubicBezTo>
                    <a:pt x="965" y="1146"/>
                    <a:pt x="963" y="1145"/>
                    <a:pt x="962" y="1144"/>
                  </a:cubicBezTo>
                  <a:cubicBezTo>
                    <a:pt x="962" y="1144"/>
                    <a:pt x="959" y="1140"/>
                    <a:pt x="958" y="1140"/>
                  </a:cubicBezTo>
                  <a:cubicBezTo>
                    <a:pt x="957" y="1141"/>
                    <a:pt x="960" y="1143"/>
                    <a:pt x="960" y="1144"/>
                  </a:cubicBezTo>
                  <a:cubicBezTo>
                    <a:pt x="961" y="1145"/>
                    <a:pt x="963" y="1146"/>
                    <a:pt x="964" y="1147"/>
                  </a:cubicBezTo>
                  <a:cubicBezTo>
                    <a:pt x="965" y="1149"/>
                    <a:pt x="965" y="1150"/>
                    <a:pt x="967" y="1151"/>
                  </a:cubicBezTo>
                  <a:close/>
                  <a:moveTo>
                    <a:pt x="960" y="1156"/>
                  </a:moveTo>
                  <a:cubicBezTo>
                    <a:pt x="961" y="1155"/>
                    <a:pt x="960" y="1153"/>
                    <a:pt x="959" y="1151"/>
                  </a:cubicBezTo>
                  <a:cubicBezTo>
                    <a:pt x="959" y="1151"/>
                    <a:pt x="959" y="1149"/>
                    <a:pt x="958" y="1149"/>
                  </a:cubicBezTo>
                  <a:cubicBezTo>
                    <a:pt x="957" y="1149"/>
                    <a:pt x="958" y="1151"/>
                    <a:pt x="958" y="1152"/>
                  </a:cubicBezTo>
                  <a:cubicBezTo>
                    <a:pt x="958" y="1152"/>
                    <a:pt x="959" y="1157"/>
                    <a:pt x="960" y="1156"/>
                  </a:cubicBezTo>
                  <a:close/>
                  <a:moveTo>
                    <a:pt x="957" y="1153"/>
                  </a:moveTo>
                  <a:cubicBezTo>
                    <a:pt x="957" y="1152"/>
                    <a:pt x="955" y="1150"/>
                    <a:pt x="954" y="1150"/>
                  </a:cubicBezTo>
                  <a:cubicBezTo>
                    <a:pt x="954" y="1151"/>
                    <a:pt x="957" y="1155"/>
                    <a:pt x="957" y="1153"/>
                  </a:cubicBezTo>
                  <a:close/>
                  <a:moveTo>
                    <a:pt x="953" y="1147"/>
                  </a:moveTo>
                  <a:cubicBezTo>
                    <a:pt x="953" y="1147"/>
                    <a:pt x="953" y="1148"/>
                    <a:pt x="954" y="1149"/>
                  </a:cubicBezTo>
                  <a:cubicBezTo>
                    <a:pt x="955" y="1149"/>
                    <a:pt x="954" y="1145"/>
                    <a:pt x="953" y="1145"/>
                  </a:cubicBezTo>
                  <a:cubicBezTo>
                    <a:pt x="952" y="1144"/>
                    <a:pt x="953" y="1146"/>
                    <a:pt x="953" y="1147"/>
                  </a:cubicBezTo>
                  <a:close/>
                  <a:moveTo>
                    <a:pt x="982" y="1176"/>
                  </a:moveTo>
                  <a:cubicBezTo>
                    <a:pt x="982" y="1177"/>
                    <a:pt x="985" y="1178"/>
                    <a:pt x="985" y="1177"/>
                  </a:cubicBezTo>
                  <a:cubicBezTo>
                    <a:pt x="985" y="1177"/>
                    <a:pt x="985" y="1176"/>
                    <a:pt x="984" y="1176"/>
                  </a:cubicBezTo>
                  <a:cubicBezTo>
                    <a:pt x="984" y="1176"/>
                    <a:pt x="983" y="1175"/>
                    <a:pt x="982" y="1176"/>
                  </a:cubicBezTo>
                  <a:close/>
                  <a:moveTo>
                    <a:pt x="960" y="1137"/>
                  </a:moveTo>
                  <a:cubicBezTo>
                    <a:pt x="960" y="1135"/>
                    <a:pt x="960" y="1133"/>
                    <a:pt x="959" y="1134"/>
                  </a:cubicBezTo>
                  <a:cubicBezTo>
                    <a:pt x="958" y="1134"/>
                    <a:pt x="959" y="1137"/>
                    <a:pt x="959" y="1137"/>
                  </a:cubicBezTo>
                  <a:cubicBezTo>
                    <a:pt x="960" y="1137"/>
                    <a:pt x="960" y="1137"/>
                    <a:pt x="960" y="1137"/>
                  </a:cubicBezTo>
                  <a:close/>
                  <a:moveTo>
                    <a:pt x="1002" y="1189"/>
                  </a:moveTo>
                  <a:cubicBezTo>
                    <a:pt x="1004" y="1190"/>
                    <a:pt x="1002" y="1187"/>
                    <a:pt x="1001" y="1187"/>
                  </a:cubicBezTo>
                  <a:cubicBezTo>
                    <a:pt x="1000" y="1186"/>
                    <a:pt x="999" y="1186"/>
                    <a:pt x="998" y="1185"/>
                  </a:cubicBezTo>
                  <a:cubicBezTo>
                    <a:pt x="997" y="1185"/>
                    <a:pt x="995" y="1185"/>
                    <a:pt x="996" y="1186"/>
                  </a:cubicBezTo>
                  <a:cubicBezTo>
                    <a:pt x="997" y="1186"/>
                    <a:pt x="998" y="1187"/>
                    <a:pt x="998" y="1187"/>
                  </a:cubicBezTo>
                  <a:cubicBezTo>
                    <a:pt x="999" y="1187"/>
                    <a:pt x="1000" y="1187"/>
                    <a:pt x="1000" y="1188"/>
                  </a:cubicBezTo>
                  <a:cubicBezTo>
                    <a:pt x="1001" y="1188"/>
                    <a:pt x="1001" y="1189"/>
                    <a:pt x="1002" y="1189"/>
                  </a:cubicBezTo>
                  <a:close/>
                  <a:moveTo>
                    <a:pt x="968" y="1168"/>
                  </a:moveTo>
                  <a:cubicBezTo>
                    <a:pt x="969" y="1169"/>
                    <a:pt x="978" y="1176"/>
                    <a:pt x="979" y="1176"/>
                  </a:cubicBezTo>
                  <a:cubicBezTo>
                    <a:pt x="980" y="1176"/>
                    <a:pt x="972" y="1171"/>
                    <a:pt x="971" y="1170"/>
                  </a:cubicBezTo>
                  <a:cubicBezTo>
                    <a:pt x="969" y="1169"/>
                    <a:pt x="968" y="1168"/>
                    <a:pt x="967" y="1166"/>
                  </a:cubicBezTo>
                  <a:cubicBezTo>
                    <a:pt x="967" y="1165"/>
                    <a:pt x="963" y="1161"/>
                    <a:pt x="962" y="1161"/>
                  </a:cubicBezTo>
                  <a:cubicBezTo>
                    <a:pt x="961" y="1162"/>
                    <a:pt x="963" y="1163"/>
                    <a:pt x="963" y="1164"/>
                  </a:cubicBezTo>
                  <a:cubicBezTo>
                    <a:pt x="965" y="1165"/>
                    <a:pt x="967" y="1167"/>
                    <a:pt x="968" y="1168"/>
                  </a:cubicBezTo>
                  <a:close/>
                  <a:moveTo>
                    <a:pt x="1331" y="1417"/>
                  </a:moveTo>
                  <a:cubicBezTo>
                    <a:pt x="1327" y="1415"/>
                    <a:pt x="1326" y="1418"/>
                    <a:pt x="1323" y="1421"/>
                  </a:cubicBezTo>
                  <a:cubicBezTo>
                    <a:pt x="1322" y="1422"/>
                    <a:pt x="1321" y="1422"/>
                    <a:pt x="1321" y="1424"/>
                  </a:cubicBezTo>
                  <a:cubicBezTo>
                    <a:pt x="1322" y="1424"/>
                    <a:pt x="1324" y="1421"/>
                    <a:pt x="1325" y="1421"/>
                  </a:cubicBezTo>
                  <a:cubicBezTo>
                    <a:pt x="1327" y="1420"/>
                    <a:pt x="1328" y="1421"/>
                    <a:pt x="1330" y="1420"/>
                  </a:cubicBezTo>
                  <a:cubicBezTo>
                    <a:pt x="1331" y="1419"/>
                    <a:pt x="1333" y="1417"/>
                    <a:pt x="1331" y="1417"/>
                  </a:cubicBezTo>
                  <a:close/>
                  <a:moveTo>
                    <a:pt x="1272" y="1311"/>
                  </a:moveTo>
                  <a:cubicBezTo>
                    <a:pt x="1270" y="1312"/>
                    <a:pt x="1271" y="1310"/>
                    <a:pt x="1269" y="1309"/>
                  </a:cubicBezTo>
                  <a:cubicBezTo>
                    <a:pt x="1268" y="1309"/>
                    <a:pt x="1268" y="1310"/>
                    <a:pt x="1267" y="1310"/>
                  </a:cubicBezTo>
                  <a:cubicBezTo>
                    <a:pt x="1267" y="1310"/>
                    <a:pt x="1266" y="1310"/>
                    <a:pt x="1265" y="1310"/>
                  </a:cubicBezTo>
                  <a:cubicBezTo>
                    <a:pt x="1263" y="1311"/>
                    <a:pt x="1264" y="1316"/>
                    <a:pt x="1267" y="1315"/>
                  </a:cubicBezTo>
                  <a:cubicBezTo>
                    <a:pt x="1268" y="1315"/>
                    <a:pt x="1268" y="1314"/>
                    <a:pt x="1268" y="1313"/>
                  </a:cubicBezTo>
                  <a:cubicBezTo>
                    <a:pt x="1271" y="1311"/>
                    <a:pt x="1271" y="1315"/>
                    <a:pt x="1271" y="1316"/>
                  </a:cubicBezTo>
                  <a:cubicBezTo>
                    <a:pt x="1273" y="1317"/>
                    <a:pt x="1272" y="1315"/>
                    <a:pt x="1273" y="1314"/>
                  </a:cubicBezTo>
                  <a:cubicBezTo>
                    <a:pt x="1273" y="1313"/>
                    <a:pt x="1274" y="1311"/>
                    <a:pt x="1275" y="1311"/>
                  </a:cubicBezTo>
                  <a:cubicBezTo>
                    <a:pt x="1276" y="1310"/>
                    <a:pt x="1276" y="1309"/>
                    <a:pt x="1275" y="1309"/>
                  </a:cubicBezTo>
                  <a:cubicBezTo>
                    <a:pt x="1274" y="1309"/>
                    <a:pt x="1273" y="1311"/>
                    <a:pt x="1272" y="1311"/>
                  </a:cubicBezTo>
                  <a:close/>
                  <a:moveTo>
                    <a:pt x="1272" y="1421"/>
                  </a:moveTo>
                  <a:cubicBezTo>
                    <a:pt x="1271" y="1421"/>
                    <a:pt x="1271" y="1423"/>
                    <a:pt x="1272" y="1424"/>
                  </a:cubicBezTo>
                  <a:cubicBezTo>
                    <a:pt x="1272" y="1425"/>
                    <a:pt x="1273" y="1425"/>
                    <a:pt x="1273" y="1424"/>
                  </a:cubicBezTo>
                  <a:cubicBezTo>
                    <a:pt x="1273" y="1423"/>
                    <a:pt x="1273" y="1421"/>
                    <a:pt x="1273" y="1421"/>
                  </a:cubicBezTo>
                  <a:cubicBezTo>
                    <a:pt x="1273" y="1420"/>
                    <a:pt x="1272" y="1420"/>
                    <a:pt x="1272" y="1421"/>
                  </a:cubicBezTo>
                  <a:close/>
                  <a:moveTo>
                    <a:pt x="1274" y="1429"/>
                  </a:moveTo>
                  <a:cubicBezTo>
                    <a:pt x="1273" y="1429"/>
                    <a:pt x="1273" y="1432"/>
                    <a:pt x="1274" y="1432"/>
                  </a:cubicBezTo>
                  <a:cubicBezTo>
                    <a:pt x="1274" y="1433"/>
                    <a:pt x="1275" y="1433"/>
                    <a:pt x="1275" y="1434"/>
                  </a:cubicBezTo>
                  <a:cubicBezTo>
                    <a:pt x="1276" y="1434"/>
                    <a:pt x="1276" y="1438"/>
                    <a:pt x="1277" y="1436"/>
                  </a:cubicBezTo>
                  <a:cubicBezTo>
                    <a:pt x="1278" y="1434"/>
                    <a:pt x="1276" y="1433"/>
                    <a:pt x="1275" y="1432"/>
                  </a:cubicBezTo>
                  <a:cubicBezTo>
                    <a:pt x="1275" y="1432"/>
                    <a:pt x="1275" y="1428"/>
                    <a:pt x="1274" y="1429"/>
                  </a:cubicBezTo>
                  <a:close/>
                  <a:moveTo>
                    <a:pt x="1275" y="1397"/>
                  </a:moveTo>
                  <a:cubicBezTo>
                    <a:pt x="1274" y="1397"/>
                    <a:pt x="1273" y="1399"/>
                    <a:pt x="1275" y="1399"/>
                  </a:cubicBezTo>
                  <a:cubicBezTo>
                    <a:pt x="1277" y="1398"/>
                    <a:pt x="1277" y="1395"/>
                    <a:pt x="1275" y="1397"/>
                  </a:cubicBezTo>
                  <a:close/>
                  <a:moveTo>
                    <a:pt x="1281" y="1293"/>
                  </a:moveTo>
                  <a:cubicBezTo>
                    <a:pt x="1280" y="1293"/>
                    <a:pt x="1279" y="1293"/>
                    <a:pt x="1279" y="1293"/>
                  </a:cubicBezTo>
                  <a:cubicBezTo>
                    <a:pt x="1278" y="1293"/>
                    <a:pt x="1277" y="1292"/>
                    <a:pt x="1277" y="1292"/>
                  </a:cubicBezTo>
                  <a:cubicBezTo>
                    <a:pt x="1276" y="1292"/>
                    <a:pt x="1276" y="1293"/>
                    <a:pt x="1277" y="1294"/>
                  </a:cubicBezTo>
                  <a:cubicBezTo>
                    <a:pt x="1278" y="1295"/>
                    <a:pt x="1280" y="1295"/>
                    <a:pt x="1281" y="1295"/>
                  </a:cubicBezTo>
                  <a:cubicBezTo>
                    <a:pt x="1283" y="1294"/>
                    <a:pt x="1283" y="1293"/>
                    <a:pt x="1281" y="1293"/>
                  </a:cubicBezTo>
                  <a:close/>
                  <a:moveTo>
                    <a:pt x="1275" y="1408"/>
                  </a:moveTo>
                  <a:cubicBezTo>
                    <a:pt x="1274" y="1410"/>
                    <a:pt x="1274" y="1411"/>
                    <a:pt x="1272" y="1411"/>
                  </a:cubicBezTo>
                  <a:cubicBezTo>
                    <a:pt x="1270" y="1411"/>
                    <a:pt x="1270" y="1407"/>
                    <a:pt x="1268" y="1409"/>
                  </a:cubicBezTo>
                  <a:cubicBezTo>
                    <a:pt x="1266" y="1410"/>
                    <a:pt x="1266" y="1412"/>
                    <a:pt x="1268" y="1413"/>
                  </a:cubicBezTo>
                  <a:cubicBezTo>
                    <a:pt x="1270" y="1413"/>
                    <a:pt x="1270" y="1412"/>
                    <a:pt x="1271" y="1412"/>
                  </a:cubicBezTo>
                  <a:cubicBezTo>
                    <a:pt x="1272" y="1411"/>
                    <a:pt x="1273" y="1412"/>
                    <a:pt x="1274" y="1413"/>
                  </a:cubicBezTo>
                  <a:cubicBezTo>
                    <a:pt x="1275" y="1414"/>
                    <a:pt x="1276" y="1417"/>
                    <a:pt x="1278" y="1415"/>
                  </a:cubicBezTo>
                  <a:cubicBezTo>
                    <a:pt x="1279" y="1415"/>
                    <a:pt x="1278" y="1414"/>
                    <a:pt x="1279" y="1412"/>
                  </a:cubicBezTo>
                  <a:cubicBezTo>
                    <a:pt x="1279" y="1411"/>
                    <a:pt x="1279" y="1411"/>
                    <a:pt x="1280" y="1410"/>
                  </a:cubicBezTo>
                  <a:cubicBezTo>
                    <a:pt x="1283" y="1406"/>
                    <a:pt x="1276" y="1404"/>
                    <a:pt x="1275" y="1408"/>
                  </a:cubicBezTo>
                  <a:close/>
                  <a:moveTo>
                    <a:pt x="1242" y="1426"/>
                  </a:moveTo>
                  <a:cubicBezTo>
                    <a:pt x="1244" y="1426"/>
                    <a:pt x="1245" y="1424"/>
                    <a:pt x="1246" y="1424"/>
                  </a:cubicBezTo>
                  <a:cubicBezTo>
                    <a:pt x="1247" y="1424"/>
                    <a:pt x="1248" y="1424"/>
                    <a:pt x="1249" y="1423"/>
                  </a:cubicBezTo>
                  <a:cubicBezTo>
                    <a:pt x="1249" y="1423"/>
                    <a:pt x="1249" y="1422"/>
                    <a:pt x="1248" y="1421"/>
                  </a:cubicBezTo>
                  <a:cubicBezTo>
                    <a:pt x="1247" y="1422"/>
                    <a:pt x="1246" y="1423"/>
                    <a:pt x="1244" y="1423"/>
                  </a:cubicBezTo>
                  <a:cubicBezTo>
                    <a:pt x="1244" y="1423"/>
                    <a:pt x="1241" y="1425"/>
                    <a:pt x="1242" y="1426"/>
                  </a:cubicBezTo>
                  <a:close/>
                  <a:moveTo>
                    <a:pt x="1245" y="1399"/>
                  </a:moveTo>
                  <a:cubicBezTo>
                    <a:pt x="1244" y="1400"/>
                    <a:pt x="1245" y="1401"/>
                    <a:pt x="1246" y="1400"/>
                  </a:cubicBezTo>
                  <a:cubicBezTo>
                    <a:pt x="1246" y="1400"/>
                    <a:pt x="1245" y="1398"/>
                    <a:pt x="1245" y="1399"/>
                  </a:cubicBezTo>
                  <a:close/>
                  <a:moveTo>
                    <a:pt x="1245" y="1390"/>
                  </a:moveTo>
                  <a:cubicBezTo>
                    <a:pt x="1243" y="1389"/>
                    <a:pt x="1244" y="1391"/>
                    <a:pt x="1243" y="1392"/>
                  </a:cubicBezTo>
                  <a:cubicBezTo>
                    <a:pt x="1243" y="1393"/>
                    <a:pt x="1241" y="1394"/>
                    <a:pt x="1242" y="1395"/>
                  </a:cubicBezTo>
                  <a:cubicBezTo>
                    <a:pt x="1243" y="1396"/>
                    <a:pt x="1244" y="1393"/>
                    <a:pt x="1244" y="1392"/>
                  </a:cubicBezTo>
                  <a:cubicBezTo>
                    <a:pt x="1245" y="1391"/>
                    <a:pt x="1247" y="1390"/>
                    <a:pt x="1245" y="1390"/>
                  </a:cubicBezTo>
                  <a:close/>
                  <a:moveTo>
                    <a:pt x="1260" y="1382"/>
                  </a:moveTo>
                  <a:cubicBezTo>
                    <a:pt x="1259" y="1382"/>
                    <a:pt x="1258" y="1382"/>
                    <a:pt x="1258" y="1381"/>
                  </a:cubicBezTo>
                  <a:cubicBezTo>
                    <a:pt x="1258" y="1380"/>
                    <a:pt x="1258" y="1379"/>
                    <a:pt x="1256" y="1379"/>
                  </a:cubicBezTo>
                  <a:cubicBezTo>
                    <a:pt x="1255" y="1379"/>
                    <a:pt x="1255" y="1379"/>
                    <a:pt x="1255" y="1380"/>
                  </a:cubicBezTo>
                  <a:cubicBezTo>
                    <a:pt x="1255" y="1381"/>
                    <a:pt x="1256" y="1383"/>
                    <a:pt x="1257" y="1384"/>
                  </a:cubicBezTo>
                  <a:cubicBezTo>
                    <a:pt x="1259" y="1385"/>
                    <a:pt x="1260" y="1387"/>
                    <a:pt x="1261" y="1389"/>
                  </a:cubicBezTo>
                  <a:cubicBezTo>
                    <a:pt x="1262" y="1391"/>
                    <a:pt x="1264" y="1391"/>
                    <a:pt x="1265" y="1393"/>
                  </a:cubicBezTo>
                  <a:cubicBezTo>
                    <a:pt x="1266" y="1393"/>
                    <a:pt x="1267" y="1394"/>
                    <a:pt x="1267" y="1395"/>
                  </a:cubicBezTo>
                  <a:cubicBezTo>
                    <a:pt x="1269" y="1395"/>
                    <a:pt x="1269" y="1393"/>
                    <a:pt x="1268" y="1393"/>
                  </a:cubicBezTo>
                  <a:cubicBezTo>
                    <a:pt x="1268" y="1392"/>
                    <a:pt x="1268" y="1392"/>
                    <a:pt x="1268" y="1392"/>
                  </a:cubicBezTo>
                  <a:cubicBezTo>
                    <a:pt x="1267" y="1391"/>
                    <a:pt x="1267" y="1391"/>
                    <a:pt x="1267" y="1391"/>
                  </a:cubicBezTo>
                  <a:cubicBezTo>
                    <a:pt x="1267" y="1390"/>
                    <a:pt x="1266" y="1389"/>
                    <a:pt x="1265" y="1389"/>
                  </a:cubicBezTo>
                  <a:cubicBezTo>
                    <a:pt x="1264" y="1389"/>
                    <a:pt x="1263" y="1390"/>
                    <a:pt x="1262" y="1390"/>
                  </a:cubicBezTo>
                  <a:cubicBezTo>
                    <a:pt x="1262" y="1389"/>
                    <a:pt x="1262" y="1388"/>
                    <a:pt x="1262" y="1387"/>
                  </a:cubicBezTo>
                  <a:cubicBezTo>
                    <a:pt x="1262" y="1385"/>
                    <a:pt x="1262" y="1383"/>
                    <a:pt x="1260" y="1382"/>
                  </a:cubicBezTo>
                  <a:close/>
                  <a:moveTo>
                    <a:pt x="1254" y="1282"/>
                  </a:moveTo>
                  <a:cubicBezTo>
                    <a:pt x="1254" y="1281"/>
                    <a:pt x="1254" y="1281"/>
                    <a:pt x="1252" y="1281"/>
                  </a:cubicBezTo>
                  <a:cubicBezTo>
                    <a:pt x="1252" y="1281"/>
                    <a:pt x="1252" y="1282"/>
                    <a:pt x="1251" y="1282"/>
                  </a:cubicBezTo>
                  <a:cubicBezTo>
                    <a:pt x="1251" y="1282"/>
                    <a:pt x="1250" y="1282"/>
                    <a:pt x="1249" y="1282"/>
                  </a:cubicBezTo>
                  <a:cubicBezTo>
                    <a:pt x="1248" y="1283"/>
                    <a:pt x="1248" y="1284"/>
                    <a:pt x="1249" y="1285"/>
                  </a:cubicBezTo>
                  <a:cubicBezTo>
                    <a:pt x="1250" y="1286"/>
                    <a:pt x="1251" y="1286"/>
                    <a:pt x="1251" y="1287"/>
                  </a:cubicBezTo>
                  <a:cubicBezTo>
                    <a:pt x="1252" y="1288"/>
                    <a:pt x="1251" y="1290"/>
                    <a:pt x="1251" y="1290"/>
                  </a:cubicBezTo>
                  <a:cubicBezTo>
                    <a:pt x="1253" y="1291"/>
                    <a:pt x="1253" y="1289"/>
                    <a:pt x="1253" y="1289"/>
                  </a:cubicBezTo>
                  <a:cubicBezTo>
                    <a:pt x="1254" y="1288"/>
                    <a:pt x="1254" y="1288"/>
                    <a:pt x="1256" y="1287"/>
                  </a:cubicBezTo>
                  <a:cubicBezTo>
                    <a:pt x="1256" y="1286"/>
                    <a:pt x="1258" y="1285"/>
                    <a:pt x="1257" y="1284"/>
                  </a:cubicBezTo>
                  <a:cubicBezTo>
                    <a:pt x="1256" y="1283"/>
                    <a:pt x="1255" y="1284"/>
                    <a:pt x="1254" y="1282"/>
                  </a:cubicBezTo>
                  <a:close/>
                  <a:moveTo>
                    <a:pt x="1286" y="1306"/>
                  </a:moveTo>
                  <a:cubicBezTo>
                    <a:pt x="1287" y="1306"/>
                    <a:pt x="1288" y="1305"/>
                    <a:pt x="1289" y="1305"/>
                  </a:cubicBezTo>
                  <a:cubicBezTo>
                    <a:pt x="1289" y="1305"/>
                    <a:pt x="1291" y="1305"/>
                    <a:pt x="1291" y="1304"/>
                  </a:cubicBezTo>
                  <a:cubicBezTo>
                    <a:pt x="1292" y="1302"/>
                    <a:pt x="1285" y="1303"/>
                    <a:pt x="1286" y="1306"/>
                  </a:cubicBezTo>
                  <a:close/>
                  <a:moveTo>
                    <a:pt x="1292" y="1397"/>
                  </a:moveTo>
                  <a:cubicBezTo>
                    <a:pt x="1294" y="1397"/>
                    <a:pt x="1295" y="1395"/>
                    <a:pt x="1297" y="1394"/>
                  </a:cubicBezTo>
                  <a:cubicBezTo>
                    <a:pt x="1298" y="1393"/>
                    <a:pt x="1301" y="1394"/>
                    <a:pt x="1302" y="1392"/>
                  </a:cubicBezTo>
                  <a:cubicBezTo>
                    <a:pt x="1304" y="1390"/>
                    <a:pt x="1300" y="1391"/>
                    <a:pt x="1299" y="1392"/>
                  </a:cubicBezTo>
                  <a:cubicBezTo>
                    <a:pt x="1298" y="1392"/>
                    <a:pt x="1297" y="1392"/>
                    <a:pt x="1296" y="1393"/>
                  </a:cubicBezTo>
                  <a:cubicBezTo>
                    <a:pt x="1295" y="1393"/>
                    <a:pt x="1294" y="1394"/>
                    <a:pt x="1293" y="1395"/>
                  </a:cubicBezTo>
                  <a:cubicBezTo>
                    <a:pt x="1293" y="1395"/>
                    <a:pt x="1291" y="1397"/>
                    <a:pt x="1292" y="1397"/>
                  </a:cubicBezTo>
                  <a:close/>
                  <a:moveTo>
                    <a:pt x="1321" y="1411"/>
                  </a:moveTo>
                  <a:cubicBezTo>
                    <a:pt x="1320" y="1411"/>
                    <a:pt x="1320" y="1411"/>
                    <a:pt x="1319" y="1412"/>
                  </a:cubicBezTo>
                  <a:cubicBezTo>
                    <a:pt x="1319" y="1412"/>
                    <a:pt x="1320" y="1414"/>
                    <a:pt x="1320" y="1414"/>
                  </a:cubicBezTo>
                  <a:cubicBezTo>
                    <a:pt x="1321" y="1415"/>
                    <a:pt x="1321" y="1416"/>
                    <a:pt x="1322" y="1415"/>
                  </a:cubicBezTo>
                  <a:cubicBezTo>
                    <a:pt x="1323" y="1414"/>
                    <a:pt x="1322" y="1413"/>
                    <a:pt x="1321" y="1412"/>
                  </a:cubicBezTo>
                  <a:cubicBezTo>
                    <a:pt x="1321" y="1412"/>
                    <a:pt x="1321" y="1411"/>
                    <a:pt x="1321" y="1411"/>
                  </a:cubicBezTo>
                  <a:close/>
                  <a:moveTo>
                    <a:pt x="1328" y="1453"/>
                  </a:moveTo>
                  <a:cubicBezTo>
                    <a:pt x="1327" y="1454"/>
                    <a:pt x="1326" y="1456"/>
                    <a:pt x="1326" y="1458"/>
                  </a:cubicBezTo>
                  <a:cubicBezTo>
                    <a:pt x="1325" y="1459"/>
                    <a:pt x="1325" y="1460"/>
                    <a:pt x="1325" y="1461"/>
                  </a:cubicBezTo>
                  <a:cubicBezTo>
                    <a:pt x="1325" y="1463"/>
                    <a:pt x="1325" y="1466"/>
                    <a:pt x="1327" y="1467"/>
                  </a:cubicBezTo>
                  <a:cubicBezTo>
                    <a:pt x="1329" y="1467"/>
                    <a:pt x="1328" y="1462"/>
                    <a:pt x="1327" y="1461"/>
                  </a:cubicBezTo>
                  <a:cubicBezTo>
                    <a:pt x="1327" y="1458"/>
                    <a:pt x="1327" y="1457"/>
                    <a:pt x="1329" y="1455"/>
                  </a:cubicBezTo>
                  <a:cubicBezTo>
                    <a:pt x="1329" y="1455"/>
                    <a:pt x="1330" y="1452"/>
                    <a:pt x="1328" y="1453"/>
                  </a:cubicBezTo>
                  <a:close/>
                  <a:moveTo>
                    <a:pt x="1289" y="1370"/>
                  </a:moveTo>
                  <a:cubicBezTo>
                    <a:pt x="1290" y="1371"/>
                    <a:pt x="1290" y="1371"/>
                    <a:pt x="1290" y="1372"/>
                  </a:cubicBezTo>
                  <a:cubicBezTo>
                    <a:pt x="1291" y="1373"/>
                    <a:pt x="1291" y="1374"/>
                    <a:pt x="1292" y="1374"/>
                  </a:cubicBezTo>
                  <a:cubicBezTo>
                    <a:pt x="1295" y="1374"/>
                    <a:pt x="1294" y="1370"/>
                    <a:pt x="1295" y="1369"/>
                  </a:cubicBezTo>
                  <a:cubicBezTo>
                    <a:pt x="1296" y="1367"/>
                    <a:pt x="1297" y="1367"/>
                    <a:pt x="1297" y="1365"/>
                  </a:cubicBezTo>
                  <a:cubicBezTo>
                    <a:pt x="1297" y="1363"/>
                    <a:pt x="1296" y="1363"/>
                    <a:pt x="1296" y="1362"/>
                  </a:cubicBezTo>
                  <a:cubicBezTo>
                    <a:pt x="1295" y="1360"/>
                    <a:pt x="1296" y="1360"/>
                    <a:pt x="1295" y="1359"/>
                  </a:cubicBezTo>
                  <a:cubicBezTo>
                    <a:pt x="1295" y="1357"/>
                    <a:pt x="1293" y="1357"/>
                    <a:pt x="1291" y="1357"/>
                  </a:cubicBezTo>
                  <a:cubicBezTo>
                    <a:pt x="1288" y="1357"/>
                    <a:pt x="1288" y="1361"/>
                    <a:pt x="1289" y="1364"/>
                  </a:cubicBezTo>
                  <a:cubicBezTo>
                    <a:pt x="1289" y="1366"/>
                    <a:pt x="1287" y="1368"/>
                    <a:pt x="1289" y="1370"/>
                  </a:cubicBezTo>
                  <a:close/>
                  <a:moveTo>
                    <a:pt x="1220" y="1387"/>
                  </a:moveTo>
                  <a:cubicBezTo>
                    <a:pt x="1219" y="1386"/>
                    <a:pt x="1218" y="1387"/>
                    <a:pt x="1218" y="1387"/>
                  </a:cubicBezTo>
                  <a:cubicBezTo>
                    <a:pt x="1218" y="1385"/>
                    <a:pt x="1216" y="1386"/>
                    <a:pt x="1216" y="1388"/>
                  </a:cubicBezTo>
                  <a:cubicBezTo>
                    <a:pt x="1216" y="1389"/>
                    <a:pt x="1217" y="1390"/>
                    <a:pt x="1218" y="1390"/>
                  </a:cubicBezTo>
                  <a:cubicBezTo>
                    <a:pt x="1219" y="1390"/>
                    <a:pt x="1219" y="1390"/>
                    <a:pt x="1219" y="1390"/>
                  </a:cubicBezTo>
                  <a:cubicBezTo>
                    <a:pt x="1220" y="1389"/>
                    <a:pt x="1220" y="1387"/>
                    <a:pt x="1220" y="1387"/>
                  </a:cubicBezTo>
                  <a:close/>
                  <a:moveTo>
                    <a:pt x="1254" y="1411"/>
                  </a:moveTo>
                  <a:cubicBezTo>
                    <a:pt x="1253" y="1411"/>
                    <a:pt x="1252" y="1412"/>
                    <a:pt x="1253" y="1413"/>
                  </a:cubicBezTo>
                  <a:cubicBezTo>
                    <a:pt x="1253" y="1414"/>
                    <a:pt x="1253" y="1415"/>
                    <a:pt x="1254" y="1415"/>
                  </a:cubicBezTo>
                  <a:cubicBezTo>
                    <a:pt x="1254" y="1416"/>
                    <a:pt x="1254" y="1417"/>
                    <a:pt x="1255" y="1416"/>
                  </a:cubicBezTo>
                  <a:cubicBezTo>
                    <a:pt x="1256" y="1416"/>
                    <a:pt x="1255" y="1414"/>
                    <a:pt x="1254" y="1414"/>
                  </a:cubicBezTo>
                  <a:cubicBezTo>
                    <a:pt x="1254" y="1413"/>
                    <a:pt x="1254" y="1411"/>
                    <a:pt x="1254" y="1411"/>
                  </a:cubicBezTo>
                  <a:close/>
                  <a:moveTo>
                    <a:pt x="1260" y="1397"/>
                  </a:moveTo>
                  <a:cubicBezTo>
                    <a:pt x="1259" y="1398"/>
                    <a:pt x="1259" y="1400"/>
                    <a:pt x="1260" y="1400"/>
                  </a:cubicBezTo>
                  <a:cubicBezTo>
                    <a:pt x="1262" y="1399"/>
                    <a:pt x="1261" y="1397"/>
                    <a:pt x="1260" y="1397"/>
                  </a:cubicBezTo>
                  <a:close/>
                  <a:moveTo>
                    <a:pt x="1248" y="1345"/>
                  </a:moveTo>
                  <a:cubicBezTo>
                    <a:pt x="1246" y="1347"/>
                    <a:pt x="1249" y="1349"/>
                    <a:pt x="1249" y="1350"/>
                  </a:cubicBezTo>
                  <a:cubicBezTo>
                    <a:pt x="1250" y="1351"/>
                    <a:pt x="1250" y="1352"/>
                    <a:pt x="1251" y="1352"/>
                  </a:cubicBezTo>
                  <a:cubicBezTo>
                    <a:pt x="1251" y="1353"/>
                    <a:pt x="1253" y="1353"/>
                    <a:pt x="1253" y="1352"/>
                  </a:cubicBezTo>
                  <a:cubicBezTo>
                    <a:pt x="1253" y="1352"/>
                    <a:pt x="1251" y="1350"/>
                    <a:pt x="1250" y="1349"/>
                  </a:cubicBezTo>
                  <a:cubicBezTo>
                    <a:pt x="1250" y="1348"/>
                    <a:pt x="1250" y="1344"/>
                    <a:pt x="1248" y="1345"/>
                  </a:cubicBezTo>
                  <a:close/>
                  <a:moveTo>
                    <a:pt x="1308" y="1341"/>
                  </a:moveTo>
                  <a:cubicBezTo>
                    <a:pt x="1308" y="1342"/>
                    <a:pt x="1309" y="1344"/>
                    <a:pt x="1310" y="1343"/>
                  </a:cubicBezTo>
                  <a:cubicBezTo>
                    <a:pt x="1312" y="1343"/>
                    <a:pt x="1310" y="1340"/>
                    <a:pt x="1309" y="1339"/>
                  </a:cubicBezTo>
                  <a:cubicBezTo>
                    <a:pt x="1308" y="1338"/>
                    <a:pt x="1308" y="1337"/>
                    <a:pt x="1307" y="1337"/>
                  </a:cubicBezTo>
                  <a:cubicBezTo>
                    <a:pt x="1306" y="1336"/>
                    <a:pt x="1305" y="1336"/>
                    <a:pt x="1304" y="1336"/>
                  </a:cubicBezTo>
                  <a:cubicBezTo>
                    <a:pt x="1303" y="1335"/>
                    <a:pt x="1304" y="1332"/>
                    <a:pt x="1302" y="1331"/>
                  </a:cubicBezTo>
                  <a:cubicBezTo>
                    <a:pt x="1300" y="1330"/>
                    <a:pt x="1298" y="1331"/>
                    <a:pt x="1296" y="1332"/>
                  </a:cubicBezTo>
                  <a:cubicBezTo>
                    <a:pt x="1295" y="1332"/>
                    <a:pt x="1295" y="1333"/>
                    <a:pt x="1293" y="1334"/>
                  </a:cubicBezTo>
                  <a:cubicBezTo>
                    <a:pt x="1292" y="1335"/>
                    <a:pt x="1291" y="1333"/>
                    <a:pt x="1289" y="1333"/>
                  </a:cubicBezTo>
                  <a:cubicBezTo>
                    <a:pt x="1288" y="1333"/>
                    <a:pt x="1288" y="1335"/>
                    <a:pt x="1289" y="1336"/>
                  </a:cubicBezTo>
                  <a:cubicBezTo>
                    <a:pt x="1289" y="1336"/>
                    <a:pt x="1290" y="1336"/>
                    <a:pt x="1291" y="1336"/>
                  </a:cubicBezTo>
                  <a:cubicBezTo>
                    <a:pt x="1293" y="1336"/>
                    <a:pt x="1296" y="1337"/>
                    <a:pt x="1297" y="1338"/>
                  </a:cubicBezTo>
                  <a:cubicBezTo>
                    <a:pt x="1300" y="1340"/>
                    <a:pt x="1294" y="1340"/>
                    <a:pt x="1297" y="1342"/>
                  </a:cubicBezTo>
                  <a:cubicBezTo>
                    <a:pt x="1297" y="1342"/>
                    <a:pt x="1298" y="1342"/>
                    <a:pt x="1298" y="1342"/>
                  </a:cubicBezTo>
                  <a:cubicBezTo>
                    <a:pt x="1298" y="1343"/>
                    <a:pt x="1298" y="1343"/>
                    <a:pt x="1299" y="1343"/>
                  </a:cubicBezTo>
                  <a:cubicBezTo>
                    <a:pt x="1300" y="1344"/>
                    <a:pt x="1300" y="1344"/>
                    <a:pt x="1301" y="1344"/>
                  </a:cubicBezTo>
                  <a:cubicBezTo>
                    <a:pt x="1302" y="1344"/>
                    <a:pt x="1303" y="1345"/>
                    <a:pt x="1304" y="1346"/>
                  </a:cubicBezTo>
                  <a:cubicBezTo>
                    <a:pt x="1304" y="1346"/>
                    <a:pt x="1306" y="1346"/>
                    <a:pt x="1307" y="1346"/>
                  </a:cubicBezTo>
                  <a:cubicBezTo>
                    <a:pt x="1311" y="1345"/>
                    <a:pt x="1306" y="1342"/>
                    <a:pt x="1306" y="1341"/>
                  </a:cubicBezTo>
                  <a:cubicBezTo>
                    <a:pt x="1305" y="1340"/>
                    <a:pt x="1307" y="1341"/>
                    <a:pt x="1308" y="1341"/>
                  </a:cubicBezTo>
                  <a:close/>
                  <a:moveTo>
                    <a:pt x="1225" y="1471"/>
                  </a:moveTo>
                  <a:cubicBezTo>
                    <a:pt x="1228" y="1471"/>
                    <a:pt x="1229" y="1473"/>
                    <a:pt x="1232" y="1473"/>
                  </a:cubicBezTo>
                  <a:cubicBezTo>
                    <a:pt x="1234" y="1473"/>
                    <a:pt x="1237" y="1473"/>
                    <a:pt x="1239" y="1474"/>
                  </a:cubicBezTo>
                  <a:cubicBezTo>
                    <a:pt x="1241" y="1474"/>
                    <a:pt x="1243" y="1476"/>
                    <a:pt x="1245" y="1476"/>
                  </a:cubicBezTo>
                  <a:cubicBezTo>
                    <a:pt x="1248" y="1476"/>
                    <a:pt x="1250" y="1476"/>
                    <a:pt x="1252" y="1478"/>
                  </a:cubicBezTo>
                  <a:cubicBezTo>
                    <a:pt x="1253" y="1478"/>
                    <a:pt x="1253" y="1479"/>
                    <a:pt x="1255" y="1479"/>
                  </a:cubicBezTo>
                  <a:cubicBezTo>
                    <a:pt x="1256" y="1479"/>
                    <a:pt x="1257" y="1480"/>
                    <a:pt x="1257" y="1481"/>
                  </a:cubicBezTo>
                  <a:cubicBezTo>
                    <a:pt x="1257" y="1482"/>
                    <a:pt x="1255" y="1482"/>
                    <a:pt x="1255" y="1483"/>
                  </a:cubicBezTo>
                  <a:cubicBezTo>
                    <a:pt x="1254" y="1485"/>
                    <a:pt x="1256" y="1484"/>
                    <a:pt x="1257" y="1483"/>
                  </a:cubicBezTo>
                  <a:cubicBezTo>
                    <a:pt x="1259" y="1482"/>
                    <a:pt x="1262" y="1482"/>
                    <a:pt x="1265" y="1482"/>
                  </a:cubicBezTo>
                  <a:cubicBezTo>
                    <a:pt x="1267" y="1482"/>
                    <a:pt x="1268" y="1483"/>
                    <a:pt x="1270" y="1482"/>
                  </a:cubicBezTo>
                  <a:cubicBezTo>
                    <a:pt x="1271" y="1482"/>
                    <a:pt x="1272" y="1482"/>
                    <a:pt x="1273" y="1481"/>
                  </a:cubicBezTo>
                  <a:cubicBezTo>
                    <a:pt x="1274" y="1480"/>
                    <a:pt x="1278" y="1480"/>
                    <a:pt x="1280" y="1480"/>
                  </a:cubicBezTo>
                  <a:cubicBezTo>
                    <a:pt x="1283" y="1480"/>
                    <a:pt x="1286" y="1481"/>
                    <a:pt x="1288" y="1480"/>
                  </a:cubicBezTo>
                  <a:cubicBezTo>
                    <a:pt x="1291" y="1480"/>
                    <a:pt x="1293" y="1480"/>
                    <a:pt x="1296" y="1480"/>
                  </a:cubicBezTo>
                  <a:cubicBezTo>
                    <a:pt x="1297" y="1479"/>
                    <a:pt x="1298" y="1479"/>
                    <a:pt x="1299" y="1479"/>
                  </a:cubicBezTo>
                  <a:cubicBezTo>
                    <a:pt x="1300" y="1478"/>
                    <a:pt x="1299" y="1477"/>
                    <a:pt x="1300" y="1476"/>
                  </a:cubicBezTo>
                  <a:cubicBezTo>
                    <a:pt x="1300" y="1474"/>
                    <a:pt x="1304" y="1472"/>
                    <a:pt x="1301" y="1470"/>
                  </a:cubicBezTo>
                  <a:cubicBezTo>
                    <a:pt x="1301" y="1470"/>
                    <a:pt x="1301" y="1470"/>
                    <a:pt x="1301" y="1470"/>
                  </a:cubicBezTo>
                  <a:cubicBezTo>
                    <a:pt x="1301" y="1470"/>
                    <a:pt x="1299" y="1472"/>
                    <a:pt x="1299" y="1472"/>
                  </a:cubicBezTo>
                  <a:cubicBezTo>
                    <a:pt x="1298" y="1473"/>
                    <a:pt x="1297" y="1473"/>
                    <a:pt x="1296" y="1473"/>
                  </a:cubicBezTo>
                  <a:cubicBezTo>
                    <a:pt x="1295" y="1474"/>
                    <a:pt x="1294" y="1474"/>
                    <a:pt x="1293" y="1474"/>
                  </a:cubicBezTo>
                  <a:cubicBezTo>
                    <a:pt x="1292" y="1475"/>
                    <a:pt x="1290" y="1476"/>
                    <a:pt x="1289" y="1476"/>
                  </a:cubicBezTo>
                  <a:cubicBezTo>
                    <a:pt x="1287" y="1476"/>
                    <a:pt x="1284" y="1475"/>
                    <a:pt x="1285" y="1473"/>
                  </a:cubicBezTo>
                  <a:cubicBezTo>
                    <a:pt x="1285" y="1472"/>
                    <a:pt x="1286" y="1471"/>
                    <a:pt x="1285" y="1470"/>
                  </a:cubicBezTo>
                  <a:cubicBezTo>
                    <a:pt x="1284" y="1469"/>
                    <a:pt x="1283" y="1470"/>
                    <a:pt x="1282" y="1470"/>
                  </a:cubicBezTo>
                  <a:cubicBezTo>
                    <a:pt x="1281" y="1470"/>
                    <a:pt x="1280" y="1471"/>
                    <a:pt x="1279" y="1471"/>
                  </a:cubicBezTo>
                  <a:cubicBezTo>
                    <a:pt x="1278" y="1472"/>
                    <a:pt x="1277" y="1471"/>
                    <a:pt x="1276" y="1471"/>
                  </a:cubicBezTo>
                  <a:cubicBezTo>
                    <a:pt x="1274" y="1470"/>
                    <a:pt x="1272" y="1470"/>
                    <a:pt x="1270" y="1470"/>
                  </a:cubicBezTo>
                  <a:cubicBezTo>
                    <a:pt x="1268" y="1469"/>
                    <a:pt x="1265" y="1468"/>
                    <a:pt x="1263" y="1468"/>
                  </a:cubicBezTo>
                  <a:cubicBezTo>
                    <a:pt x="1258" y="1468"/>
                    <a:pt x="1254" y="1469"/>
                    <a:pt x="1250" y="1470"/>
                  </a:cubicBezTo>
                  <a:cubicBezTo>
                    <a:pt x="1248" y="1470"/>
                    <a:pt x="1245" y="1470"/>
                    <a:pt x="1243" y="1469"/>
                  </a:cubicBezTo>
                  <a:cubicBezTo>
                    <a:pt x="1242" y="1468"/>
                    <a:pt x="1242" y="1465"/>
                    <a:pt x="1239" y="1465"/>
                  </a:cubicBezTo>
                  <a:cubicBezTo>
                    <a:pt x="1239" y="1464"/>
                    <a:pt x="1236" y="1465"/>
                    <a:pt x="1237" y="1464"/>
                  </a:cubicBezTo>
                  <a:cubicBezTo>
                    <a:pt x="1237" y="1463"/>
                    <a:pt x="1239" y="1463"/>
                    <a:pt x="1240" y="1463"/>
                  </a:cubicBezTo>
                  <a:cubicBezTo>
                    <a:pt x="1240" y="1461"/>
                    <a:pt x="1237" y="1460"/>
                    <a:pt x="1236" y="1460"/>
                  </a:cubicBezTo>
                  <a:cubicBezTo>
                    <a:pt x="1234" y="1459"/>
                    <a:pt x="1233" y="1462"/>
                    <a:pt x="1231" y="1462"/>
                  </a:cubicBezTo>
                  <a:cubicBezTo>
                    <a:pt x="1230" y="1462"/>
                    <a:pt x="1228" y="1462"/>
                    <a:pt x="1227" y="1462"/>
                  </a:cubicBezTo>
                  <a:cubicBezTo>
                    <a:pt x="1226" y="1461"/>
                    <a:pt x="1227" y="1460"/>
                    <a:pt x="1226" y="1459"/>
                  </a:cubicBezTo>
                  <a:cubicBezTo>
                    <a:pt x="1225" y="1457"/>
                    <a:pt x="1224" y="1459"/>
                    <a:pt x="1224" y="1460"/>
                  </a:cubicBezTo>
                  <a:cubicBezTo>
                    <a:pt x="1223" y="1462"/>
                    <a:pt x="1222" y="1464"/>
                    <a:pt x="1221" y="1466"/>
                  </a:cubicBezTo>
                  <a:cubicBezTo>
                    <a:pt x="1220" y="1467"/>
                    <a:pt x="1217" y="1469"/>
                    <a:pt x="1217" y="1470"/>
                  </a:cubicBezTo>
                  <a:cubicBezTo>
                    <a:pt x="1218" y="1472"/>
                    <a:pt x="1224" y="1470"/>
                    <a:pt x="1225" y="1471"/>
                  </a:cubicBezTo>
                  <a:close/>
                  <a:moveTo>
                    <a:pt x="1136" y="1371"/>
                  </a:moveTo>
                  <a:cubicBezTo>
                    <a:pt x="1136" y="1370"/>
                    <a:pt x="1136" y="1369"/>
                    <a:pt x="1135" y="1368"/>
                  </a:cubicBezTo>
                  <a:cubicBezTo>
                    <a:pt x="1135" y="1367"/>
                    <a:pt x="1134" y="1367"/>
                    <a:pt x="1133" y="1366"/>
                  </a:cubicBezTo>
                  <a:cubicBezTo>
                    <a:pt x="1133" y="1365"/>
                    <a:pt x="1133" y="1364"/>
                    <a:pt x="1133" y="1363"/>
                  </a:cubicBezTo>
                  <a:cubicBezTo>
                    <a:pt x="1132" y="1362"/>
                    <a:pt x="1131" y="1362"/>
                    <a:pt x="1130" y="1363"/>
                  </a:cubicBezTo>
                  <a:cubicBezTo>
                    <a:pt x="1130" y="1364"/>
                    <a:pt x="1129" y="1365"/>
                    <a:pt x="1129" y="1366"/>
                  </a:cubicBezTo>
                  <a:cubicBezTo>
                    <a:pt x="1128" y="1367"/>
                    <a:pt x="1128" y="1368"/>
                    <a:pt x="1127" y="1369"/>
                  </a:cubicBezTo>
                  <a:cubicBezTo>
                    <a:pt x="1127" y="1370"/>
                    <a:pt x="1123" y="1370"/>
                    <a:pt x="1124" y="1371"/>
                  </a:cubicBezTo>
                  <a:cubicBezTo>
                    <a:pt x="1125" y="1373"/>
                    <a:pt x="1128" y="1370"/>
                    <a:pt x="1129" y="1373"/>
                  </a:cubicBezTo>
                  <a:cubicBezTo>
                    <a:pt x="1129" y="1374"/>
                    <a:pt x="1129" y="1374"/>
                    <a:pt x="1130" y="1375"/>
                  </a:cubicBezTo>
                  <a:cubicBezTo>
                    <a:pt x="1131" y="1375"/>
                    <a:pt x="1132" y="1375"/>
                    <a:pt x="1133" y="1375"/>
                  </a:cubicBezTo>
                  <a:cubicBezTo>
                    <a:pt x="1134" y="1375"/>
                    <a:pt x="1135" y="1375"/>
                    <a:pt x="1135" y="1376"/>
                  </a:cubicBezTo>
                  <a:cubicBezTo>
                    <a:pt x="1136" y="1376"/>
                    <a:pt x="1137" y="1378"/>
                    <a:pt x="1138" y="1377"/>
                  </a:cubicBezTo>
                  <a:cubicBezTo>
                    <a:pt x="1138" y="1376"/>
                    <a:pt x="1137" y="1375"/>
                    <a:pt x="1136" y="1374"/>
                  </a:cubicBezTo>
                  <a:cubicBezTo>
                    <a:pt x="1136" y="1373"/>
                    <a:pt x="1136" y="1373"/>
                    <a:pt x="1136" y="1371"/>
                  </a:cubicBezTo>
                  <a:close/>
                  <a:moveTo>
                    <a:pt x="1104" y="1316"/>
                  </a:moveTo>
                  <a:cubicBezTo>
                    <a:pt x="1104" y="1315"/>
                    <a:pt x="1103" y="1315"/>
                    <a:pt x="1103" y="1315"/>
                  </a:cubicBezTo>
                  <a:cubicBezTo>
                    <a:pt x="1103" y="1315"/>
                    <a:pt x="1103" y="1316"/>
                    <a:pt x="1103" y="1316"/>
                  </a:cubicBezTo>
                  <a:cubicBezTo>
                    <a:pt x="1103" y="1316"/>
                    <a:pt x="1103" y="1317"/>
                    <a:pt x="1104" y="1316"/>
                  </a:cubicBezTo>
                  <a:close/>
                  <a:moveTo>
                    <a:pt x="1203" y="1435"/>
                  </a:moveTo>
                  <a:cubicBezTo>
                    <a:pt x="1201" y="1434"/>
                    <a:pt x="1201" y="1439"/>
                    <a:pt x="1201" y="1440"/>
                  </a:cubicBezTo>
                  <a:cubicBezTo>
                    <a:pt x="1202" y="1441"/>
                    <a:pt x="1202" y="1442"/>
                    <a:pt x="1203" y="1443"/>
                  </a:cubicBezTo>
                  <a:cubicBezTo>
                    <a:pt x="1203" y="1443"/>
                    <a:pt x="1204" y="1445"/>
                    <a:pt x="1205" y="1444"/>
                  </a:cubicBezTo>
                  <a:cubicBezTo>
                    <a:pt x="1206" y="1443"/>
                    <a:pt x="1205" y="1442"/>
                    <a:pt x="1205" y="1442"/>
                  </a:cubicBezTo>
                  <a:cubicBezTo>
                    <a:pt x="1204" y="1441"/>
                    <a:pt x="1203" y="1441"/>
                    <a:pt x="1203" y="1440"/>
                  </a:cubicBezTo>
                  <a:cubicBezTo>
                    <a:pt x="1203" y="1439"/>
                    <a:pt x="1204" y="1436"/>
                    <a:pt x="1203" y="1435"/>
                  </a:cubicBezTo>
                  <a:close/>
                  <a:moveTo>
                    <a:pt x="1135" y="1382"/>
                  </a:moveTo>
                  <a:cubicBezTo>
                    <a:pt x="1135" y="1382"/>
                    <a:pt x="1135" y="1381"/>
                    <a:pt x="1133" y="1381"/>
                  </a:cubicBezTo>
                  <a:cubicBezTo>
                    <a:pt x="1132" y="1381"/>
                    <a:pt x="1137" y="1387"/>
                    <a:pt x="1137" y="1388"/>
                  </a:cubicBezTo>
                  <a:cubicBezTo>
                    <a:pt x="1137" y="1388"/>
                    <a:pt x="1137" y="1390"/>
                    <a:pt x="1137" y="1390"/>
                  </a:cubicBezTo>
                  <a:cubicBezTo>
                    <a:pt x="1139" y="1392"/>
                    <a:pt x="1139" y="1391"/>
                    <a:pt x="1140" y="1390"/>
                  </a:cubicBezTo>
                  <a:cubicBezTo>
                    <a:pt x="1140" y="1389"/>
                    <a:pt x="1141" y="1389"/>
                    <a:pt x="1142" y="1389"/>
                  </a:cubicBezTo>
                  <a:cubicBezTo>
                    <a:pt x="1143" y="1389"/>
                    <a:pt x="1144" y="1388"/>
                    <a:pt x="1143" y="1387"/>
                  </a:cubicBezTo>
                  <a:cubicBezTo>
                    <a:pt x="1142" y="1387"/>
                    <a:pt x="1140" y="1387"/>
                    <a:pt x="1140" y="1387"/>
                  </a:cubicBezTo>
                  <a:cubicBezTo>
                    <a:pt x="1138" y="1386"/>
                    <a:pt x="1139" y="1385"/>
                    <a:pt x="1138" y="1384"/>
                  </a:cubicBezTo>
                  <a:cubicBezTo>
                    <a:pt x="1137" y="1383"/>
                    <a:pt x="1136" y="1384"/>
                    <a:pt x="1135" y="1382"/>
                  </a:cubicBezTo>
                  <a:close/>
                  <a:moveTo>
                    <a:pt x="1111" y="1319"/>
                  </a:moveTo>
                  <a:cubicBezTo>
                    <a:pt x="1111" y="1319"/>
                    <a:pt x="1111" y="1319"/>
                    <a:pt x="1111" y="1318"/>
                  </a:cubicBezTo>
                  <a:cubicBezTo>
                    <a:pt x="1115" y="1314"/>
                    <a:pt x="1107" y="1317"/>
                    <a:pt x="1105" y="1317"/>
                  </a:cubicBezTo>
                  <a:cubicBezTo>
                    <a:pt x="1104" y="1317"/>
                    <a:pt x="1103" y="1318"/>
                    <a:pt x="1104" y="1319"/>
                  </a:cubicBezTo>
                  <a:cubicBezTo>
                    <a:pt x="1105" y="1320"/>
                    <a:pt x="1106" y="1320"/>
                    <a:pt x="1107" y="1321"/>
                  </a:cubicBezTo>
                  <a:cubicBezTo>
                    <a:pt x="1107" y="1321"/>
                    <a:pt x="1107" y="1323"/>
                    <a:pt x="1108" y="1323"/>
                  </a:cubicBezTo>
                  <a:cubicBezTo>
                    <a:pt x="1108" y="1324"/>
                    <a:pt x="1109" y="1324"/>
                    <a:pt x="1110" y="1325"/>
                  </a:cubicBezTo>
                  <a:cubicBezTo>
                    <a:pt x="1111" y="1325"/>
                    <a:pt x="1111" y="1327"/>
                    <a:pt x="1112" y="1327"/>
                  </a:cubicBezTo>
                  <a:cubicBezTo>
                    <a:pt x="1113" y="1328"/>
                    <a:pt x="1112" y="1326"/>
                    <a:pt x="1112" y="1325"/>
                  </a:cubicBezTo>
                  <a:cubicBezTo>
                    <a:pt x="1112" y="1324"/>
                    <a:pt x="1112" y="1323"/>
                    <a:pt x="1111" y="1322"/>
                  </a:cubicBezTo>
                  <a:cubicBezTo>
                    <a:pt x="1110" y="1322"/>
                    <a:pt x="1109" y="1322"/>
                    <a:pt x="1109" y="1320"/>
                  </a:cubicBezTo>
                  <a:cubicBezTo>
                    <a:pt x="1110" y="1320"/>
                    <a:pt x="1110" y="1320"/>
                    <a:pt x="1111" y="1319"/>
                  </a:cubicBezTo>
                  <a:close/>
                  <a:moveTo>
                    <a:pt x="1225" y="12"/>
                  </a:moveTo>
                  <a:cubicBezTo>
                    <a:pt x="1226" y="13"/>
                    <a:pt x="1228" y="14"/>
                    <a:pt x="1229" y="14"/>
                  </a:cubicBezTo>
                  <a:cubicBezTo>
                    <a:pt x="1232" y="15"/>
                    <a:pt x="1233" y="13"/>
                    <a:pt x="1235" y="12"/>
                  </a:cubicBezTo>
                  <a:cubicBezTo>
                    <a:pt x="1237" y="11"/>
                    <a:pt x="1237" y="8"/>
                    <a:pt x="1235" y="7"/>
                  </a:cubicBezTo>
                  <a:cubicBezTo>
                    <a:pt x="1233" y="6"/>
                    <a:pt x="1232" y="5"/>
                    <a:pt x="1229" y="5"/>
                  </a:cubicBezTo>
                  <a:cubicBezTo>
                    <a:pt x="1228" y="5"/>
                    <a:pt x="1228" y="5"/>
                    <a:pt x="1227" y="4"/>
                  </a:cubicBezTo>
                  <a:cubicBezTo>
                    <a:pt x="1226" y="3"/>
                    <a:pt x="1225" y="2"/>
                    <a:pt x="1224" y="3"/>
                  </a:cubicBezTo>
                  <a:cubicBezTo>
                    <a:pt x="1224" y="4"/>
                    <a:pt x="1224" y="6"/>
                    <a:pt x="1224" y="7"/>
                  </a:cubicBezTo>
                  <a:cubicBezTo>
                    <a:pt x="1224" y="9"/>
                    <a:pt x="1224" y="10"/>
                    <a:pt x="1225" y="12"/>
                  </a:cubicBezTo>
                  <a:close/>
                  <a:moveTo>
                    <a:pt x="1218" y="13"/>
                  </a:moveTo>
                  <a:cubicBezTo>
                    <a:pt x="1217" y="15"/>
                    <a:pt x="1214" y="15"/>
                    <a:pt x="1212" y="16"/>
                  </a:cubicBezTo>
                  <a:cubicBezTo>
                    <a:pt x="1211" y="17"/>
                    <a:pt x="1210" y="17"/>
                    <a:pt x="1208" y="17"/>
                  </a:cubicBezTo>
                  <a:cubicBezTo>
                    <a:pt x="1207" y="17"/>
                    <a:pt x="1206" y="18"/>
                    <a:pt x="1204" y="19"/>
                  </a:cubicBezTo>
                  <a:cubicBezTo>
                    <a:pt x="1203" y="20"/>
                    <a:pt x="1201" y="19"/>
                    <a:pt x="1200" y="19"/>
                  </a:cubicBezTo>
                  <a:cubicBezTo>
                    <a:pt x="1197" y="20"/>
                    <a:pt x="1201" y="22"/>
                    <a:pt x="1202" y="23"/>
                  </a:cubicBezTo>
                  <a:cubicBezTo>
                    <a:pt x="1203" y="23"/>
                    <a:pt x="1204" y="24"/>
                    <a:pt x="1204" y="25"/>
                  </a:cubicBezTo>
                  <a:cubicBezTo>
                    <a:pt x="1205" y="26"/>
                    <a:pt x="1205" y="27"/>
                    <a:pt x="1206" y="27"/>
                  </a:cubicBezTo>
                  <a:cubicBezTo>
                    <a:pt x="1208" y="27"/>
                    <a:pt x="1210" y="26"/>
                    <a:pt x="1212" y="25"/>
                  </a:cubicBezTo>
                  <a:cubicBezTo>
                    <a:pt x="1214" y="24"/>
                    <a:pt x="1215" y="22"/>
                    <a:pt x="1216" y="21"/>
                  </a:cubicBezTo>
                  <a:cubicBezTo>
                    <a:pt x="1218" y="19"/>
                    <a:pt x="1221" y="19"/>
                    <a:pt x="1222" y="17"/>
                  </a:cubicBezTo>
                  <a:cubicBezTo>
                    <a:pt x="1223" y="15"/>
                    <a:pt x="1223" y="13"/>
                    <a:pt x="1221" y="11"/>
                  </a:cubicBezTo>
                  <a:cubicBezTo>
                    <a:pt x="1221" y="11"/>
                    <a:pt x="1220" y="10"/>
                    <a:pt x="1219" y="10"/>
                  </a:cubicBezTo>
                  <a:cubicBezTo>
                    <a:pt x="1218" y="9"/>
                    <a:pt x="1217" y="8"/>
                    <a:pt x="1216" y="9"/>
                  </a:cubicBezTo>
                  <a:cubicBezTo>
                    <a:pt x="1214" y="10"/>
                    <a:pt x="1218" y="12"/>
                    <a:pt x="1218" y="13"/>
                  </a:cubicBezTo>
                  <a:close/>
                  <a:moveTo>
                    <a:pt x="1176" y="13"/>
                  </a:moveTo>
                  <a:cubicBezTo>
                    <a:pt x="1177" y="14"/>
                    <a:pt x="1177" y="16"/>
                    <a:pt x="1179" y="17"/>
                  </a:cubicBezTo>
                  <a:cubicBezTo>
                    <a:pt x="1181" y="18"/>
                    <a:pt x="1184" y="16"/>
                    <a:pt x="1186" y="15"/>
                  </a:cubicBezTo>
                  <a:cubicBezTo>
                    <a:pt x="1187" y="15"/>
                    <a:pt x="1188" y="15"/>
                    <a:pt x="1189" y="15"/>
                  </a:cubicBezTo>
                  <a:cubicBezTo>
                    <a:pt x="1190" y="15"/>
                    <a:pt x="1191" y="15"/>
                    <a:pt x="1192" y="14"/>
                  </a:cubicBezTo>
                  <a:cubicBezTo>
                    <a:pt x="1194" y="12"/>
                    <a:pt x="1195" y="15"/>
                    <a:pt x="1197" y="15"/>
                  </a:cubicBezTo>
                  <a:cubicBezTo>
                    <a:pt x="1199" y="16"/>
                    <a:pt x="1201" y="14"/>
                    <a:pt x="1203" y="14"/>
                  </a:cubicBezTo>
                  <a:cubicBezTo>
                    <a:pt x="1204" y="14"/>
                    <a:pt x="1205" y="13"/>
                    <a:pt x="1206" y="13"/>
                  </a:cubicBezTo>
                  <a:cubicBezTo>
                    <a:pt x="1207" y="12"/>
                    <a:pt x="1207" y="11"/>
                    <a:pt x="1207" y="9"/>
                  </a:cubicBezTo>
                  <a:cubicBezTo>
                    <a:pt x="1208" y="7"/>
                    <a:pt x="1211" y="8"/>
                    <a:pt x="1212" y="6"/>
                  </a:cubicBezTo>
                  <a:cubicBezTo>
                    <a:pt x="1214" y="6"/>
                    <a:pt x="1213" y="5"/>
                    <a:pt x="1213" y="3"/>
                  </a:cubicBezTo>
                  <a:cubicBezTo>
                    <a:pt x="1214" y="3"/>
                    <a:pt x="1214" y="3"/>
                    <a:pt x="1214" y="3"/>
                  </a:cubicBezTo>
                  <a:cubicBezTo>
                    <a:pt x="1208" y="3"/>
                    <a:pt x="1208" y="3"/>
                    <a:pt x="1208" y="3"/>
                  </a:cubicBezTo>
                  <a:cubicBezTo>
                    <a:pt x="1207" y="3"/>
                    <a:pt x="1207" y="3"/>
                    <a:pt x="1207" y="3"/>
                  </a:cubicBezTo>
                  <a:cubicBezTo>
                    <a:pt x="1206" y="4"/>
                    <a:pt x="1205" y="5"/>
                    <a:pt x="1204" y="5"/>
                  </a:cubicBezTo>
                  <a:cubicBezTo>
                    <a:pt x="1203" y="6"/>
                    <a:pt x="1202" y="6"/>
                    <a:pt x="1201" y="6"/>
                  </a:cubicBezTo>
                  <a:cubicBezTo>
                    <a:pt x="1198" y="6"/>
                    <a:pt x="1196" y="6"/>
                    <a:pt x="1194" y="6"/>
                  </a:cubicBezTo>
                  <a:cubicBezTo>
                    <a:pt x="1193" y="6"/>
                    <a:pt x="1191" y="6"/>
                    <a:pt x="1190" y="6"/>
                  </a:cubicBezTo>
                  <a:cubicBezTo>
                    <a:pt x="1188" y="6"/>
                    <a:pt x="1189" y="5"/>
                    <a:pt x="1187" y="4"/>
                  </a:cubicBezTo>
                  <a:cubicBezTo>
                    <a:pt x="1186" y="4"/>
                    <a:pt x="1185" y="4"/>
                    <a:pt x="1185" y="5"/>
                  </a:cubicBezTo>
                  <a:cubicBezTo>
                    <a:pt x="1184" y="7"/>
                    <a:pt x="1184" y="7"/>
                    <a:pt x="1183" y="6"/>
                  </a:cubicBezTo>
                  <a:cubicBezTo>
                    <a:pt x="1182" y="6"/>
                    <a:pt x="1182" y="6"/>
                    <a:pt x="1182" y="6"/>
                  </a:cubicBezTo>
                  <a:cubicBezTo>
                    <a:pt x="1181" y="6"/>
                    <a:pt x="1180" y="6"/>
                    <a:pt x="1180" y="7"/>
                  </a:cubicBezTo>
                  <a:cubicBezTo>
                    <a:pt x="1180" y="8"/>
                    <a:pt x="1180" y="9"/>
                    <a:pt x="1178" y="9"/>
                  </a:cubicBezTo>
                  <a:cubicBezTo>
                    <a:pt x="1177" y="8"/>
                    <a:pt x="1176" y="6"/>
                    <a:pt x="1175" y="5"/>
                  </a:cubicBezTo>
                  <a:cubicBezTo>
                    <a:pt x="1173" y="5"/>
                    <a:pt x="1173" y="7"/>
                    <a:pt x="1173" y="9"/>
                  </a:cubicBezTo>
                  <a:cubicBezTo>
                    <a:pt x="1173" y="10"/>
                    <a:pt x="1175" y="12"/>
                    <a:pt x="1176" y="13"/>
                  </a:cubicBezTo>
                  <a:close/>
                  <a:moveTo>
                    <a:pt x="1061" y="65"/>
                  </a:moveTo>
                  <a:cubicBezTo>
                    <a:pt x="1062" y="65"/>
                    <a:pt x="1062" y="65"/>
                    <a:pt x="1062" y="65"/>
                  </a:cubicBezTo>
                  <a:cubicBezTo>
                    <a:pt x="1065" y="65"/>
                    <a:pt x="1067" y="65"/>
                    <a:pt x="1070" y="65"/>
                  </a:cubicBezTo>
                  <a:cubicBezTo>
                    <a:pt x="1072" y="65"/>
                    <a:pt x="1075" y="66"/>
                    <a:pt x="1077" y="66"/>
                  </a:cubicBezTo>
                  <a:cubicBezTo>
                    <a:pt x="1078" y="65"/>
                    <a:pt x="1079" y="64"/>
                    <a:pt x="1079" y="64"/>
                  </a:cubicBezTo>
                  <a:cubicBezTo>
                    <a:pt x="1080" y="62"/>
                    <a:pt x="1080" y="63"/>
                    <a:pt x="1080" y="61"/>
                  </a:cubicBezTo>
                  <a:cubicBezTo>
                    <a:pt x="1080" y="58"/>
                    <a:pt x="1082" y="60"/>
                    <a:pt x="1084" y="58"/>
                  </a:cubicBezTo>
                  <a:cubicBezTo>
                    <a:pt x="1085" y="58"/>
                    <a:pt x="1085" y="56"/>
                    <a:pt x="1085" y="56"/>
                  </a:cubicBezTo>
                  <a:cubicBezTo>
                    <a:pt x="1086" y="55"/>
                    <a:pt x="1088" y="55"/>
                    <a:pt x="1088" y="54"/>
                  </a:cubicBezTo>
                  <a:cubicBezTo>
                    <a:pt x="1088" y="53"/>
                    <a:pt x="1085" y="52"/>
                    <a:pt x="1084" y="52"/>
                  </a:cubicBezTo>
                  <a:cubicBezTo>
                    <a:pt x="1083" y="51"/>
                    <a:pt x="1083" y="51"/>
                    <a:pt x="1081" y="50"/>
                  </a:cubicBezTo>
                  <a:cubicBezTo>
                    <a:pt x="1080" y="50"/>
                    <a:pt x="1079" y="49"/>
                    <a:pt x="1081" y="49"/>
                  </a:cubicBezTo>
                  <a:cubicBezTo>
                    <a:pt x="1082" y="48"/>
                    <a:pt x="1082" y="49"/>
                    <a:pt x="1083" y="50"/>
                  </a:cubicBezTo>
                  <a:cubicBezTo>
                    <a:pt x="1084" y="50"/>
                    <a:pt x="1085" y="50"/>
                    <a:pt x="1086" y="51"/>
                  </a:cubicBezTo>
                  <a:cubicBezTo>
                    <a:pt x="1087" y="52"/>
                    <a:pt x="1087" y="52"/>
                    <a:pt x="1088" y="52"/>
                  </a:cubicBezTo>
                  <a:cubicBezTo>
                    <a:pt x="1089" y="52"/>
                    <a:pt x="1090" y="52"/>
                    <a:pt x="1091" y="52"/>
                  </a:cubicBezTo>
                  <a:cubicBezTo>
                    <a:pt x="1093" y="51"/>
                    <a:pt x="1095" y="52"/>
                    <a:pt x="1097" y="52"/>
                  </a:cubicBezTo>
                  <a:cubicBezTo>
                    <a:pt x="1099" y="51"/>
                    <a:pt x="1099" y="49"/>
                    <a:pt x="1101" y="48"/>
                  </a:cubicBezTo>
                  <a:cubicBezTo>
                    <a:pt x="1102" y="46"/>
                    <a:pt x="1104" y="45"/>
                    <a:pt x="1105" y="43"/>
                  </a:cubicBezTo>
                  <a:cubicBezTo>
                    <a:pt x="1105" y="41"/>
                    <a:pt x="1103" y="40"/>
                    <a:pt x="1101" y="39"/>
                  </a:cubicBezTo>
                  <a:cubicBezTo>
                    <a:pt x="1099" y="39"/>
                    <a:pt x="1097" y="38"/>
                    <a:pt x="1095" y="38"/>
                  </a:cubicBezTo>
                  <a:cubicBezTo>
                    <a:pt x="1093" y="38"/>
                    <a:pt x="1091" y="36"/>
                    <a:pt x="1089" y="37"/>
                  </a:cubicBezTo>
                  <a:cubicBezTo>
                    <a:pt x="1088" y="38"/>
                    <a:pt x="1088" y="39"/>
                    <a:pt x="1088" y="40"/>
                  </a:cubicBezTo>
                  <a:cubicBezTo>
                    <a:pt x="1087" y="41"/>
                    <a:pt x="1085" y="40"/>
                    <a:pt x="1084" y="40"/>
                  </a:cubicBezTo>
                  <a:cubicBezTo>
                    <a:pt x="1083" y="40"/>
                    <a:pt x="1083" y="42"/>
                    <a:pt x="1082" y="42"/>
                  </a:cubicBezTo>
                  <a:cubicBezTo>
                    <a:pt x="1081" y="42"/>
                    <a:pt x="1081" y="41"/>
                    <a:pt x="1081" y="42"/>
                  </a:cubicBezTo>
                  <a:cubicBezTo>
                    <a:pt x="1080" y="42"/>
                    <a:pt x="1080" y="42"/>
                    <a:pt x="1079" y="43"/>
                  </a:cubicBezTo>
                  <a:cubicBezTo>
                    <a:pt x="1078" y="45"/>
                    <a:pt x="1080" y="47"/>
                    <a:pt x="1078" y="49"/>
                  </a:cubicBezTo>
                  <a:cubicBezTo>
                    <a:pt x="1077" y="49"/>
                    <a:pt x="1077" y="48"/>
                    <a:pt x="1076" y="49"/>
                  </a:cubicBezTo>
                  <a:cubicBezTo>
                    <a:pt x="1076" y="49"/>
                    <a:pt x="1076" y="50"/>
                    <a:pt x="1076" y="51"/>
                  </a:cubicBezTo>
                  <a:cubicBezTo>
                    <a:pt x="1076" y="52"/>
                    <a:pt x="1076" y="52"/>
                    <a:pt x="1074" y="53"/>
                  </a:cubicBezTo>
                  <a:cubicBezTo>
                    <a:pt x="1073" y="53"/>
                    <a:pt x="1073" y="52"/>
                    <a:pt x="1073" y="53"/>
                  </a:cubicBezTo>
                  <a:cubicBezTo>
                    <a:pt x="1072" y="53"/>
                    <a:pt x="1072" y="53"/>
                    <a:pt x="1072" y="54"/>
                  </a:cubicBezTo>
                  <a:cubicBezTo>
                    <a:pt x="1071" y="55"/>
                    <a:pt x="1070" y="55"/>
                    <a:pt x="1069" y="54"/>
                  </a:cubicBezTo>
                  <a:cubicBezTo>
                    <a:pt x="1068" y="53"/>
                    <a:pt x="1068" y="52"/>
                    <a:pt x="1067" y="53"/>
                  </a:cubicBezTo>
                  <a:cubicBezTo>
                    <a:pt x="1066" y="53"/>
                    <a:pt x="1065" y="54"/>
                    <a:pt x="1065" y="55"/>
                  </a:cubicBezTo>
                  <a:cubicBezTo>
                    <a:pt x="1065" y="56"/>
                    <a:pt x="1065" y="57"/>
                    <a:pt x="1064" y="58"/>
                  </a:cubicBezTo>
                  <a:cubicBezTo>
                    <a:pt x="1063" y="58"/>
                    <a:pt x="1062" y="56"/>
                    <a:pt x="1062" y="58"/>
                  </a:cubicBezTo>
                  <a:cubicBezTo>
                    <a:pt x="1061" y="60"/>
                    <a:pt x="1065" y="61"/>
                    <a:pt x="1064" y="62"/>
                  </a:cubicBezTo>
                  <a:cubicBezTo>
                    <a:pt x="1063" y="63"/>
                    <a:pt x="1061" y="63"/>
                    <a:pt x="1061" y="62"/>
                  </a:cubicBezTo>
                  <a:cubicBezTo>
                    <a:pt x="1060" y="61"/>
                    <a:pt x="1060" y="61"/>
                    <a:pt x="1058" y="62"/>
                  </a:cubicBezTo>
                  <a:cubicBezTo>
                    <a:pt x="1058" y="63"/>
                    <a:pt x="1056" y="63"/>
                    <a:pt x="1056" y="64"/>
                  </a:cubicBezTo>
                  <a:cubicBezTo>
                    <a:pt x="1056" y="65"/>
                    <a:pt x="1059" y="66"/>
                    <a:pt x="1061" y="65"/>
                  </a:cubicBezTo>
                  <a:close/>
                  <a:moveTo>
                    <a:pt x="945" y="138"/>
                  </a:moveTo>
                  <a:cubicBezTo>
                    <a:pt x="946" y="138"/>
                    <a:pt x="947" y="136"/>
                    <a:pt x="948" y="136"/>
                  </a:cubicBezTo>
                  <a:cubicBezTo>
                    <a:pt x="950" y="135"/>
                    <a:pt x="952" y="135"/>
                    <a:pt x="954" y="134"/>
                  </a:cubicBezTo>
                  <a:cubicBezTo>
                    <a:pt x="955" y="134"/>
                    <a:pt x="956" y="133"/>
                    <a:pt x="957" y="133"/>
                  </a:cubicBezTo>
                  <a:cubicBezTo>
                    <a:pt x="958" y="132"/>
                    <a:pt x="959" y="132"/>
                    <a:pt x="960" y="132"/>
                  </a:cubicBezTo>
                  <a:cubicBezTo>
                    <a:pt x="962" y="131"/>
                    <a:pt x="963" y="129"/>
                    <a:pt x="965" y="129"/>
                  </a:cubicBezTo>
                  <a:cubicBezTo>
                    <a:pt x="967" y="128"/>
                    <a:pt x="969" y="127"/>
                    <a:pt x="970" y="126"/>
                  </a:cubicBezTo>
                  <a:cubicBezTo>
                    <a:pt x="971" y="125"/>
                    <a:pt x="974" y="121"/>
                    <a:pt x="970" y="122"/>
                  </a:cubicBezTo>
                  <a:cubicBezTo>
                    <a:pt x="969" y="122"/>
                    <a:pt x="969" y="123"/>
                    <a:pt x="968" y="123"/>
                  </a:cubicBezTo>
                  <a:cubicBezTo>
                    <a:pt x="967" y="124"/>
                    <a:pt x="965" y="124"/>
                    <a:pt x="964" y="123"/>
                  </a:cubicBezTo>
                  <a:cubicBezTo>
                    <a:pt x="962" y="123"/>
                    <a:pt x="960" y="124"/>
                    <a:pt x="958" y="125"/>
                  </a:cubicBezTo>
                  <a:cubicBezTo>
                    <a:pt x="957" y="125"/>
                    <a:pt x="956" y="126"/>
                    <a:pt x="955" y="126"/>
                  </a:cubicBezTo>
                  <a:cubicBezTo>
                    <a:pt x="954" y="126"/>
                    <a:pt x="953" y="126"/>
                    <a:pt x="952" y="126"/>
                  </a:cubicBezTo>
                  <a:cubicBezTo>
                    <a:pt x="951" y="127"/>
                    <a:pt x="950" y="128"/>
                    <a:pt x="950" y="129"/>
                  </a:cubicBezTo>
                  <a:cubicBezTo>
                    <a:pt x="949" y="130"/>
                    <a:pt x="949" y="131"/>
                    <a:pt x="948" y="132"/>
                  </a:cubicBezTo>
                  <a:cubicBezTo>
                    <a:pt x="946" y="132"/>
                    <a:pt x="946" y="133"/>
                    <a:pt x="945" y="135"/>
                  </a:cubicBezTo>
                  <a:cubicBezTo>
                    <a:pt x="945" y="135"/>
                    <a:pt x="942" y="138"/>
                    <a:pt x="945" y="138"/>
                  </a:cubicBezTo>
                  <a:close/>
                  <a:moveTo>
                    <a:pt x="981" y="113"/>
                  </a:moveTo>
                  <a:cubicBezTo>
                    <a:pt x="981" y="114"/>
                    <a:pt x="980" y="114"/>
                    <a:pt x="979" y="115"/>
                  </a:cubicBezTo>
                  <a:cubicBezTo>
                    <a:pt x="978" y="116"/>
                    <a:pt x="977" y="116"/>
                    <a:pt x="977" y="117"/>
                  </a:cubicBezTo>
                  <a:cubicBezTo>
                    <a:pt x="976" y="118"/>
                    <a:pt x="976" y="120"/>
                    <a:pt x="976" y="121"/>
                  </a:cubicBezTo>
                  <a:cubicBezTo>
                    <a:pt x="976" y="123"/>
                    <a:pt x="976" y="125"/>
                    <a:pt x="973" y="126"/>
                  </a:cubicBezTo>
                  <a:cubicBezTo>
                    <a:pt x="972" y="126"/>
                    <a:pt x="969" y="127"/>
                    <a:pt x="969" y="129"/>
                  </a:cubicBezTo>
                  <a:cubicBezTo>
                    <a:pt x="971" y="129"/>
                    <a:pt x="972" y="129"/>
                    <a:pt x="973" y="129"/>
                  </a:cubicBezTo>
                  <a:cubicBezTo>
                    <a:pt x="974" y="128"/>
                    <a:pt x="976" y="128"/>
                    <a:pt x="977" y="128"/>
                  </a:cubicBezTo>
                  <a:cubicBezTo>
                    <a:pt x="980" y="128"/>
                    <a:pt x="982" y="130"/>
                    <a:pt x="985" y="131"/>
                  </a:cubicBezTo>
                  <a:cubicBezTo>
                    <a:pt x="987" y="131"/>
                    <a:pt x="989" y="130"/>
                    <a:pt x="990" y="128"/>
                  </a:cubicBezTo>
                  <a:cubicBezTo>
                    <a:pt x="991" y="126"/>
                    <a:pt x="992" y="124"/>
                    <a:pt x="994" y="123"/>
                  </a:cubicBezTo>
                  <a:cubicBezTo>
                    <a:pt x="996" y="121"/>
                    <a:pt x="997" y="120"/>
                    <a:pt x="999" y="119"/>
                  </a:cubicBezTo>
                  <a:cubicBezTo>
                    <a:pt x="1001" y="119"/>
                    <a:pt x="1003" y="118"/>
                    <a:pt x="1006" y="118"/>
                  </a:cubicBezTo>
                  <a:cubicBezTo>
                    <a:pt x="1008" y="118"/>
                    <a:pt x="1011" y="118"/>
                    <a:pt x="1012" y="115"/>
                  </a:cubicBezTo>
                  <a:cubicBezTo>
                    <a:pt x="1013" y="114"/>
                    <a:pt x="1012" y="111"/>
                    <a:pt x="1013" y="109"/>
                  </a:cubicBezTo>
                  <a:cubicBezTo>
                    <a:pt x="1014" y="107"/>
                    <a:pt x="1016" y="104"/>
                    <a:pt x="1013" y="103"/>
                  </a:cubicBezTo>
                  <a:cubicBezTo>
                    <a:pt x="1012" y="102"/>
                    <a:pt x="1011" y="103"/>
                    <a:pt x="1010" y="103"/>
                  </a:cubicBezTo>
                  <a:cubicBezTo>
                    <a:pt x="1009" y="102"/>
                    <a:pt x="1008" y="102"/>
                    <a:pt x="1007" y="101"/>
                  </a:cubicBezTo>
                  <a:cubicBezTo>
                    <a:pt x="1006" y="101"/>
                    <a:pt x="1005" y="100"/>
                    <a:pt x="1004" y="101"/>
                  </a:cubicBezTo>
                  <a:cubicBezTo>
                    <a:pt x="1003" y="101"/>
                    <a:pt x="1003" y="103"/>
                    <a:pt x="1002" y="103"/>
                  </a:cubicBezTo>
                  <a:cubicBezTo>
                    <a:pt x="1001" y="104"/>
                    <a:pt x="1000" y="104"/>
                    <a:pt x="1000" y="105"/>
                  </a:cubicBezTo>
                  <a:cubicBezTo>
                    <a:pt x="999" y="106"/>
                    <a:pt x="1000" y="106"/>
                    <a:pt x="1001" y="107"/>
                  </a:cubicBezTo>
                  <a:cubicBezTo>
                    <a:pt x="1003" y="109"/>
                    <a:pt x="1001" y="111"/>
                    <a:pt x="999" y="112"/>
                  </a:cubicBezTo>
                  <a:cubicBezTo>
                    <a:pt x="998" y="113"/>
                    <a:pt x="997" y="113"/>
                    <a:pt x="996" y="113"/>
                  </a:cubicBezTo>
                  <a:cubicBezTo>
                    <a:pt x="995" y="114"/>
                    <a:pt x="994" y="115"/>
                    <a:pt x="994" y="116"/>
                  </a:cubicBezTo>
                  <a:cubicBezTo>
                    <a:pt x="993" y="117"/>
                    <a:pt x="992" y="119"/>
                    <a:pt x="991" y="118"/>
                  </a:cubicBezTo>
                  <a:cubicBezTo>
                    <a:pt x="990" y="117"/>
                    <a:pt x="991" y="116"/>
                    <a:pt x="991" y="115"/>
                  </a:cubicBezTo>
                  <a:cubicBezTo>
                    <a:pt x="991" y="114"/>
                    <a:pt x="992" y="114"/>
                    <a:pt x="993" y="113"/>
                  </a:cubicBezTo>
                  <a:cubicBezTo>
                    <a:pt x="994" y="112"/>
                    <a:pt x="995" y="112"/>
                    <a:pt x="994" y="111"/>
                  </a:cubicBezTo>
                  <a:cubicBezTo>
                    <a:pt x="994" y="109"/>
                    <a:pt x="992" y="110"/>
                    <a:pt x="992" y="109"/>
                  </a:cubicBezTo>
                  <a:cubicBezTo>
                    <a:pt x="991" y="109"/>
                    <a:pt x="992" y="107"/>
                    <a:pt x="992" y="106"/>
                  </a:cubicBezTo>
                  <a:cubicBezTo>
                    <a:pt x="994" y="105"/>
                    <a:pt x="995" y="101"/>
                    <a:pt x="995" y="99"/>
                  </a:cubicBezTo>
                  <a:cubicBezTo>
                    <a:pt x="994" y="96"/>
                    <a:pt x="990" y="96"/>
                    <a:pt x="988" y="97"/>
                  </a:cubicBezTo>
                  <a:cubicBezTo>
                    <a:pt x="986" y="99"/>
                    <a:pt x="987" y="101"/>
                    <a:pt x="986" y="103"/>
                  </a:cubicBezTo>
                  <a:cubicBezTo>
                    <a:pt x="986" y="104"/>
                    <a:pt x="985" y="104"/>
                    <a:pt x="984" y="105"/>
                  </a:cubicBezTo>
                  <a:cubicBezTo>
                    <a:pt x="983" y="105"/>
                    <a:pt x="984" y="106"/>
                    <a:pt x="983" y="107"/>
                  </a:cubicBezTo>
                  <a:cubicBezTo>
                    <a:pt x="982" y="109"/>
                    <a:pt x="978" y="108"/>
                    <a:pt x="980" y="111"/>
                  </a:cubicBezTo>
                  <a:cubicBezTo>
                    <a:pt x="981" y="112"/>
                    <a:pt x="982" y="111"/>
                    <a:pt x="981" y="113"/>
                  </a:cubicBezTo>
                  <a:close/>
                  <a:moveTo>
                    <a:pt x="951" y="116"/>
                  </a:moveTo>
                  <a:cubicBezTo>
                    <a:pt x="952" y="116"/>
                    <a:pt x="953" y="116"/>
                    <a:pt x="954" y="116"/>
                  </a:cubicBezTo>
                  <a:cubicBezTo>
                    <a:pt x="955" y="115"/>
                    <a:pt x="956" y="112"/>
                    <a:pt x="958" y="111"/>
                  </a:cubicBezTo>
                  <a:cubicBezTo>
                    <a:pt x="959" y="110"/>
                    <a:pt x="962" y="111"/>
                    <a:pt x="964" y="111"/>
                  </a:cubicBezTo>
                  <a:cubicBezTo>
                    <a:pt x="967" y="111"/>
                    <a:pt x="966" y="113"/>
                    <a:pt x="965" y="115"/>
                  </a:cubicBezTo>
                  <a:cubicBezTo>
                    <a:pt x="964" y="115"/>
                    <a:pt x="964" y="116"/>
                    <a:pt x="965" y="117"/>
                  </a:cubicBezTo>
                  <a:cubicBezTo>
                    <a:pt x="966" y="117"/>
                    <a:pt x="967" y="117"/>
                    <a:pt x="968" y="116"/>
                  </a:cubicBezTo>
                  <a:cubicBezTo>
                    <a:pt x="969" y="116"/>
                    <a:pt x="970" y="116"/>
                    <a:pt x="971" y="116"/>
                  </a:cubicBezTo>
                  <a:cubicBezTo>
                    <a:pt x="972" y="116"/>
                    <a:pt x="973" y="115"/>
                    <a:pt x="974" y="114"/>
                  </a:cubicBezTo>
                  <a:cubicBezTo>
                    <a:pt x="974" y="113"/>
                    <a:pt x="976" y="113"/>
                    <a:pt x="977" y="113"/>
                  </a:cubicBezTo>
                  <a:cubicBezTo>
                    <a:pt x="978" y="112"/>
                    <a:pt x="978" y="111"/>
                    <a:pt x="978" y="110"/>
                  </a:cubicBezTo>
                  <a:cubicBezTo>
                    <a:pt x="979" y="108"/>
                    <a:pt x="980" y="107"/>
                    <a:pt x="979" y="105"/>
                  </a:cubicBezTo>
                  <a:cubicBezTo>
                    <a:pt x="978" y="103"/>
                    <a:pt x="975" y="103"/>
                    <a:pt x="974" y="101"/>
                  </a:cubicBezTo>
                  <a:cubicBezTo>
                    <a:pt x="974" y="100"/>
                    <a:pt x="973" y="100"/>
                    <a:pt x="973" y="99"/>
                  </a:cubicBezTo>
                  <a:cubicBezTo>
                    <a:pt x="972" y="98"/>
                    <a:pt x="972" y="97"/>
                    <a:pt x="972" y="96"/>
                  </a:cubicBezTo>
                  <a:cubicBezTo>
                    <a:pt x="971" y="94"/>
                    <a:pt x="968" y="93"/>
                    <a:pt x="967" y="96"/>
                  </a:cubicBezTo>
                  <a:cubicBezTo>
                    <a:pt x="966" y="98"/>
                    <a:pt x="970" y="99"/>
                    <a:pt x="967" y="101"/>
                  </a:cubicBezTo>
                  <a:cubicBezTo>
                    <a:pt x="965" y="102"/>
                    <a:pt x="963" y="104"/>
                    <a:pt x="961" y="105"/>
                  </a:cubicBezTo>
                  <a:cubicBezTo>
                    <a:pt x="960" y="107"/>
                    <a:pt x="957" y="106"/>
                    <a:pt x="956" y="107"/>
                  </a:cubicBezTo>
                  <a:cubicBezTo>
                    <a:pt x="954" y="109"/>
                    <a:pt x="954" y="110"/>
                    <a:pt x="952" y="110"/>
                  </a:cubicBezTo>
                  <a:cubicBezTo>
                    <a:pt x="949" y="111"/>
                    <a:pt x="949" y="112"/>
                    <a:pt x="950" y="114"/>
                  </a:cubicBezTo>
                  <a:cubicBezTo>
                    <a:pt x="950" y="115"/>
                    <a:pt x="950" y="115"/>
                    <a:pt x="951" y="116"/>
                  </a:cubicBezTo>
                  <a:close/>
                  <a:moveTo>
                    <a:pt x="981" y="102"/>
                  </a:moveTo>
                  <a:cubicBezTo>
                    <a:pt x="982" y="102"/>
                    <a:pt x="983" y="101"/>
                    <a:pt x="983" y="100"/>
                  </a:cubicBezTo>
                  <a:cubicBezTo>
                    <a:pt x="983" y="99"/>
                    <a:pt x="981" y="98"/>
                    <a:pt x="982" y="96"/>
                  </a:cubicBezTo>
                  <a:cubicBezTo>
                    <a:pt x="982" y="95"/>
                    <a:pt x="983" y="95"/>
                    <a:pt x="984" y="96"/>
                  </a:cubicBezTo>
                  <a:cubicBezTo>
                    <a:pt x="984" y="96"/>
                    <a:pt x="984" y="97"/>
                    <a:pt x="985" y="97"/>
                  </a:cubicBezTo>
                  <a:cubicBezTo>
                    <a:pt x="987" y="98"/>
                    <a:pt x="988" y="95"/>
                    <a:pt x="989" y="95"/>
                  </a:cubicBezTo>
                  <a:cubicBezTo>
                    <a:pt x="991" y="94"/>
                    <a:pt x="993" y="93"/>
                    <a:pt x="995" y="92"/>
                  </a:cubicBezTo>
                  <a:cubicBezTo>
                    <a:pt x="997" y="90"/>
                    <a:pt x="998" y="88"/>
                    <a:pt x="999" y="87"/>
                  </a:cubicBezTo>
                  <a:cubicBezTo>
                    <a:pt x="1000" y="86"/>
                    <a:pt x="1003" y="83"/>
                    <a:pt x="1002" y="82"/>
                  </a:cubicBezTo>
                  <a:cubicBezTo>
                    <a:pt x="1001" y="81"/>
                    <a:pt x="998" y="83"/>
                    <a:pt x="997" y="84"/>
                  </a:cubicBezTo>
                  <a:cubicBezTo>
                    <a:pt x="995" y="84"/>
                    <a:pt x="993" y="84"/>
                    <a:pt x="991" y="86"/>
                  </a:cubicBezTo>
                  <a:cubicBezTo>
                    <a:pt x="989" y="87"/>
                    <a:pt x="987" y="89"/>
                    <a:pt x="985" y="90"/>
                  </a:cubicBezTo>
                  <a:cubicBezTo>
                    <a:pt x="982" y="93"/>
                    <a:pt x="980" y="95"/>
                    <a:pt x="981" y="100"/>
                  </a:cubicBezTo>
                  <a:cubicBezTo>
                    <a:pt x="981" y="100"/>
                    <a:pt x="980" y="101"/>
                    <a:pt x="981" y="102"/>
                  </a:cubicBezTo>
                  <a:close/>
                  <a:moveTo>
                    <a:pt x="930" y="142"/>
                  </a:moveTo>
                  <a:cubicBezTo>
                    <a:pt x="932" y="142"/>
                    <a:pt x="933" y="141"/>
                    <a:pt x="935" y="139"/>
                  </a:cubicBezTo>
                  <a:cubicBezTo>
                    <a:pt x="936" y="137"/>
                    <a:pt x="939" y="137"/>
                    <a:pt x="941" y="135"/>
                  </a:cubicBezTo>
                  <a:cubicBezTo>
                    <a:pt x="943" y="133"/>
                    <a:pt x="940" y="133"/>
                    <a:pt x="939" y="131"/>
                  </a:cubicBezTo>
                  <a:cubicBezTo>
                    <a:pt x="938" y="131"/>
                    <a:pt x="938" y="130"/>
                    <a:pt x="937" y="129"/>
                  </a:cubicBezTo>
                  <a:cubicBezTo>
                    <a:pt x="937" y="129"/>
                    <a:pt x="935" y="129"/>
                    <a:pt x="934" y="129"/>
                  </a:cubicBezTo>
                  <a:cubicBezTo>
                    <a:pt x="933" y="129"/>
                    <a:pt x="933" y="130"/>
                    <a:pt x="932" y="131"/>
                  </a:cubicBezTo>
                  <a:cubicBezTo>
                    <a:pt x="932" y="132"/>
                    <a:pt x="931" y="132"/>
                    <a:pt x="930" y="132"/>
                  </a:cubicBezTo>
                  <a:cubicBezTo>
                    <a:pt x="927" y="133"/>
                    <a:pt x="920" y="137"/>
                    <a:pt x="924" y="141"/>
                  </a:cubicBezTo>
                  <a:cubicBezTo>
                    <a:pt x="925" y="142"/>
                    <a:pt x="928" y="142"/>
                    <a:pt x="930" y="142"/>
                  </a:cubicBezTo>
                  <a:close/>
                  <a:moveTo>
                    <a:pt x="1105" y="34"/>
                  </a:moveTo>
                  <a:cubicBezTo>
                    <a:pt x="1107" y="36"/>
                    <a:pt x="1106" y="39"/>
                    <a:pt x="1108" y="40"/>
                  </a:cubicBezTo>
                  <a:cubicBezTo>
                    <a:pt x="1110" y="41"/>
                    <a:pt x="1112" y="39"/>
                    <a:pt x="1114" y="39"/>
                  </a:cubicBezTo>
                  <a:cubicBezTo>
                    <a:pt x="1116" y="39"/>
                    <a:pt x="1120" y="37"/>
                    <a:pt x="1117" y="35"/>
                  </a:cubicBezTo>
                  <a:cubicBezTo>
                    <a:pt x="1116" y="35"/>
                    <a:pt x="1115" y="35"/>
                    <a:pt x="1114" y="35"/>
                  </a:cubicBezTo>
                  <a:cubicBezTo>
                    <a:pt x="1114" y="34"/>
                    <a:pt x="1114" y="34"/>
                    <a:pt x="1113" y="33"/>
                  </a:cubicBezTo>
                  <a:cubicBezTo>
                    <a:pt x="1112" y="32"/>
                    <a:pt x="1111" y="32"/>
                    <a:pt x="1110" y="31"/>
                  </a:cubicBezTo>
                  <a:cubicBezTo>
                    <a:pt x="1108" y="31"/>
                    <a:pt x="1107" y="30"/>
                    <a:pt x="1105" y="29"/>
                  </a:cubicBezTo>
                  <a:cubicBezTo>
                    <a:pt x="1104" y="28"/>
                    <a:pt x="1101" y="27"/>
                    <a:pt x="1101" y="29"/>
                  </a:cubicBezTo>
                  <a:cubicBezTo>
                    <a:pt x="1101" y="32"/>
                    <a:pt x="1104" y="33"/>
                    <a:pt x="1105" y="34"/>
                  </a:cubicBezTo>
                  <a:close/>
                  <a:moveTo>
                    <a:pt x="906" y="155"/>
                  </a:moveTo>
                  <a:cubicBezTo>
                    <a:pt x="908" y="153"/>
                    <a:pt x="909" y="151"/>
                    <a:pt x="911" y="150"/>
                  </a:cubicBezTo>
                  <a:cubicBezTo>
                    <a:pt x="912" y="149"/>
                    <a:pt x="913" y="148"/>
                    <a:pt x="912" y="147"/>
                  </a:cubicBezTo>
                  <a:cubicBezTo>
                    <a:pt x="912" y="146"/>
                    <a:pt x="911" y="147"/>
                    <a:pt x="910" y="145"/>
                  </a:cubicBezTo>
                  <a:cubicBezTo>
                    <a:pt x="910" y="144"/>
                    <a:pt x="911" y="144"/>
                    <a:pt x="912" y="143"/>
                  </a:cubicBezTo>
                  <a:cubicBezTo>
                    <a:pt x="912" y="142"/>
                    <a:pt x="913" y="140"/>
                    <a:pt x="912" y="140"/>
                  </a:cubicBezTo>
                  <a:cubicBezTo>
                    <a:pt x="909" y="139"/>
                    <a:pt x="904" y="151"/>
                    <a:pt x="903" y="152"/>
                  </a:cubicBezTo>
                  <a:cubicBezTo>
                    <a:pt x="903" y="153"/>
                    <a:pt x="903" y="155"/>
                    <a:pt x="903" y="155"/>
                  </a:cubicBezTo>
                  <a:cubicBezTo>
                    <a:pt x="904" y="156"/>
                    <a:pt x="905" y="155"/>
                    <a:pt x="906" y="155"/>
                  </a:cubicBezTo>
                  <a:close/>
                  <a:moveTo>
                    <a:pt x="1126" y="37"/>
                  </a:moveTo>
                  <a:cubicBezTo>
                    <a:pt x="1127" y="37"/>
                    <a:pt x="1127" y="38"/>
                    <a:pt x="1127" y="38"/>
                  </a:cubicBezTo>
                  <a:cubicBezTo>
                    <a:pt x="1128" y="39"/>
                    <a:pt x="1128" y="38"/>
                    <a:pt x="1130" y="38"/>
                  </a:cubicBezTo>
                  <a:cubicBezTo>
                    <a:pt x="1131" y="38"/>
                    <a:pt x="1131" y="39"/>
                    <a:pt x="1132" y="39"/>
                  </a:cubicBezTo>
                  <a:cubicBezTo>
                    <a:pt x="1133" y="40"/>
                    <a:pt x="1134" y="41"/>
                    <a:pt x="1135" y="40"/>
                  </a:cubicBezTo>
                  <a:cubicBezTo>
                    <a:pt x="1136" y="40"/>
                    <a:pt x="1136" y="39"/>
                    <a:pt x="1137" y="38"/>
                  </a:cubicBezTo>
                  <a:cubicBezTo>
                    <a:pt x="1137" y="36"/>
                    <a:pt x="1140" y="35"/>
                    <a:pt x="1139" y="32"/>
                  </a:cubicBezTo>
                  <a:cubicBezTo>
                    <a:pt x="1138" y="31"/>
                    <a:pt x="1137" y="31"/>
                    <a:pt x="1136" y="31"/>
                  </a:cubicBezTo>
                  <a:cubicBezTo>
                    <a:pt x="1135" y="31"/>
                    <a:pt x="1134" y="32"/>
                    <a:pt x="1133" y="33"/>
                  </a:cubicBezTo>
                  <a:cubicBezTo>
                    <a:pt x="1133" y="33"/>
                    <a:pt x="1131" y="33"/>
                    <a:pt x="1130" y="33"/>
                  </a:cubicBezTo>
                  <a:cubicBezTo>
                    <a:pt x="1130" y="34"/>
                    <a:pt x="1129" y="34"/>
                    <a:pt x="1128" y="34"/>
                  </a:cubicBezTo>
                  <a:cubicBezTo>
                    <a:pt x="1127" y="34"/>
                    <a:pt x="1127" y="34"/>
                    <a:pt x="1127" y="34"/>
                  </a:cubicBezTo>
                  <a:cubicBezTo>
                    <a:pt x="1126" y="34"/>
                    <a:pt x="1125" y="34"/>
                    <a:pt x="1125" y="35"/>
                  </a:cubicBezTo>
                  <a:cubicBezTo>
                    <a:pt x="1125" y="36"/>
                    <a:pt x="1126" y="36"/>
                    <a:pt x="1126" y="37"/>
                  </a:cubicBezTo>
                  <a:close/>
                  <a:moveTo>
                    <a:pt x="2257" y="26"/>
                  </a:moveTo>
                  <a:cubicBezTo>
                    <a:pt x="2258" y="26"/>
                    <a:pt x="2259" y="27"/>
                    <a:pt x="2260" y="27"/>
                  </a:cubicBezTo>
                  <a:cubicBezTo>
                    <a:pt x="2260" y="28"/>
                    <a:pt x="2262" y="27"/>
                    <a:pt x="2262" y="29"/>
                  </a:cubicBezTo>
                  <a:cubicBezTo>
                    <a:pt x="2262" y="30"/>
                    <a:pt x="2258" y="28"/>
                    <a:pt x="2256" y="30"/>
                  </a:cubicBezTo>
                  <a:cubicBezTo>
                    <a:pt x="2255" y="31"/>
                    <a:pt x="2257" y="35"/>
                    <a:pt x="2257" y="36"/>
                  </a:cubicBezTo>
                  <a:cubicBezTo>
                    <a:pt x="2257" y="39"/>
                    <a:pt x="2258" y="39"/>
                    <a:pt x="2260" y="41"/>
                  </a:cubicBezTo>
                  <a:cubicBezTo>
                    <a:pt x="2261" y="42"/>
                    <a:pt x="2262" y="42"/>
                    <a:pt x="2262" y="43"/>
                  </a:cubicBezTo>
                  <a:cubicBezTo>
                    <a:pt x="2263" y="45"/>
                    <a:pt x="2265" y="46"/>
                    <a:pt x="2266" y="47"/>
                  </a:cubicBezTo>
                  <a:cubicBezTo>
                    <a:pt x="2267" y="47"/>
                    <a:pt x="2268" y="47"/>
                    <a:pt x="2269" y="48"/>
                  </a:cubicBezTo>
                  <a:cubicBezTo>
                    <a:pt x="2270" y="48"/>
                    <a:pt x="2271" y="51"/>
                    <a:pt x="2273" y="50"/>
                  </a:cubicBezTo>
                  <a:cubicBezTo>
                    <a:pt x="2273" y="48"/>
                    <a:pt x="2272" y="48"/>
                    <a:pt x="2271" y="47"/>
                  </a:cubicBezTo>
                  <a:cubicBezTo>
                    <a:pt x="2269" y="45"/>
                    <a:pt x="2270" y="45"/>
                    <a:pt x="2272" y="46"/>
                  </a:cubicBezTo>
                  <a:cubicBezTo>
                    <a:pt x="2273" y="46"/>
                    <a:pt x="2274" y="46"/>
                    <a:pt x="2275" y="47"/>
                  </a:cubicBezTo>
                  <a:cubicBezTo>
                    <a:pt x="2276" y="47"/>
                    <a:pt x="2276" y="48"/>
                    <a:pt x="2277" y="49"/>
                  </a:cubicBezTo>
                  <a:cubicBezTo>
                    <a:pt x="2279" y="50"/>
                    <a:pt x="2282" y="49"/>
                    <a:pt x="2284" y="50"/>
                  </a:cubicBezTo>
                  <a:cubicBezTo>
                    <a:pt x="2285" y="50"/>
                    <a:pt x="2285" y="52"/>
                    <a:pt x="2286" y="52"/>
                  </a:cubicBezTo>
                  <a:cubicBezTo>
                    <a:pt x="2287" y="53"/>
                    <a:pt x="2288" y="53"/>
                    <a:pt x="2289" y="54"/>
                  </a:cubicBezTo>
                  <a:cubicBezTo>
                    <a:pt x="2289" y="55"/>
                    <a:pt x="2288" y="56"/>
                    <a:pt x="2288" y="57"/>
                  </a:cubicBezTo>
                  <a:cubicBezTo>
                    <a:pt x="2289" y="60"/>
                    <a:pt x="2292" y="58"/>
                    <a:pt x="2294" y="58"/>
                  </a:cubicBezTo>
                  <a:cubicBezTo>
                    <a:pt x="2295" y="58"/>
                    <a:pt x="2295" y="59"/>
                    <a:pt x="2296" y="60"/>
                  </a:cubicBezTo>
                  <a:cubicBezTo>
                    <a:pt x="2298" y="61"/>
                    <a:pt x="2300" y="58"/>
                    <a:pt x="2301" y="58"/>
                  </a:cubicBezTo>
                  <a:cubicBezTo>
                    <a:pt x="2305" y="58"/>
                    <a:pt x="2310" y="61"/>
                    <a:pt x="2314" y="58"/>
                  </a:cubicBezTo>
                  <a:cubicBezTo>
                    <a:pt x="2315" y="56"/>
                    <a:pt x="2315" y="54"/>
                    <a:pt x="2314" y="52"/>
                  </a:cubicBezTo>
                  <a:cubicBezTo>
                    <a:pt x="2313" y="50"/>
                    <a:pt x="2314" y="48"/>
                    <a:pt x="2313" y="46"/>
                  </a:cubicBezTo>
                  <a:cubicBezTo>
                    <a:pt x="2312" y="45"/>
                    <a:pt x="2311" y="43"/>
                    <a:pt x="2309" y="42"/>
                  </a:cubicBezTo>
                  <a:cubicBezTo>
                    <a:pt x="2308" y="41"/>
                    <a:pt x="2305" y="42"/>
                    <a:pt x="2304" y="41"/>
                  </a:cubicBezTo>
                  <a:cubicBezTo>
                    <a:pt x="2303" y="40"/>
                    <a:pt x="2302" y="38"/>
                    <a:pt x="2301" y="37"/>
                  </a:cubicBezTo>
                  <a:cubicBezTo>
                    <a:pt x="2300" y="36"/>
                    <a:pt x="2298" y="36"/>
                    <a:pt x="2297" y="35"/>
                  </a:cubicBezTo>
                  <a:cubicBezTo>
                    <a:pt x="2296" y="34"/>
                    <a:pt x="2294" y="33"/>
                    <a:pt x="2292" y="32"/>
                  </a:cubicBezTo>
                  <a:cubicBezTo>
                    <a:pt x="2292" y="32"/>
                    <a:pt x="2292" y="32"/>
                    <a:pt x="2291" y="32"/>
                  </a:cubicBezTo>
                  <a:cubicBezTo>
                    <a:pt x="2289" y="29"/>
                    <a:pt x="2286" y="27"/>
                    <a:pt x="2284" y="24"/>
                  </a:cubicBezTo>
                  <a:cubicBezTo>
                    <a:pt x="2283" y="23"/>
                    <a:pt x="2282" y="23"/>
                    <a:pt x="2281" y="23"/>
                  </a:cubicBezTo>
                  <a:cubicBezTo>
                    <a:pt x="2280" y="23"/>
                    <a:pt x="2280" y="22"/>
                    <a:pt x="2279" y="21"/>
                  </a:cubicBezTo>
                  <a:cubicBezTo>
                    <a:pt x="2276" y="19"/>
                    <a:pt x="2272" y="16"/>
                    <a:pt x="2268" y="17"/>
                  </a:cubicBezTo>
                  <a:cubicBezTo>
                    <a:pt x="2268" y="18"/>
                    <a:pt x="2267" y="19"/>
                    <a:pt x="2266" y="19"/>
                  </a:cubicBezTo>
                  <a:cubicBezTo>
                    <a:pt x="2265" y="20"/>
                    <a:pt x="2264" y="19"/>
                    <a:pt x="2263" y="20"/>
                  </a:cubicBezTo>
                  <a:cubicBezTo>
                    <a:pt x="2261" y="20"/>
                    <a:pt x="2262" y="23"/>
                    <a:pt x="2259" y="23"/>
                  </a:cubicBezTo>
                  <a:cubicBezTo>
                    <a:pt x="2258" y="24"/>
                    <a:pt x="2257" y="23"/>
                    <a:pt x="2256" y="24"/>
                  </a:cubicBezTo>
                  <a:cubicBezTo>
                    <a:pt x="2255" y="25"/>
                    <a:pt x="2257" y="25"/>
                    <a:pt x="2257" y="26"/>
                  </a:cubicBezTo>
                  <a:close/>
                  <a:moveTo>
                    <a:pt x="1953" y="100"/>
                  </a:moveTo>
                  <a:cubicBezTo>
                    <a:pt x="1954" y="101"/>
                    <a:pt x="1955" y="103"/>
                    <a:pt x="1957" y="104"/>
                  </a:cubicBezTo>
                  <a:cubicBezTo>
                    <a:pt x="1958" y="105"/>
                    <a:pt x="1960" y="105"/>
                    <a:pt x="1962" y="106"/>
                  </a:cubicBezTo>
                  <a:cubicBezTo>
                    <a:pt x="1963" y="107"/>
                    <a:pt x="1964" y="108"/>
                    <a:pt x="1966" y="109"/>
                  </a:cubicBezTo>
                  <a:cubicBezTo>
                    <a:pt x="1968" y="110"/>
                    <a:pt x="1970" y="110"/>
                    <a:pt x="1972" y="108"/>
                  </a:cubicBezTo>
                  <a:cubicBezTo>
                    <a:pt x="1974" y="107"/>
                    <a:pt x="1977" y="107"/>
                    <a:pt x="1979" y="107"/>
                  </a:cubicBezTo>
                  <a:cubicBezTo>
                    <a:pt x="1982" y="107"/>
                    <a:pt x="1984" y="106"/>
                    <a:pt x="1986" y="105"/>
                  </a:cubicBezTo>
                  <a:cubicBezTo>
                    <a:pt x="1989" y="103"/>
                    <a:pt x="1991" y="102"/>
                    <a:pt x="1994" y="101"/>
                  </a:cubicBezTo>
                  <a:cubicBezTo>
                    <a:pt x="1996" y="101"/>
                    <a:pt x="1997" y="100"/>
                    <a:pt x="1998" y="98"/>
                  </a:cubicBezTo>
                  <a:cubicBezTo>
                    <a:pt x="2000" y="97"/>
                    <a:pt x="2001" y="95"/>
                    <a:pt x="2002" y="94"/>
                  </a:cubicBezTo>
                  <a:cubicBezTo>
                    <a:pt x="2003" y="92"/>
                    <a:pt x="2005" y="91"/>
                    <a:pt x="2006" y="90"/>
                  </a:cubicBezTo>
                  <a:cubicBezTo>
                    <a:pt x="2007" y="89"/>
                    <a:pt x="2006" y="89"/>
                    <a:pt x="2007" y="87"/>
                  </a:cubicBezTo>
                  <a:cubicBezTo>
                    <a:pt x="2007" y="86"/>
                    <a:pt x="2009" y="86"/>
                    <a:pt x="2010" y="86"/>
                  </a:cubicBezTo>
                  <a:cubicBezTo>
                    <a:pt x="2011" y="87"/>
                    <a:pt x="2010" y="88"/>
                    <a:pt x="2010" y="89"/>
                  </a:cubicBezTo>
                  <a:cubicBezTo>
                    <a:pt x="2009" y="90"/>
                    <a:pt x="2009" y="91"/>
                    <a:pt x="2008" y="92"/>
                  </a:cubicBezTo>
                  <a:cubicBezTo>
                    <a:pt x="2008" y="93"/>
                    <a:pt x="2007" y="93"/>
                    <a:pt x="2006" y="94"/>
                  </a:cubicBezTo>
                  <a:cubicBezTo>
                    <a:pt x="2006" y="95"/>
                    <a:pt x="2006" y="97"/>
                    <a:pt x="2007" y="97"/>
                  </a:cubicBezTo>
                  <a:cubicBezTo>
                    <a:pt x="2008" y="96"/>
                    <a:pt x="2009" y="95"/>
                    <a:pt x="2009" y="94"/>
                  </a:cubicBezTo>
                  <a:cubicBezTo>
                    <a:pt x="2010" y="93"/>
                    <a:pt x="2011" y="93"/>
                    <a:pt x="2012" y="92"/>
                  </a:cubicBezTo>
                  <a:cubicBezTo>
                    <a:pt x="2013" y="91"/>
                    <a:pt x="2013" y="88"/>
                    <a:pt x="2012" y="87"/>
                  </a:cubicBezTo>
                  <a:cubicBezTo>
                    <a:pt x="2011" y="85"/>
                    <a:pt x="2010" y="84"/>
                    <a:pt x="2008" y="83"/>
                  </a:cubicBezTo>
                  <a:cubicBezTo>
                    <a:pt x="2006" y="81"/>
                    <a:pt x="2004" y="80"/>
                    <a:pt x="2003" y="79"/>
                  </a:cubicBezTo>
                  <a:cubicBezTo>
                    <a:pt x="2000" y="78"/>
                    <a:pt x="1998" y="76"/>
                    <a:pt x="1996" y="75"/>
                  </a:cubicBezTo>
                  <a:cubicBezTo>
                    <a:pt x="1994" y="74"/>
                    <a:pt x="1991" y="73"/>
                    <a:pt x="1989" y="72"/>
                  </a:cubicBezTo>
                  <a:cubicBezTo>
                    <a:pt x="1987" y="71"/>
                    <a:pt x="1986" y="71"/>
                    <a:pt x="1984" y="70"/>
                  </a:cubicBezTo>
                  <a:cubicBezTo>
                    <a:pt x="1983" y="70"/>
                    <a:pt x="1982" y="69"/>
                    <a:pt x="1980" y="69"/>
                  </a:cubicBezTo>
                  <a:cubicBezTo>
                    <a:pt x="1978" y="68"/>
                    <a:pt x="1975" y="69"/>
                    <a:pt x="1972" y="69"/>
                  </a:cubicBezTo>
                  <a:cubicBezTo>
                    <a:pt x="1970" y="69"/>
                    <a:pt x="1968" y="70"/>
                    <a:pt x="1966" y="71"/>
                  </a:cubicBezTo>
                  <a:cubicBezTo>
                    <a:pt x="1964" y="72"/>
                    <a:pt x="1961" y="73"/>
                    <a:pt x="1960" y="75"/>
                  </a:cubicBezTo>
                  <a:cubicBezTo>
                    <a:pt x="1958" y="77"/>
                    <a:pt x="1956" y="79"/>
                    <a:pt x="1955" y="81"/>
                  </a:cubicBezTo>
                  <a:cubicBezTo>
                    <a:pt x="1955" y="82"/>
                    <a:pt x="1954" y="84"/>
                    <a:pt x="1954" y="85"/>
                  </a:cubicBezTo>
                  <a:cubicBezTo>
                    <a:pt x="1954" y="86"/>
                    <a:pt x="1953" y="87"/>
                    <a:pt x="1952" y="88"/>
                  </a:cubicBezTo>
                  <a:cubicBezTo>
                    <a:pt x="1951" y="90"/>
                    <a:pt x="1950" y="93"/>
                    <a:pt x="1951" y="95"/>
                  </a:cubicBezTo>
                  <a:cubicBezTo>
                    <a:pt x="1951" y="97"/>
                    <a:pt x="1952" y="99"/>
                    <a:pt x="1953" y="100"/>
                  </a:cubicBezTo>
                  <a:close/>
                  <a:moveTo>
                    <a:pt x="2144" y="5"/>
                  </a:moveTo>
                  <a:cubicBezTo>
                    <a:pt x="2145" y="6"/>
                    <a:pt x="2146" y="6"/>
                    <a:pt x="2147" y="6"/>
                  </a:cubicBezTo>
                  <a:cubicBezTo>
                    <a:pt x="2148" y="7"/>
                    <a:pt x="2151" y="7"/>
                    <a:pt x="2152" y="9"/>
                  </a:cubicBezTo>
                  <a:cubicBezTo>
                    <a:pt x="2153" y="10"/>
                    <a:pt x="2153" y="11"/>
                    <a:pt x="2154" y="11"/>
                  </a:cubicBezTo>
                  <a:cubicBezTo>
                    <a:pt x="2155" y="12"/>
                    <a:pt x="2156" y="12"/>
                    <a:pt x="2157" y="11"/>
                  </a:cubicBezTo>
                  <a:cubicBezTo>
                    <a:pt x="2159" y="10"/>
                    <a:pt x="2158" y="8"/>
                    <a:pt x="2159" y="6"/>
                  </a:cubicBezTo>
                  <a:cubicBezTo>
                    <a:pt x="2161" y="3"/>
                    <a:pt x="2163" y="4"/>
                    <a:pt x="2165" y="4"/>
                  </a:cubicBezTo>
                  <a:cubicBezTo>
                    <a:pt x="2167" y="5"/>
                    <a:pt x="2170" y="4"/>
                    <a:pt x="2172" y="6"/>
                  </a:cubicBezTo>
                  <a:cubicBezTo>
                    <a:pt x="2173" y="6"/>
                    <a:pt x="2174" y="7"/>
                    <a:pt x="2173" y="8"/>
                  </a:cubicBezTo>
                  <a:cubicBezTo>
                    <a:pt x="2173" y="8"/>
                    <a:pt x="2172" y="8"/>
                    <a:pt x="2172" y="9"/>
                  </a:cubicBezTo>
                  <a:cubicBezTo>
                    <a:pt x="2172" y="9"/>
                    <a:pt x="2172" y="10"/>
                    <a:pt x="2173" y="10"/>
                  </a:cubicBezTo>
                  <a:cubicBezTo>
                    <a:pt x="2174" y="11"/>
                    <a:pt x="2177" y="9"/>
                    <a:pt x="2179" y="11"/>
                  </a:cubicBezTo>
                  <a:cubicBezTo>
                    <a:pt x="2180" y="11"/>
                    <a:pt x="2180" y="12"/>
                    <a:pt x="2181" y="12"/>
                  </a:cubicBezTo>
                  <a:cubicBezTo>
                    <a:pt x="2182" y="12"/>
                    <a:pt x="2182" y="11"/>
                    <a:pt x="2182" y="10"/>
                  </a:cubicBezTo>
                  <a:cubicBezTo>
                    <a:pt x="2181" y="9"/>
                    <a:pt x="2180" y="9"/>
                    <a:pt x="2179" y="9"/>
                  </a:cubicBezTo>
                  <a:cubicBezTo>
                    <a:pt x="2178" y="8"/>
                    <a:pt x="2178" y="7"/>
                    <a:pt x="2179" y="7"/>
                  </a:cubicBezTo>
                  <a:cubicBezTo>
                    <a:pt x="2182" y="6"/>
                    <a:pt x="2182" y="9"/>
                    <a:pt x="2184" y="10"/>
                  </a:cubicBezTo>
                  <a:cubicBezTo>
                    <a:pt x="2187" y="11"/>
                    <a:pt x="2187" y="12"/>
                    <a:pt x="2190" y="11"/>
                  </a:cubicBezTo>
                  <a:cubicBezTo>
                    <a:pt x="2191" y="10"/>
                    <a:pt x="2192" y="10"/>
                    <a:pt x="2193" y="10"/>
                  </a:cubicBezTo>
                  <a:cubicBezTo>
                    <a:pt x="2194" y="11"/>
                    <a:pt x="2195" y="12"/>
                    <a:pt x="2196" y="12"/>
                  </a:cubicBezTo>
                  <a:cubicBezTo>
                    <a:pt x="2199" y="13"/>
                    <a:pt x="2195" y="8"/>
                    <a:pt x="2194" y="8"/>
                  </a:cubicBezTo>
                  <a:cubicBezTo>
                    <a:pt x="2193" y="7"/>
                    <a:pt x="2193" y="6"/>
                    <a:pt x="2191" y="6"/>
                  </a:cubicBezTo>
                  <a:cubicBezTo>
                    <a:pt x="2191" y="5"/>
                    <a:pt x="2189" y="6"/>
                    <a:pt x="2188" y="5"/>
                  </a:cubicBezTo>
                  <a:cubicBezTo>
                    <a:pt x="2192" y="3"/>
                    <a:pt x="2194" y="6"/>
                    <a:pt x="2197" y="7"/>
                  </a:cubicBezTo>
                  <a:cubicBezTo>
                    <a:pt x="2199" y="8"/>
                    <a:pt x="2203" y="6"/>
                    <a:pt x="2205" y="9"/>
                  </a:cubicBezTo>
                  <a:cubicBezTo>
                    <a:pt x="2206" y="10"/>
                    <a:pt x="2207" y="10"/>
                    <a:pt x="2207" y="10"/>
                  </a:cubicBezTo>
                  <a:cubicBezTo>
                    <a:pt x="2208" y="10"/>
                    <a:pt x="2209" y="10"/>
                    <a:pt x="2210" y="10"/>
                  </a:cubicBezTo>
                  <a:cubicBezTo>
                    <a:pt x="2212" y="11"/>
                    <a:pt x="2213" y="12"/>
                    <a:pt x="2215" y="12"/>
                  </a:cubicBezTo>
                  <a:cubicBezTo>
                    <a:pt x="2216" y="12"/>
                    <a:pt x="2220" y="14"/>
                    <a:pt x="2218" y="11"/>
                  </a:cubicBezTo>
                  <a:cubicBezTo>
                    <a:pt x="2217" y="10"/>
                    <a:pt x="2216" y="9"/>
                    <a:pt x="2214" y="9"/>
                  </a:cubicBezTo>
                  <a:cubicBezTo>
                    <a:pt x="2212" y="9"/>
                    <a:pt x="2208" y="9"/>
                    <a:pt x="2207" y="8"/>
                  </a:cubicBezTo>
                  <a:cubicBezTo>
                    <a:pt x="2206" y="6"/>
                    <a:pt x="2208" y="7"/>
                    <a:pt x="2209" y="7"/>
                  </a:cubicBezTo>
                  <a:cubicBezTo>
                    <a:pt x="2210" y="8"/>
                    <a:pt x="2210" y="8"/>
                    <a:pt x="2212" y="8"/>
                  </a:cubicBezTo>
                  <a:cubicBezTo>
                    <a:pt x="2214" y="8"/>
                    <a:pt x="2215" y="7"/>
                    <a:pt x="2218" y="9"/>
                  </a:cubicBezTo>
                  <a:cubicBezTo>
                    <a:pt x="2218" y="9"/>
                    <a:pt x="2219" y="9"/>
                    <a:pt x="2219" y="10"/>
                  </a:cubicBezTo>
                  <a:cubicBezTo>
                    <a:pt x="2220" y="10"/>
                    <a:pt x="2220" y="10"/>
                    <a:pt x="2220" y="10"/>
                  </a:cubicBezTo>
                  <a:cubicBezTo>
                    <a:pt x="2224" y="11"/>
                    <a:pt x="2223" y="8"/>
                    <a:pt x="2224" y="5"/>
                  </a:cubicBezTo>
                  <a:cubicBezTo>
                    <a:pt x="2225" y="4"/>
                    <a:pt x="2227" y="4"/>
                    <a:pt x="2228" y="4"/>
                  </a:cubicBezTo>
                  <a:cubicBezTo>
                    <a:pt x="2229" y="4"/>
                    <a:pt x="2231" y="6"/>
                    <a:pt x="2231" y="4"/>
                  </a:cubicBezTo>
                  <a:cubicBezTo>
                    <a:pt x="2231" y="3"/>
                    <a:pt x="2231" y="3"/>
                    <a:pt x="2230" y="3"/>
                  </a:cubicBezTo>
                  <a:cubicBezTo>
                    <a:pt x="2142" y="3"/>
                    <a:pt x="2142" y="3"/>
                    <a:pt x="2142" y="3"/>
                  </a:cubicBezTo>
                  <a:cubicBezTo>
                    <a:pt x="2142" y="3"/>
                    <a:pt x="2142" y="3"/>
                    <a:pt x="2142" y="3"/>
                  </a:cubicBezTo>
                  <a:cubicBezTo>
                    <a:pt x="2143" y="3"/>
                    <a:pt x="2143" y="5"/>
                    <a:pt x="2144" y="5"/>
                  </a:cubicBezTo>
                  <a:close/>
                  <a:moveTo>
                    <a:pt x="2126" y="3"/>
                  </a:moveTo>
                  <a:cubicBezTo>
                    <a:pt x="2127" y="3"/>
                    <a:pt x="2128" y="3"/>
                    <a:pt x="2129" y="4"/>
                  </a:cubicBezTo>
                  <a:cubicBezTo>
                    <a:pt x="2131" y="4"/>
                    <a:pt x="2133" y="4"/>
                    <a:pt x="2135" y="5"/>
                  </a:cubicBezTo>
                  <a:cubicBezTo>
                    <a:pt x="2137" y="5"/>
                    <a:pt x="2138" y="6"/>
                    <a:pt x="2139" y="7"/>
                  </a:cubicBezTo>
                  <a:cubicBezTo>
                    <a:pt x="2140" y="7"/>
                    <a:pt x="2142" y="10"/>
                    <a:pt x="2142" y="8"/>
                  </a:cubicBezTo>
                  <a:cubicBezTo>
                    <a:pt x="2143" y="6"/>
                    <a:pt x="2139" y="4"/>
                    <a:pt x="2138" y="3"/>
                  </a:cubicBezTo>
                  <a:cubicBezTo>
                    <a:pt x="2125" y="3"/>
                    <a:pt x="2125" y="3"/>
                    <a:pt x="2125" y="3"/>
                  </a:cubicBezTo>
                  <a:cubicBezTo>
                    <a:pt x="2125" y="3"/>
                    <a:pt x="2125" y="3"/>
                    <a:pt x="2126" y="3"/>
                  </a:cubicBezTo>
                  <a:close/>
                  <a:moveTo>
                    <a:pt x="2581" y="207"/>
                  </a:moveTo>
                  <a:cubicBezTo>
                    <a:pt x="2586" y="206"/>
                    <a:pt x="2591" y="204"/>
                    <a:pt x="2595" y="206"/>
                  </a:cubicBezTo>
                  <a:cubicBezTo>
                    <a:pt x="2598" y="207"/>
                    <a:pt x="2600" y="208"/>
                    <a:pt x="2602" y="209"/>
                  </a:cubicBezTo>
                  <a:cubicBezTo>
                    <a:pt x="2603" y="211"/>
                    <a:pt x="2604" y="213"/>
                    <a:pt x="2607" y="213"/>
                  </a:cubicBezTo>
                  <a:cubicBezTo>
                    <a:pt x="2612" y="214"/>
                    <a:pt x="2616" y="210"/>
                    <a:pt x="2620" y="209"/>
                  </a:cubicBezTo>
                  <a:cubicBezTo>
                    <a:pt x="2623" y="208"/>
                    <a:pt x="2625" y="208"/>
                    <a:pt x="2628" y="207"/>
                  </a:cubicBezTo>
                  <a:cubicBezTo>
                    <a:pt x="2631" y="207"/>
                    <a:pt x="2633" y="206"/>
                    <a:pt x="2636" y="205"/>
                  </a:cubicBezTo>
                  <a:cubicBezTo>
                    <a:pt x="2640" y="204"/>
                    <a:pt x="2644" y="204"/>
                    <a:pt x="2647" y="203"/>
                  </a:cubicBezTo>
                  <a:cubicBezTo>
                    <a:pt x="2647" y="3"/>
                    <a:pt x="2647" y="3"/>
                    <a:pt x="2647" y="3"/>
                  </a:cubicBezTo>
                  <a:cubicBezTo>
                    <a:pt x="2518" y="3"/>
                    <a:pt x="2518" y="3"/>
                    <a:pt x="2518" y="3"/>
                  </a:cubicBezTo>
                  <a:cubicBezTo>
                    <a:pt x="2518" y="3"/>
                    <a:pt x="2518" y="3"/>
                    <a:pt x="2518" y="4"/>
                  </a:cubicBezTo>
                  <a:cubicBezTo>
                    <a:pt x="2518" y="6"/>
                    <a:pt x="2516" y="7"/>
                    <a:pt x="2515" y="9"/>
                  </a:cubicBezTo>
                  <a:cubicBezTo>
                    <a:pt x="2513" y="13"/>
                    <a:pt x="2518" y="18"/>
                    <a:pt x="2514" y="21"/>
                  </a:cubicBezTo>
                  <a:cubicBezTo>
                    <a:pt x="2513" y="23"/>
                    <a:pt x="2512" y="25"/>
                    <a:pt x="2512" y="27"/>
                  </a:cubicBezTo>
                  <a:cubicBezTo>
                    <a:pt x="2512" y="29"/>
                    <a:pt x="2510" y="32"/>
                    <a:pt x="2512" y="33"/>
                  </a:cubicBezTo>
                  <a:cubicBezTo>
                    <a:pt x="2514" y="33"/>
                    <a:pt x="2515" y="33"/>
                    <a:pt x="2516" y="34"/>
                  </a:cubicBezTo>
                  <a:cubicBezTo>
                    <a:pt x="2516" y="34"/>
                    <a:pt x="2517" y="36"/>
                    <a:pt x="2517" y="36"/>
                  </a:cubicBezTo>
                  <a:cubicBezTo>
                    <a:pt x="2518" y="38"/>
                    <a:pt x="2516" y="40"/>
                    <a:pt x="2515" y="41"/>
                  </a:cubicBezTo>
                  <a:cubicBezTo>
                    <a:pt x="2514" y="43"/>
                    <a:pt x="2512" y="45"/>
                    <a:pt x="2511" y="43"/>
                  </a:cubicBezTo>
                  <a:cubicBezTo>
                    <a:pt x="2510" y="43"/>
                    <a:pt x="2510" y="42"/>
                    <a:pt x="2509" y="41"/>
                  </a:cubicBezTo>
                  <a:cubicBezTo>
                    <a:pt x="2509" y="41"/>
                    <a:pt x="2509" y="40"/>
                    <a:pt x="2508" y="39"/>
                  </a:cubicBezTo>
                  <a:cubicBezTo>
                    <a:pt x="2505" y="37"/>
                    <a:pt x="2506" y="42"/>
                    <a:pt x="2505" y="43"/>
                  </a:cubicBezTo>
                  <a:cubicBezTo>
                    <a:pt x="2505" y="45"/>
                    <a:pt x="2503" y="46"/>
                    <a:pt x="2503" y="48"/>
                  </a:cubicBezTo>
                  <a:cubicBezTo>
                    <a:pt x="2502" y="50"/>
                    <a:pt x="2501" y="53"/>
                    <a:pt x="2501" y="55"/>
                  </a:cubicBezTo>
                  <a:cubicBezTo>
                    <a:pt x="2501" y="58"/>
                    <a:pt x="2501" y="60"/>
                    <a:pt x="2502" y="63"/>
                  </a:cubicBezTo>
                  <a:cubicBezTo>
                    <a:pt x="2502" y="64"/>
                    <a:pt x="2503" y="68"/>
                    <a:pt x="2505" y="66"/>
                  </a:cubicBezTo>
                  <a:cubicBezTo>
                    <a:pt x="2505" y="65"/>
                    <a:pt x="2505" y="64"/>
                    <a:pt x="2505" y="63"/>
                  </a:cubicBezTo>
                  <a:cubicBezTo>
                    <a:pt x="2506" y="62"/>
                    <a:pt x="2507" y="62"/>
                    <a:pt x="2507" y="61"/>
                  </a:cubicBezTo>
                  <a:cubicBezTo>
                    <a:pt x="2508" y="61"/>
                    <a:pt x="2508" y="59"/>
                    <a:pt x="2509" y="59"/>
                  </a:cubicBezTo>
                  <a:cubicBezTo>
                    <a:pt x="2510" y="58"/>
                    <a:pt x="2511" y="59"/>
                    <a:pt x="2512" y="60"/>
                  </a:cubicBezTo>
                  <a:cubicBezTo>
                    <a:pt x="2514" y="61"/>
                    <a:pt x="2515" y="60"/>
                    <a:pt x="2518" y="61"/>
                  </a:cubicBezTo>
                  <a:cubicBezTo>
                    <a:pt x="2520" y="62"/>
                    <a:pt x="2522" y="63"/>
                    <a:pt x="2524" y="63"/>
                  </a:cubicBezTo>
                  <a:cubicBezTo>
                    <a:pt x="2527" y="64"/>
                    <a:pt x="2527" y="66"/>
                    <a:pt x="2529" y="68"/>
                  </a:cubicBezTo>
                  <a:cubicBezTo>
                    <a:pt x="2531" y="69"/>
                    <a:pt x="2533" y="68"/>
                    <a:pt x="2535" y="70"/>
                  </a:cubicBezTo>
                  <a:cubicBezTo>
                    <a:pt x="2536" y="70"/>
                    <a:pt x="2537" y="71"/>
                    <a:pt x="2538" y="70"/>
                  </a:cubicBezTo>
                  <a:cubicBezTo>
                    <a:pt x="2539" y="70"/>
                    <a:pt x="2539" y="69"/>
                    <a:pt x="2540" y="69"/>
                  </a:cubicBezTo>
                  <a:cubicBezTo>
                    <a:pt x="2542" y="68"/>
                    <a:pt x="2541" y="73"/>
                    <a:pt x="2541" y="74"/>
                  </a:cubicBezTo>
                  <a:cubicBezTo>
                    <a:pt x="2540" y="76"/>
                    <a:pt x="2538" y="77"/>
                    <a:pt x="2539" y="79"/>
                  </a:cubicBezTo>
                  <a:cubicBezTo>
                    <a:pt x="2539" y="82"/>
                    <a:pt x="2540" y="83"/>
                    <a:pt x="2542" y="84"/>
                  </a:cubicBezTo>
                  <a:cubicBezTo>
                    <a:pt x="2542" y="85"/>
                    <a:pt x="2543" y="86"/>
                    <a:pt x="2543" y="87"/>
                  </a:cubicBezTo>
                  <a:cubicBezTo>
                    <a:pt x="2544" y="88"/>
                    <a:pt x="2545" y="88"/>
                    <a:pt x="2546" y="89"/>
                  </a:cubicBezTo>
                  <a:cubicBezTo>
                    <a:pt x="2547" y="89"/>
                    <a:pt x="2547" y="90"/>
                    <a:pt x="2548" y="91"/>
                  </a:cubicBezTo>
                  <a:cubicBezTo>
                    <a:pt x="2549" y="93"/>
                    <a:pt x="2549" y="95"/>
                    <a:pt x="2551" y="96"/>
                  </a:cubicBezTo>
                  <a:cubicBezTo>
                    <a:pt x="2552" y="98"/>
                    <a:pt x="2554" y="97"/>
                    <a:pt x="2555" y="97"/>
                  </a:cubicBezTo>
                  <a:cubicBezTo>
                    <a:pt x="2556" y="98"/>
                    <a:pt x="2557" y="99"/>
                    <a:pt x="2558" y="99"/>
                  </a:cubicBezTo>
                  <a:cubicBezTo>
                    <a:pt x="2560" y="100"/>
                    <a:pt x="2562" y="99"/>
                    <a:pt x="2564" y="98"/>
                  </a:cubicBezTo>
                  <a:cubicBezTo>
                    <a:pt x="2565" y="98"/>
                    <a:pt x="2569" y="98"/>
                    <a:pt x="2570" y="100"/>
                  </a:cubicBezTo>
                  <a:cubicBezTo>
                    <a:pt x="2570" y="101"/>
                    <a:pt x="2568" y="100"/>
                    <a:pt x="2568" y="100"/>
                  </a:cubicBezTo>
                  <a:cubicBezTo>
                    <a:pt x="2566" y="101"/>
                    <a:pt x="2566" y="102"/>
                    <a:pt x="2567" y="102"/>
                  </a:cubicBezTo>
                  <a:cubicBezTo>
                    <a:pt x="2568" y="103"/>
                    <a:pt x="2569" y="103"/>
                    <a:pt x="2569" y="104"/>
                  </a:cubicBezTo>
                  <a:cubicBezTo>
                    <a:pt x="2569" y="106"/>
                    <a:pt x="2568" y="106"/>
                    <a:pt x="2567" y="107"/>
                  </a:cubicBezTo>
                  <a:cubicBezTo>
                    <a:pt x="2565" y="108"/>
                    <a:pt x="2566" y="111"/>
                    <a:pt x="2565" y="113"/>
                  </a:cubicBezTo>
                  <a:cubicBezTo>
                    <a:pt x="2564" y="117"/>
                    <a:pt x="2561" y="119"/>
                    <a:pt x="2558" y="122"/>
                  </a:cubicBezTo>
                  <a:cubicBezTo>
                    <a:pt x="2557" y="123"/>
                    <a:pt x="2556" y="124"/>
                    <a:pt x="2556" y="126"/>
                  </a:cubicBezTo>
                  <a:cubicBezTo>
                    <a:pt x="2555" y="128"/>
                    <a:pt x="2555" y="130"/>
                    <a:pt x="2552" y="132"/>
                  </a:cubicBezTo>
                  <a:cubicBezTo>
                    <a:pt x="2551" y="133"/>
                    <a:pt x="2550" y="136"/>
                    <a:pt x="2547" y="134"/>
                  </a:cubicBezTo>
                  <a:cubicBezTo>
                    <a:pt x="2546" y="133"/>
                    <a:pt x="2545" y="131"/>
                    <a:pt x="2543" y="130"/>
                  </a:cubicBezTo>
                  <a:cubicBezTo>
                    <a:pt x="2543" y="129"/>
                    <a:pt x="2542" y="129"/>
                    <a:pt x="2541" y="128"/>
                  </a:cubicBezTo>
                  <a:cubicBezTo>
                    <a:pt x="2540" y="127"/>
                    <a:pt x="2539" y="127"/>
                    <a:pt x="2538" y="126"/>
                  </a:cubicBezTo>
                  <a:cubicBezTo>
                    <a:pt x="2537" y="124"/>
                    <a:pt x="2536" y="122"/>
                    <a:pt x="2534" y="121"/>
                  </a:cubicBezTo>
                  <a:cubicBezTo>
                    <a:pt x="2532" y="119"/>
                    <a:pt x="2530" y="118"/>
                    <a:pt x="2528" y="116"/>
                  </a:cubicBezTo>
                  <a:cubicBezTo>
                    <a:pt x="2527" y="116"/>
                    <a:pt x="2526" y="115"/>
                    <a:pt x="2525" y="115"/>
                  </a:cubicBezTo>
                  <a:cubicBezTo>
                    <a:pt x="2524" y="114"/>
                    <a:pt x="2523" y="113"/>
                    <a:pt x="2522" y="112"/>
                  </a:cubicBezTo>
                  <a:cubicBezTo>
                    <a:pt x="2521" y="110"/>
                    <a:pt x="2519" y="108"/>
                    <a:pt x="2517" y="107"/>
                  </a:cubicBezTo>
                  <a:cubicBezTo>
                    <a:pt x="2516" y="106"/>
                    <a:pt x="2515" y="105"/>
                    <a:pt x="2514" y="104"/>
                  </a:cubicBezTo>
                  <a:cubicBezTo>
                    <a:pt x="2512" y="103"/>
                    <a:pt x="2511" y="103"/>
                    <a:pt x="2509" y="103"/>
                  </a:cubicBezTo>
                  <a:cubicBezTo>
                    <a:pt x="2506" y="102"/>
                    <a:pt x="2503" y="102"/>
                    <a:pt x="2499" y="101"/>
                  </a:cubicBezTo>
                  <a:cubicBezTo>
                    <a:pt x="2496" y="101"/>
                    <a:pt x="2494" y="100"/>
                    <a:pt x="2492" y="99"/>
                  </a:cubicBezTo>
                  <a:cubicBezTo>
                    <a:pt x="2489" y="97"/>
                    <a:pt x="2487" y="96"/>
                    <a:pt x="2484" y="95"/>
                  </a:cubicBezTo>
                  <a:cubicBezTo>
                    <a:pt x="2483" y="95"/>
                    <a:pt x="2482" y="94"/>
                    <a:pt x="2480" y="94"/>
                  </a:cubicBezTo>
                  <a:cubicBezTo>
                    <a:pt x="2478" y="94"/>
                    <a:pt x="2476" y="92"/>
                    <a:pt x="2474" y="91"/>
                  </a:cubicBezTo>
                  <a:cubicBezTo>
                    <a:pt x="2473" y="90"/>
                    <a:pt x="2472" y="88"/>
                    <a:pt x="2470" y="87"/>
                  </a:cubicBezTo>
                  <a:cubicBezTo>
                    <a:pt x="2469" y="86"/>
                    <a:pt x="2466" y="86"/>
                    <a:pt x="2464" y="85"/>
                  </a:cubicBezTo>
                  <a:cubicBezTo>
                    <a:pt x="2462" y="84"/>
                    <a:pt x="2460" y="83"/>
                    <a:pt x="2458" y="83"/>
                  </a:cubicBezTo>
                  <a:cubicBezTo>
                    <a:pt x="2455" y="83"/>
                    <a:pt x="2454" y="82"/>
                    <a:pt x="2452" y="81"/>
                  </a:cubicBezTo>
                  <a:cubicBezTo>
                    <a:pt x="2450" y="81"/>
                    <a:pt x="2449" y="82"/>
                    <a:pt x="2447" y="83"/>
                  </a:cubicBezTo>
                  <a:cubicBezTo>
                    <a:pt x="2446" y="85"/>
                    <a:pt x="2444" y="87"/>
                    <a:pt x="2445" y="84"/>
                  </a:cubicBezTo>
                  <a:cubicBezTo>
                    <a:pt x="2445" y="83"/>
                    <a:pt x="2445" y="81"/>
                    <a:pt x="2445" y="81"/>
                  </a:cubicBezTo>
                  <a:cubicBezTo>
                    <a:pt x="2446" y="80"/>
                    <a:pt x="2447" y="81"/>
                    <a:pt x="2448" y="81"/>
                  </a:cubicBezTo>
                  <a:cubicBezTo>
                    <a:pt x="2449" y="81"/>
                    <a:pt x="2450" y="80"/>
                    <a:pt x="2449" y="79"/>
                  </a:cubicBezTo>
                  <a:cubicBezTo>
                    <a:pt x="2448" y="78"/>
                    <a:pt x="2447" y="78"/>
                    <a:pt x="2446" y="78"/>
                  </a:cubicBezTo>
                  <a:cubicBezTo>
                    <a:pt x="2444" y="77"/>
                    <a:pt x="2443" y="75"/>
                    <a:pt x="2441" y="75"/>
                  </a:cubicBezTo>
                  <a:cubicBezTo>
                    <a:pt x="2439" y="74"/>
                    <a:pt x="2436" y="73"/>
                    <a:pt x="2434" y="72"/>
                  </a:cubicBezTo>
                  <a:cubicBezTo>
                    <a:pt x="2430" y="69"/>
                    <a:pt x="2424" y="66"/>
                    <a:pt x="2419" y="65"/>
                  </a:cubicBezTo>
                  <a:cubicBezTo>
                    <a:pt x="2416" y="64"/>
                    <a:pt x="2413" y="63"/>
                    <a:pt x="2410" y="63"/>
                  </a:cubicBezTo>
                  <a:cubicBezTo>
                    <a:pt x="2407" y="62"/>
                    <a:pt x="2405" y="61"/>
                    <a:pt x="2402" y="60"/>
                  </a:cubicBezTo>
                  <a:cubicBezTo>
                    <a:pt x="2401" y="60"/>
                    <a:pt x="2400" y="60"/>
                    <a:pt x="2399" y="59"/>
                  </a:cubicBezTo>
                  <a:cubicBezTo>
                    <a:pt x="2397" y="58"/>
                    <a:pt x="2394" y="58"/>
                    <a:pt x="2391" y="58"/>
                  </a:cubicBezTo>
                  <a:cubicBezTo>
                    <a:pt x="2389" y="58"/>
                    <a:pt x="2386" y="58"/>
                    <a:pt x="2383" y="58"/>
                  </a:cubicBezTo>
                  <a:cubicBezTo>
                    <a:pt x="2381" y="57"/>
                    <a:pt x="2379" y="56"/>
                    <a:pt x="2377" y="56"/>
                  </a:cubicBezTo>
                  <a:cubicBezTo>
                    <a:pt x="2374" y="55"/>
                    <a:pt x="2371" y="55"/>
                    <a:pt x="2369" y="55"/>
                  </a:cubicBezTo>
                  <a:cubicBezTo>
                    <a:pt x="2366" y="55"/>
                    <a:pt x="2364" y="55"/>
                    <a:pt x="2361" y="54"/>
                  </a:cubicBezTo>
                  <a:cubicBezTo>
                    <a:pt x="2357" y="54"/>
                    <a:pt x="2352" y="53"/>
                    <a:pt x="2347" y="53"/>
                  </a:cubicBezTo>
                  <a:cubicBezTo>
                    <a:pt x="2345" y="53"/>
                    <a:pt x="2343" y="52"/>
                    <a:pt x="2341" y="51"/>
                  </a:cubicBezTo>
                  <a:cubicBezTo>
                    <a:pt x="2339" y="50"/>
                    <a:pt x="2337" y="50"/>
                    <a:pt x="2334" y="50"/>
                  </a:cubicBezTo>
                  <a:cubicBezTo>
                    <a:pt x="2333" y="50"/>
                    <a:pt x="2332" y="50"/>
                    <a:pt x="2331" y="50"/>
                  </a:cubicBezTo>
                  <a:cubicBezTo>
                    <a:pt x="2330" y="50"/>
                    <a:pt x="2329" y="51"/>
                    <a:pt x="2328" y="52"/>
                  </a:cubicBezTo>
                  <a:cubicBezTo>
                    <a:pt x="2326" y="53"/>
                    <a:pt x="2325" y="54"/>
                    <a:pt x="2323" y="55"/>
                  </a:cubicBezTo>
                  <a:cubicBezTo>
                    <a:pt x="2319" y="57"/>
                    <a:pt x="2316" y="59"/>
                    <a:pt x="2312" y="60"/>
                  </a:cubicBezTo>
                  <a:cubicBezTo>
                    <a:pt x="2310" y="60"/>
                    <a:pt x="2307" y="59"/>
                    <a:pt x="2306" y="61"/>
                  </a:cubicBezTo>
                  <a:cubicBezTo>
                    <a:pt x="2306" y="61"/>
                    <a:pt x="2305" y="63"/>
                    <a:pt x="2306" y="64"/>
                  </a:cubicBezTo>
                  <a:cubicBezTo>
                    <a:pt x="2306" y="65"/>
                    <a:pt x="2307" y="65"/>
                    <a:pt x="2308" y="66"/>
                  </a:cubicBezTo>
                  <a:cubicBezTo>
                    <a:pt x="2310" y="68"/>
                    <a:pt x="2308" y="72"/>
                    <a:pt x="2311" y="73"/>
                  </a:cubicBezTo>
                  <a:cubicBezTo>
                    <a:pt x="2313" y="74"/>
                    <a:pt x="2315" y="75"/>
                    <a:pt x="2316" y="77"/>
                  </a:cubicBezTo>
                  <a:cubicBezTo>
                    <a:pt x="2317" y="79"/>
                    <a:pt x="2318" y="81"/>
                    <a:pt x="2318" y="84"/>
                  </a:cubicBezTo>
                  <a:cubicBezTo>
                    <a:pt x="2318" y="85"/>
                    <a:pt x="2318" y="86"/>
                    <a:pt x="2318" y="87"/>
                  </a:cubicBezTo>
                  <a:cubicBezTo>
                    <a:pt x="2318" y="88"/>
                    <a:pt x="2319" y="88"/>
                    <a:pt x="2320" y="89"/>
                  </a:cubicBezTo>
                  <a:cubicBezTo>
                    <a:pt x="2320" y="90"/>
                    <a:pt x="2320" y="91"/>
                    <a:pt x="2321" y="91"/>
                  </a:cubicBezTo>
                  <a:cubicBezTo>
                    <a:pt x="2323" y="91"/>
                    <a:pt x="2323" y="90"/>
                    <a:pt x="2324" y="89"/>
                  </a:cubicBezTo>
                  <a:cubicBezTo>
                    <a:pt x="2325" y="86"/>
                    <a:pt x="2327" y="88"/>
                    <a:pt x="2327" y="90"/>
                  </a:cubicBezTo>
                  <a:cubicBezTo>
                    <a:pt x="2327" y="92"/>
                    <a:pt x="2329" y="95"/>
                    <a:pt x="2328" y="97"/>
                  </a:cubicBezTo>
                  <a:cubicBezTo>
                    <a:pt x="2327" y="98"/>
                    <a:pt x="2326" y="99"/>
                    <a:pt x="2326" y="100"/>
                  </a:cubicBezTo>
                  <a:cubicBezTo>
                    <a:pt x="2325" y="100"/>
                    <a:pt x="2324" y="101"/>
                    <a:pt x="2323" y="102"/>
                  </a:cubicBezTo>
                  <a:cubicBezTo>
                    <a:pt x="2322" y="103"/>
                    <a:pt x="2321" y="104"/>
                    <a:pt x="2320" y="104"/>
                  </a:cubicBezTo>
                  <a:cubicBezTo>
                    <a:pt x="2319" y="105"/>
                    <a:pt x="2318" y="105"/>
                    <a:pt x="2317" y="105"/>
                  </a:cubicBezTo>
                  <a:cubicBezTo>
                    <a:pt x="2313" y="106"/>
                    <a:pt x="2310" y="107"/>
                    <a:pt x="2306" y="109"/>
                  </a:cubicBezTo>
                  <a:cubicBezTo>
                    <a:pt x="2304" y="110"/>
                    <a:pt x="2301" y="110"/>
                    <a:pt x="2299" y="112"/>
                  </a:cubicBezTo>
                  <a:cubicBezTo>
                    <a:pt x="2298" y="113"/>
                    <a:pt x="2297" y="116"/>
                    <a:pt x="2298" y="118"/>
                  </a:cubicBezTo>
                  <a:cubicBezTo>
                    <a:pt x="2298" y="120"/>
                    <a:pt x="2300" y="122"/>
                    <a:pt x="2299" y="124"/>
                  </a:cubicBezTo>
                  <a:cubicBezTo>
                    <a:pt x="2297" y="126"/>
                    <a:pt x="2296" y="128"/>
                    <a:pt x="2294" y="128"/>
                  </a:cubicBezTo>
                  <a:cubicBezTo>
                    <a:pt x="2291" y="129"/>
                    <a:pt x="2288" y="129"/>
                    <a:pt x="2285" y="129"/>
                  </a:cubicBezTo>
                  <a:cubicBezTo>
                    <a:pt x="2283" y="128"/>
                    <a:pt x="2281" y="127"/>
                    <a:pt x="2279" y="126"/>
                  </a:cubicBezTo>
                  <a:cubicBezTo>
                    <a:pt x="2277" y="125"/>
                    <a:pt x="2275" y="125"/>
                    <a:pt x="2274" y="124"/>
                  </a:cubicBezTo>
                  <a:cubicBezTo>
                    <a:pt x="2273" y="122"/>
                    <a:pt x="2275" y="120"/>
                    <a:pt x="2275" y="118"/>
                  </a:cubicBezTo>
                  <a:cubicBezTo>
                    <a:pt x="2274" y="116"/>
                    <a:pt x="2272" y="116"/>
                    <a:pt x="2274" y="113"/>
                  </a:cubicBezTo>
                  <a:cubicBezTo>
                    <a:pt x="2275" y="113"/>
                    <a:pt x="2275" y="113"/>
                    <a:pt x="2276" y="113"/>
                  </a:cubicBezTo>
                  <a:cubicBezTo>
                    <a:pt x="2276" y="112"/>
                    <a:pt x="2276" y="111"/>
                    <a:pt x="2277" y="111"/>
                  </a:cubicBezTo>
                  <a:cubicBezTo>
                    <a:pt x="2277" y="110"/>
                    <a:pt x="2279" y="110"/>
                    <a:pt x="2280" y="111"/>
                  </a:cubicBezTo>
                  <a:cubicBezTo>
                    <a:pt x="2281" y="111"/>
                    <a:pt x="2282" y="111"/>
                    <a:pt x="2283" y="110"/>
                  </a:cubicBezTo>
                  <a:cubicBezTo>
                    <a:pt x="2284" y="109"/>
                    <a:pt x="2283" y="108"/>
                    <a:pt x="2283" y="107"/>
                  </a:cubicBezTo>
                  <a:cubicBezTo>
                    <a:pt x="2283" y="105"/>
                    <a:pt x="2280" y="104"/>
                    <a:pt x="2278" y="103"/>
                  </a:cubicBezTo>
                  <a:cubicBezTo>
                    <a:pt x="2277" y="102"/>
                    <a:pt x="2276" y="101"/>
                    <a:pt x="2274" y="101"/>
                  </a:cubicBezTo>
                  <a:cubicBezTo>
                    <a:pt x="2273" y="100"/>
                    <a:pt x="2271" y="101"/>
                    <a:pt x="2271" y="100"/>
                  </a:cubicBezTo>
                  <a:cubicBezTo>
                    <a:pt x="2270" y="98"/>
                    <a:pt x="2272" y="97"/>
                    <a:pt x="2273" y="98"/>
                  </a:cubicBezTo>
                  <a:cubicBezTo>
                    <a:pt x="2274" y="98"/>
                    <a:pt x="2277" y="98"/>
                    <a:pt x="2276" y="96"/>
                  </a:cubicBezTo>
                  <a:cubicBezTo>
                    <a:pt x="2276" y="95"/>
                    <a:pt x="2273" y="95"/>
                    <a:pt x="2272" y="95"/>
                  </a:cubicBezTo>
                  <a:cubicBezTo>
                    <a:pt x="2269" y="96"/>
                    <a:pt x="2266" y="96"/>
                    <a:pt x="2263" y="97"/>
                  </a:cubicBezTo>
                  <a:cubicBezTo>
                    <a:pt x="2262" y="97"/>
                    <a:pt x="2262" y="98"/>
                    <a:pt x="2261" y="98"/>
                  </a:cubicBezTo>
                  <a:cubicBezTo>
                    <a:pt x="2258" y="100"/>
                    <a:pt x="2255" y="101"/>
                    <a:pt x="2253" y="104"/>
                  </a:cubicBezTo>
                  <a:cubicBezTo>
                    <a:pt x="2252" y="105"/>
                    <a:pt x="2249" y="107"/>
                    <a:pt x="2248" y="105"/>
                  </a:cubicBezTo>
                  <a:cubicBezTo>
                    <a:pt x="2248" y="104"/>
                    <a:pt x="2250" y="100"/>
                    <a:pt x="2248" y="100"/>
                  </a:cubicBezTo>
                  <a:cubicBezTo>
                    <a:pt x="2247" y="101"/>
                    <a:pt x="2246" y="102"/>
                    <a:pt x="2245" y="102"/>
                  </a:cubicBezTo>
                  <a:cubicBezTo>
                    <a:pt x="2244" y="102"/>
                    <a:pt x="2243" y="103"/>
                    <a:pt x="2242" y="103"/>
                  </a:cubicBezTo>
                  <a:cubicBezTo>
                    <a:pt x="2239" y="104"/>
                    <a:pt x="2237" y="106"/>
                    <a:pt x="2235" y="107"/>
                  </a:cubicBezTo>
                  <a:cubicBezTo>
                    <a:pt x="2233" y="108"/>
                    <a:pt x="2232" y="108"/>
                    <a:pt x="2230" y="109"/>
                  </a:cubicBezTo>
                  <a:cubicBezTo>
                    <a:pt x="2227" y="110"/>
                    <a:pt x="2226" y="112"/>
                    <a:pt x="2224" y="114"/>
                  </a:cubicBezTo>
                  <a:cubicBezTo>
                    <a:pt x="2222" y="116"/>
                    <a:pt x="2221" y="117"/>
                    <a:pt x="2219" y="117"/>
                  </a:cubicBezTo>
                  <a:cubicBezTo>
                    <a:pt x="2214" y="118"/>
                    <a:pt x="2210" y="115"/>
                    <a:pt x="2206" y="114"/>
                  </a:cubicBezTo>
                  <a:cubicBezTo>
                    <a:pt x="2203" y="114"/>
                    <a:pt x="2201" y="115"/>
                    <a:pt x="2199" y="115"/>
                  </a:cubicBezTo>
                  <a:cubicBezTo>
                    <a:pt x="2196" y="115"/>
                    <a:pt x="2194" y="115"/>
                    <a:pt x="2192" y="115"/>
                  </a:cubicBezTo>
                  <a:cubicBezTo>
                    <a:pt x="2189" y="115"/>
                    <a:pt x="2188" y="114"/>
                    <a:pt x="2186" y="113"/>
                  </a:cubicBezTo>
                  <a:cubicBezTo>
                    <a:pt x="2184" y="113"/>
                    <a:pt x="2181" y="113"/>
                    <a:pt x="2179" y="114"/>
                  </a:cubicBezTo>
                  <a:cubicBezTo>
                    <a:pt x="2175" y="114"/>
                    <a:pt x="2172" y="116"/>
                    <a:pt x="2169" y="119"/>
                  </a:cubicBezTo>
                  <a:cubicBezTo>
                    <a:pt x="2167" y="121"/>
                    <a:pt x="2166" y="122"/>
                    <a:pt x="2164" y="123"/>
                  </a:cubicBezTo>
                  <a:cubicBezTo>
                    <a:pt x="2162" y="123"/>
                    <a:pt x="2161" y="125"/>
                    <a:pt x="2159" y="126"/>
                  </a:cubicBezTo>
                  <a:cubicBezTo>
                    <a:pt x="2157" y="127"/>
                    <a:pt x="2155" y="128"/>
                    <a:pt x="2153" y="129"/>
                  </a:cubicBezTo>
                  <a:cubicBezTo>
                    <a:pt x="2152" y="130"/>
                    <a:pt x="2151" y="131"/>
                    <a:pt x="2150" y="132"/>
                  </a:cubicBezTo>
                  <a:cubicBezTo>
                    <a:pt x="2149" y="134"/>
                    <a:pt x="2147" y="139"/>
                    <a:pt x="2144" y="136"/>
                  </a:cubicBezTo>
                  <a:cubicBezTo>
                    <a:pt x="2144" y="135"/>
                    <a:pt x="2143" y="134"/>
                    <a:pt x="2142" y="134"/>
                  </a:cubicBezTo>
                  <a:cubicBezTo>
                    <a:pt x="2141" y="133"/>
                    <a:pt x="2139" y="131"/>
                    <a:pt x="2137" y="131"/>
                  </a:cubicBezTo>
                  <a:cubicBezTo>
                    <a:pt x="2135" y="131"/>
                    <a:pt x="2134" y="133"/>
                    <a:pt x="2132" y="134"/>
                  </a:cubicBezTo>
                  <a:cubicBezTo>
                    <a:pt x="2131" y="135"/>
                    <a:pt x="2130" y="136"/>
                    <a:pt x="2129" y="135"/>
                  </a:cubicBezTo>
                  <a:cubicBezTo>
                    <a:pt x="2128" y="134"/>
                    <a:pt x="2129" y="132"/>
                    <a:pt x="2129" y="132"/>
                  </a:cubicBezTo>
                  <a:cubicBezTo>
                    <a:pt x="2128" y="131"/>
                    <a:pt x="2125" y="132"/>
                    <a:pt x="2124" y="133"/>
                  </a:cubicBezTo>
                  <a:cubicBezTo>
                    <a:pt x="2124" y="133"/>
                    <a:pt x="2123" y="134"/>
                    <a:pt x="2123" y="135"/>
                  </a:cubicBezTo>
                  <a:cubicBezTo>
                    <a:pt x="2121" y="136"/>
                    <a:pt x="2118" y="135"/>
                    <a:pt x="2116" y="134"/>
                  </a:cubicBezTo>
                  <a:cubicBezTo>
                    <a:pt x="2115" y="133"/>
                    <a:pt x="2113" y="133"/>
                    <a:pt x="2111" y="132"/>
                  </a:cubicBezTo>
                  <a:cubicBezTo>
                    <a:pt x="2110" y="131"/>
                    <a:pt x="2109" y="131"/>
                    <a:pt x="2108" y="131"/>
                  </a:cubicBezTo>
                  <a:cubicBezTo>
                    <a:pt x="2108" y="130"/>
                    <a:pt x="2106" y="130"/>
                    <a:pt x="2105" y="130"/>
                  </a:cubicBezTo>
                  <a:cubicBezTo>
                    <a:pt x="2105" y="128"/>
                    <a:pt x="2110" y="129"/>
                    <a:pt x="2111" y="129"/>
                  </a:cubicBezTo>
                  <a:cubicBezTo>
                    <a:pt x="2112" y="128"/>
                    <a:pt x="2112" y="128"/>
                    <a:pt x="2113" y="127"/>
                  </a:cubicBezTo>
                  <a:cubicBezTo>
                    <a:pt x="2114" y="126"/>
                    <a:pt x="2115" y="126"/>
                    <a:pt x="2116" y="126"/>
                  </a:cubicBezTo>
                  <a:cubicBezTo>
                    <a:pt x="2118" y="126"/>
                    <a:pt x="2121" y="126"/>
                    <a:pt x="2121" y="124"/>
                  </a:cubicBezTo>
                  <a:cubicBezTo>
                    <a:pt x="2121" y="122"/>
                    <a:pt x="2119" y="119"/>
                    <a:pt x="2118" y="118"/>
                  </a:cubicBezTo>
                  <a:cubicBezTo>
                    <a:pt x="2117" y="117"/>
                    <a:pt x="2114" y="115"/>
                    <a:pt x="2115" y="113"/>
                  </a:cubicBezTo>
                  <a:cubicBezTo>
                    <a:pt x="2116" y="111"/>
                    <a:pt x="2118" y="111"/>
                    <a:pt x="2118" y="109"/>
                  </a:cubicBezTo>
                  <a:cubicBezTo>
                    <a:pt x="2119" y="107"/>
                    <a:pt x="2119" y="106"/>
                    <a:pt x="2120" y="105"/>
                  </a:cubicBezTo>
                  <a:cubicBezTo>
                    <a:pt x="2121" y="104"/>
                    <a:pt x="2123" y="105"/>
                    <a:pt x="2123" y="103"/>
                  </a:cubicBezTo>
                  <a:cubicBezTo>
                    <a:pt x="2123" y="101"/>
                    <a:pt x="2119" y="101"/>
                    <a:pt x="2117" y="101"/>
                  </a:cubicBezTo>
                  <a:cubicBezTo>
                    <a:pt x="2117" y="101"/>
                    <a:pt x="2115" y="101"/>
                    <a:pt x="2114" y="101"/>
                  </a:cubicBezTo>
                  <a:cubicBezTo>
                    <a:pt x="2113" y="100"/>
                    <a:pt x="2115" y="99"/>
                    <a:pt x="2115" y="98"/>
                  </a:cubicBezTo>
                  <a:cubicBezTo>
                    <a:pt x="2114" y="98"/>
                    <a:pt x="2113" y="98"/>
                    <a:pt x="2112" y="99"/>
                  </a:cubicBezTo>
                  <a:cubicBezTo>
                    <a:pt x="2111" y="99"/>
                    <a:pt x="2109" y="100"/>
                    <a:pt x="2108" y="100"/>
                  </a:cubicBezTo>
                  <a:cubicBezTo>
                    <a:pt x="2106" y="100"/>
                    <a:pt x="2103" y="100"/>
                    <a:pt x="2101" y="101"/>
                  </a:cubicBezTo>
                  <a:cubicBezTo>
                    <a:pt x="2098" y="102"/>
                    <a:pt x="2096" y="104"/>
                    <a:pt x="2094" y="105"/>
                  </a:cubicBezTo>
                  <a:cubicBezTo>
                    <a:pt x="2091" y="106"/>
                    <a:pt x="2088" y="106"/>
                    <a:pt x="2085" y="107"/>
                  </a:cubicBezTo>
                  <a:cubicBezTo>
                    <a:pt x="2083" y="108"/>
                    <a:pt x="2081" y="110"/>
                    <a:pt x="2078" y="112"/>
                  </a:cubicBezTo>
                  <a:cubicBezTo>
                    <a:pt x="2076" y="113"/>
                    <a:pt x="2072" y="113"/>
                    <a:pt x="2072" y="116"/>
                  </a:cubicBezTo>
                  <a:cubicBezTo>
                    <a:pt x="2073" y="116"/>
                    <a:pt x="2074" y="116"/>
                    <a:pt x="2075" y="117"/>
                  </a:cubicBezTo>
                  <a:cubicBezTo>
                    <a:pt x="2076" y="118"/>
                    <a:pt x="2076" y="118"/>
                    <a:pt x="2077" y="118"/>
                  </a:cubicBezTo>
                  <a:cubicBezTo>
                    <a:pt x="2080" y="119"/>
                    <a:pt x="2081" y="119"/>
                    <a:pt x="2082" y="121"/>
                  </a:cubicBezTo>
                  <a:cubicBezTo>
                    <a:pt x="2082" y="122"/>
                    <a:pt x="2084" y="123"/>
                    <a:pt x="2084" y="124"/>
                  </a:cubicBezTo>
                  <a:cubicBezTo>
                    <a:pt x="2084" y="125"/>
                    <a:pt x="2082" y="125"/>
                    <a:pt x="2081" y="125"/>
                  </a:cubicBezTo>
                  <a:cubicBezTo>
                    <a:pt x="2079" y="126"/>
                    <a:pt x="2077" y="128"/>
                    <a:pt x="2075" y="130"/>
                  </a:cubicBezTo>
                  <a:cubicBezTo>
                    <a:pt x="2072" y="131"/>
                    <a:pt x="2071" y="129"/>
                    <a:pt x="2072" y="127"/>
                  </a:cubicBezTo>
                  <a:cubicBezTo>
                    <a:pt x="2072" y="125"/>
                    <a:pt x="2072" y="125"/>
                    <a:pt x="2072" y="123"/>
                  </a:cubicBezTo>
                  <a:cubicBezTo>
                    <a:pt x="2073" y="123"/>
                    <a:pt x="2074" y="122"/>
                    <a:pt x="2074" y="121"/>
                  </a:cubicBezTo>
                  <a:cubicBezTo>
                    <a:pt x="2073" y="119"/>
                    <a:pt x="2069" y="122"/>
                    <a:pt x="2068" y="119"/>
                  </a:cubicBezTo>
                  <a:cubicBezTo>
                    <a:pt x="2068" y="118"/>
                    <a:pt x="2069" y="118"/>
                    <a:pt x="2070" y="117"/>
                  </a:cubicBezTo>
                  <a:cubicBezTo>
                    <a:pt x="2071" y="116"/>
                    <a:pt x="2069" y="116"/>
                    <a:pt x="2068" y="117"/>
                  </a:cubicBezTo>
                  <a:cubicBezTo>
                    <a:pt x="2067" y="117"/>
                    <a:pt x="2067" y="118"/>
                    <a:pt x="2066" y="118"/>
                  </a:cubicBezTo>
                  <a:cubicBezTo>
                    <a:pt x="2064" y="118"/>
                    <a:pt x="2063" y="118"/>
                    <a:pt x="2062" y="118"/>
                  </a:cubicBezTo>
                  <a:cubicBezTo>
                    <a:pt x="2060" y="118"/>
                    <a:pt x="2058" y="119"/>
                    <a:pt x="2056" y="119"/>
                  </a:cubicBezTo>
                  <a:cubicBezTo>
                    <a:pt x="2054" y="120"/>
                    <a:pt x="2052" y="120"/>
                    <a:pt x="2051" y="121"/>
                  </a:cubicBezTo>
                  <a:cubicBezTo>
                    <a:pt x="2050" y="122"/>
                    <a:pt x="2050" y="124"/>
                    <a:pt x="2049" y="125"/>
                  </a:cubicBezTo>
                  <a:cubicBezTo>
                    <a:pt x="2048" y="126"/>
                    <a:pt x="2047" y="126"/>
                    <a:pt x="2046" y="126"/>
                  </a:cubicBezTo>
                  <a:cubicBezTo>
                    <a:pt x="2043" y="126"/>
                    <a:pt x="2041" y="127"/>
                    <a:pt x="2038" y="128"/>
                  </a:cubicBezTo>
                  <a:cubicBezTo>
                    <a:pt x="2036" y="128"/>
                    <a:pt x="2033" y="128"/>
                    <a:pt x="2031" y="129"/>
                  </a:cubicBezTo>
                  <a:cubicBezTo>
                    <a:pt x="2028" y="129"/>
                    <a:pt x="2027" y="129"/>
                    <a:pt x="2024" y="130"/>
                  </a:cubicBezTo>
                  <a:cubicBezTo>
                    <a:pt x="2023" y="131"/>
                    <a:pt x="2021" y="131"/>
                    <a:pt x="2020" y="132"/>
                  </a:cubicBezTo>
                  <a:cubicBezTo>
                    <a:pt x="2018" y="133"/>
                    <a:pt x="2017" y="135"/>
                    <a:pt x="2015" y="136"/>
                  </a:cubicBezTo>
                  <a:cubicBezTo>
                    <a:pt x="2014" y="137"/>
                    <a:pt x="2013" y="137"/>
                    <a:pt x="2011" y="138"/>
                  </a:cubicBezTo>
                  <a:cubicBezTo>
                    <a:pt x="2009" y="139"/>
                    <a:pt x="2008" y="140"/>
                    <a:pt x="2006" y="142"/>
                  </a:cubicBezTo>
                  <a:cubicBezTo>
                    <a:pt x="2002" y="145"/>
                    <a:pt x="1997" y="146"/>
                    <a:pt x="1992" y="147"/>
                  </a:cubicBezTo>
                  <a:cubicBezTo>
                    <a:pt x="1988" y="148"/>
                    <a:pt x="1985" y="152"/>
                    <a:pt x="1980" y="153"/>
                  </a:cubicBezTo>
                  <a:cubicBezTo>
                    <a:pt x="1978" y="153"/>
                    <a:pt x="1976" y="154"/>
                    <a:pt x="1974" y="154"/>
                  </a:cubicBezTo>
                  <a:cubicBezTo>
                    <a:pt x="1972" y="154"/>
                    <a:pt x="1969" y="153"/>
                    <a:pt x="1969" y="155"/>
                  </a:cubicBezTo>
                  <a:cubicBezTo>
                    <a:pt x="1968" y="156"/>
                    <a:pt x="1969" y="157"/>
                    <a:pt x="1969" y="158"/>
                  </a:cubicBezTo>
                  <a:cubicBezTo>
                    <a:pt x="1969" y="159"/>
                    <a:pt x="1969" y="160"/>
                    <a:pt x="1970" y="161"/>
                  </a:cubicBezTo>
                  <a:cubicBezTo>
                    <a:pt x="1971" y="162"/>
                    <a:pt x="1974" y="161"/>
                    <a:pt x="1975" y="163"/>
                  </a:cubicBezTo>
                  <a:cubicBezTo>
                    <a:pt x="1975" y="166"/>
                    <a:pt x="1971" y="166"/>
                    <a:pt x="1970" y="165"/>
                  </a:cubicBezTo>
                  <a:cubicBezTo>
                    <a:pt x="1969" y="165"/>
                    <a:pt x="1968" y="164"/>
                    <a:pt x="1967" y="164"/>
                  </a:cubicBezTo>
                  <a:cubicBezTo>
                    <a:pt x="1966" y="163"/>
                    <a:pt x="1965" y="164"/>
                    <a:pt x="1964" y="164"/>
                  </a:cubicBezTo>
                  <a:cubicBezTo>
                    <a:pt x="1961" y="164"/>
                    <a:pt x="1960" y="164"/>
                    <a:pt x="1958" y="163"/>
                  </a:cubicBezTo>
                  <a:cubicBezTo>
                    <a:pt x="1956" y="162"/>
                    <a:pt x="1954" y="163"/>
                    <a:pt x="1952" y="163"/>
                  </a:cubicBezTo>
                  <a:cubicBezTo>
                    <a:pt x="1950" y="164"/>
                    <a:pt x="1949" y="166"/>
                    <a:pt x="1947" y="166"/>
                  </a:cubicBezTo>
                  <a:cubicBezTo>
                    <a:pt x="1945" y="167"/>
                    <a:pt x="1944" y="167"/>
                    <a:pt x="1942" y="167"/>
                  </a:cubicBezTo>
                  <a:cubicBezTo>
                    <a:pt x="1941" y="167"/>
                    <a:pt x="1940" y="166"/>
                    <a:pt x="1939" y="167"/>
                  </a:cubicBezTo>
                  <a:cubicBezTo>
                    <a:pt x="1938" y="168"/>
                    <a:pt x="1940" y="168"/>
                    <a:pt x="1940" y="169"/>
                  </a:cubicBezTo>
                  <a:cubicBezTo>
                    <a:pt x="1941" y="170"/>
                    <a:pt x="1941" y="171"/>
                    <a:pt x="1941" y="172"/>
                  </a:cubicBezTo>
                  <a:cubicBezTo>
                    <a:pt x="1942" y="173"/>
                    <a:pt x="1942" y="173"/>
                    <a:pt x="1942" y="175"/>
                  </a:cubicBezTo>
                  <a:cubicBezTo>
                    <a:pt x="1942" y="176"/>
                    <a:pt x="1942" y="177"/>
                    <a:pt x="1941" y="178"/>
                  </a:cubicBezTo>
                  <a:cubicBezTo>
                    <a:pt x="1940" y="179"/>
                    <a:pt x="1939" y="179"/>
                    <a:pt x="1939" y="180"/>
                  </a:cubicBezTo>
                  <a:cubicBezTo>
                    <a:pt x="1937" y="181"/>
                    <a:pt x="1938" y="184"/>
                    <a:pt x="1937" y="186"/>
                  </a:cubicBezTo>
                  <a:cubicBezTo>
                    <a:pt x="1936" y="187"/>
                    <a:pt x="1936" y="188"/>
                    <a:pt x="1936" y="190"/>
                  </a:cubicBezTo>
                  <a:cubicBezTo>
                    <a:pt x="1937" y="192"/>
                    <a:pt x="1937" y="194"/>
                    <a:pt x="1937" y="195"/>
                  </a:cubicBezTo>
                  <a:cubicBezTo>
                    <a:pt x="1936" y="197"/>
                    <a:pt x="1935" y="198"/>
                    <a:pt x="1934" y="199"/>
                  </a:cubicBezTo>
                  <a:cubicBezTo>
                    <a:pt x="1933" y="199"/>
                    <a:pt x="1932" y="200"/>
                    <a:pt x="1932" y="201"/>
                  </a:cubicBezTo>
                  <a:cubicBezTo>
                    <a:pt x="1931" y="201"/>
                    <a:pt x="1932" y="202"/>
                    <a:pt x="1931" y="203"/>
                  </a:cubicBezTo>
                  <a:cubicBezTo>
                    <a:pt x="1930" y="204"/>
                    <a:pt x="1928" y="204"/>
                    <a:pt x="1927" y="204"/>
                  </a:cubicBezTo>
                  <a:cubicBezTo>
                    <a:pt x="1924" y="204"/>
                    <a:pt x="1921" y="204"/>
                    <a:pt x="1918" y="204"/>
                  </a:cubicBezTo>
                  <a:cubicBezTo>
                    <a:pt x="1916" y="204"/>
                    <a:pt x="1913" y="204"/>
                    <a:pt x="1911" y="204"/>
                  </a:cubicBezTo>
                  <a:cubicBezTo>
                    <a:pt x="1909" y="205"/>
                    <a:pt x="1906" y="206"/>
                    <a:pt x="1904" y="206"/>
                  </a:cubicBezTo>
                  <a:cubicBezTo>
                    <a:pt x="1903" y="206"/>
                    <a:pt x="1903" y="205"/>
                    <a:pt x="1902" y="205"/>
                  </a:cubicBezTo>
                  <a:cubicBezTo>
                    <a:pt x="1901" y="204"/>
                    <a:pt x="1900" y="204"/>
                    <a:pt x="1899" y="204"/>
                  </a:cubicBezTo>
                  <a:cubicBezTo>
                    <a:pt x="1897" y="204"/>
                    <a:pt x="1895" y="205"/>
                    <a:pt x="1892" y="205"/>
                  </a:cubicBezTo>
                  <a:cubicBezTo>
                    <a:pt x="1891" y="206"/>
                    <a:pt x="1889" y="207"/>
                    <a:pt x="1887" y="206"/>
                  </a:cubicBezTo>
                  <a:cubicBezTo>
                    <a:pt x="1885" y="206"/>
                    <a:pt x="1882" y="204"/>
                    <a:pt x="1880" y="203"/>
                  </a:cubicBezTo>
                  <a:cubicBezTo>
                    <a:pt x="1877" y="199"/>
                    <a:pt x="1875" y="195"/>
                    <a:pt x="1872" y="191"/>
                  </a:cubicBezTo>
                  <a:cubicBezTo>
                    <a:pt x="1869" y="188"/>
                    <a:pt x="1864" y="185"/>
                    <a:pt x="1860" y="183"/>
                  </a:cubicBezTo>
                  <a:cubicBezTo>
                    <a:pt x="1857" y="182"/>
                    <a:pt x="1851" y="178"/>
                    <a:pt x="1855" y="174"/>
                  </a:cubicBezTo>
                  <a:cubicBezTo>
                    <a:pt x="1856" y="172"/>
                    <a:pt x="1857" y="170"/>
                    <a:pt x="1859" y="169"/>
                  </a:cubicBezTo>
                  <a:cubicBezTo>
                    <a:pt x="1861" y="168"/>
                    <a:pt x="1863" y="168"/>
                    <a:pt x="1865" y="167"/>
                  </a:cubicBezTo>
                  <a:cubicBezTo>
                    <a:pt x="1867" y="167"/>
                    <a:pt x="1867" y="164"/>
                    <a:pt x="1867" y="162"/>
                  </a:cubicBezTo>
                  <a:cubicBezTo>
                    <a:pt x="1867" y="160"/>
                    <a:pt x="1869" y="159"/>
                    <a:pt x="1871" y="159"/>
                  </a:cubicBezTo>
                  <a:cubicBezTo>
                    <a:pt x="1874" y="159"/>
                    <a:pt x="1876" y="159"/>
                    <a:pt x="1878" y="159"/>
                  </a:cubicBezTo>
                  <a:cubicBezTo>
                    <a:pt x="1880" y="159"/>
                    <a:pt x="1882" y="158"/>
                    <a:pt x="1885" y="158"/>
                  </a:cubicBezTo>
                  <a:cubicBezTo>
                    <a:pt x="1887" y="158"/>
                    <a:pt x="1889" y="158"/>
                    <a:pt x="1891" y="157"/>
                  </a:cubicBezTo>
                  <a:cubicBezTo>
                    <a:pt x="1893" y="157"/>
                    <a:pt x="1895" y="156"/>
                    <a:pt x="1897" y="156"/>
                  </a:cubicBezTo>
                  <a:cubicBezTo>
                    <a:pt x="1900" y="156"/>
                    <a:pt x="1908" y="159"/>
                    <a:pt x="1908" y="154"/>
                  </a:cubicBezTo>
                  <a:cubicBezTo>
                    <a:pt x="1908" y="151"/>
                    <a:pt x="1905" y="149"/>
                    <a:pt x="1903" y="146"/>
                  </a:cubicBezTo>
                  <a:cubicBezTo>
                    <a:pt x="1902" y="145"/>
                    <a:pt x="1901" y="144"/>
                    <a:pt x="1901" y="142"/>
                  </a:cubicBezTo>
                  <a:cubicBezTo>
                    <a:pt x="1900" y="140"/>
                    <a:pt x="1899" y="137"/>
                    <a:pt x="1897" y="136"/>
                  </a:cubicBezTo>
                  <a:cubicBezTo>
                    <a:pt x="1897" y="136"/>
                    <a:pt x="1896" y="135"/>
                    <a:pt x="1895" y="135"/>
                  </a:cubicBezTo>
                  <a:cubicBezTo>
                    <a:pt x="1892" y="133"/>
                    <a:pt x="1889" y="132"/>
                    <a:pt x="1887" y="129"/>
                  </a:cubicBezTo>
                  <a:cubicBezTo>
                    <a:pt x="1886" y="128"/>
                    <a:pt x="1886" y="127"/>
                    <a:pt x="1885" y="127"/>
                  </a:cubicBezTo>
                  <a:cubicBezTo>
                    <a:pt x="1885" y="126"/>
                    <a:pt x="1883" y="126"/>
                    <a:pt x="1884" y="125"/>
                  </a:cubicBezTo>
                  <a:cubicBezTo>
                    <a:pt x="1884" y="124"/>
                    <a:pt x="1888" y="123"/>
                    <a:pt x="1885" y="123"/>
                  </a:cubicBezTo>
                  <a:cubicBezTo>
                    <a:pt x="1883" y="122"/>
                    <a:pt x="1882" y="123"/>
                    <a:pt x="1881" y="123"/>
                  </a:cubicBezTo>
                  <a:cubicBezTo>
                    <a:pt x="1880" y="123"/>
                    <a:pt x="1879" y="122"/>
                    <a:pt x="1878" y="122"/>
                  </a:cubicBezTo>
                  <a:cubicBezTo>
                    <a:pt x="1876" y="122"/>
                    <a:pt x="1873" y="122"/>
                    <a:pt x="1871" y="121"/>
                  </a:cubicBezTo>
                  <a:cubicBezTo>
                    <a:pt x="1870" y="121"/>
                    <a:pt x="1870" y="120"/>
                    <a:pt x="1869" y="120"/>
                  </a:cubicBezTo>
                  <a:cubicBezTo>
                    <a:pt x="1866" y="120"/>
                    <a:pt x="1863" y="120"/>
                    <a:pt x="1861" y="120"/>
                  </a:cubicBezTo>
                  <a:cubicBezTo>
                    <a:pt x="1855" y="119"/>
                    <a:pt x="1850" y="118"/>
                    <a:pt x="1844" y="118"/>
                  </a:cubicBezTo>
                  <a:cubicBezTo>
                    <a:pt x="1842" y="117"/>
                    <a:pt x="1840" y="117"/>
                    <a:pt x="1838" y="117"/>
                  </a:cubicBezTo>
                  <a:cubicBezTo>
                    <a:pt x="1836" y="117"/>
                    <a:pt x="1833" y="116"/>
                    <a:pt x="1831" y="115"/>
                  </a:cubicBezTo>
                  <a:cubicBezTo>
                    <a:pt x="1827" y="115"/>
                    <a:pt x="1822" y="114"/>
                    <a:pt x="1818" y="114"/>
                  </a:cubicBezTo>
                  <a:cubicBezTo>
                    <a:pt x="1814" y="113"/>
                    <a:pt x="1809" y="114"/>
                    <a:pt x="1806" y="112"/>
                  </a:cubicBezTo>
                  <a:cubicBezTo>
                    <a:pt x="1805" y="112"/>
                    <a:pt x="1804" y="110"/>
                    <a:pt x="1803" y="112"/>
                  </a:cubicBezTo>
                  <a:cubicBezTo>
                    <a:pt x="1803" y="113"/>
                    <a:pt x="1804" y="113"/>
                    <a:pt x="1805" y="113"/>
                  </a:cubicBezTo>
                  <a:cubicBezTo>
                    <a:pt x="1807" y="114"/>
                    <a:pt x="1807" y="115"/>
                    <a:pt x="1809" y="117"/>
                  </a:cubicBezTo>
                  <a:cubicBezTo>
                    <a:pt x="1811" y="119"/>
                    <a:pt x="1815" y="122"/>
                    <a:pt x="1818" y="123"/>
                  </a:cubicBezTo>
                  <a:cubicBezTo>
                    <a:pt x="1820" y="124"/>
                    <a:pt x="1823" y="124"/>
                    <a:pt x="1825" y="125"/>
                  </a:cubicBezTo>
                  <a:cubicBezTo>
                    <a:pt x="1827" y="126"/>
                    <a:pt x="1828" y="128"/>
                    <a:pt x="1829" y="130"/>
                  </a:cubicBezTo>
                  <a:cubicBezTo>
                    <a:pt x="1831" y="131"/>
                    <a:pt x="1833" y="133"/>
                    <a:pt x="1834" y="135"/>
                  </a:cubicBezTo>
                  <a:cubicBezTo>
                    <a:pt x="1835" y="136"/>
                    <a:pt x="1835" y="137"/>
                    <a:pt x="1835" y="138"/>
                  </a:cubicBezTo>
                  <a:cubicBezTo>
                    <a:pt x="1835" y="139"/>
                    <a:pt x="1836" y="140"/>
                    <a:pt x="1836" y="141"/>
                  </a:cubicBezTo>
                  <a:cubicBezTo>
                    <a:pt x="1837" y="144"/>
                    <a:pt x="1836" y="145"/>
                    <a:pt x="1833" y="145"/>
                  </a:cubicBezTo>
                  <a:cubicBezTo>
                    <a:pt x="1832" y="145"/>
                    <a:pt x="1829" y="146"/>
                    <a:pt x="1830" y="149"/>
                  </a:cubicBezTo>
                  <a:cubicBezTo>
                    <a:pt x="1831" y="149"/>
                    <a:pt x="1832" y="149"/>
                    <a:pt x="1832" y="151"/>
                  </a:cubicBezTo>
                  <a:cubicBezTo>
                    <a:pt x="1832" y="152"/>
                    <a:pt x="1831" y="152"/>
                    <a:pt x="1830" y="153"/>
                  </a:cubicBezTo>
                  <a:cubicBezTo>
                    <a:pt x="1828" y="154"/>
                    <a:pt x="1827" y="156"/>
                    <a:pt x="1827" y="158"/>
                  </a:cubicBezTo>
                  <a:cubicBezTo>
                    <a:pt x="1827" y="159"/>
                    <a:pt x="1828" y="160"/>
                    <a:pt x="1827" y="161"/>
                  </a:cubicBezTo>
                  <a:cubicBezTo>
                    <a:pt x="1827" y="163"/>
                    <a:pt x="1826" y="165"/>
                    <a:pt x="1824" y="167"/>
                  </a:cubicBezTo>
                  <a:cubicBezTo>
                    <a:pt x="1823" y="169"/>
                    <a:pt x="1822" y="171"/>
                    <a:pt x="1821" y="173"/>
                  </a:cubicBezTo>
                  <a:cubicBezTo>
                    <a:pt x="1820" y="175"/>
                    <a:pt x="1819" y="177"/>
                    <a:pt x="1819" y="179"/>
                  </a:cubicBezTo>
                  <a:cubicBezTo>
                    <a:pt x="1818" y="185"/>
                    <a:pt x="1822" y="186"/>
                    <a:pt x="1826" y="187"/>
                  </a:cubicBezTo>
                  <a:cubicBezTo>
                    <a:pt x="1828" y="188"/>
                    <a:pt x="1830" y="189"/>
                    <a:pt x="1831" y="191"/>
                  </a:cubicBezTo>
                  <a:cubicBezTo>
                    <a:pt x="1833" y="193"/>
                    <a:pt x="1834" y="192"/>
                    <a:pt x="1836" y="193"/>
                  </a:cubicBezTo>
                  <a:cubicBezTo>
                    <a:pt x="1838" y="194"/>
                    <a:pt x="1840" y="197"/>
                    <a:pt x="1840" y="199"/>
                  </a:cubicBezTo>
                  <a:cubicBezTo>
                    <a:pt x="1841" y="201"/>
                    <a:pt x="1840" y="202"/>
                    <a:pt x="1840" y="203"/>
                  </a:cubicBezTo>
                  <a:cubicBezTo>
                    <a:pt x="1840" y="205"/>
                    <a:pt x="1841" y="206"/>
                    <a:pt x="1841" y="207"/>
                  </a:cubicBezTo>
                  <a:cubicBezTo>
                    <a:pt x="1842" y="210"/>
                    <a:pt x="1841" y="212"/>
                    <a:pt x="1840" y="214"/>
                  </a:cubicBezTo>
                  <a:cubicBezTo>
                    <a:pt x="1839" y="221"/>
                    <a:pt x="1831" y="225"/>
                    <a:pt x="1829" y="231"/>
                  </a:cubicBezTo>
                  <a:cubicBezTo>
                    <a:pt x="1829" y="233"/>
                    <a:pt x="1828" y="236"/>
                    <a:pt x="1828" y="238"/>
                  </a:cubicBezTo>
                  <a:cubicBezTo>
                    <a:pt x="1828" y="240"/>
                    <a:pt x="1829" y="241"/>
                    <a:pt x="1830" y="244"/>
                  </a:cubicBezTo>
                  <a:cubicBezTo>
                    <a:pt x="1830" y="246"/>
                    <a:pt x="1830" y="248"/>
                    <a:pt x="1830" y="250"/>
                  </a:cubicBezTo>
                  <a:cubicBezTo>
                    <a:pt x="1831" y="251"/>
                    <a:pt x="1831" y="251"/>
                    <a:pt x="1831" y="252"/>
                  </a:cubicBezTo>
                  <a:cubicBezTo>
                    <a:pt x="1831" y="252"/>
                    <a:pt x="1830" y="251"/>
                    <a:pt x="1829" y="250"/>
                  </a:cubicBezTo>
                  <a:cubicBezTo>
                    <a:pt x="1829" y="250"/>
                    <a:pt x="1828" y="249"/>
                    <a:pt x="1828" y="248"/>
                  </a:cubicBezTo>
                  <a:cubicBezTo>
                    <a:pt x="1828" y="247"/>
                    <a:pt x="1829" y="246"/>
                    <a:pt x="1828" y="245"/>
                  </a:cubicBezTo>
                  <a:cubicBezTo>
                    <a:pt x="1828" y="245"/>
                    <a:pt x="1827" y="244"/>
                    <a:pt x="1827" y="243"/>
                  </a:cubicBezTo>
                  <a:cubicBezTo>
                    <a:pt x="1826" y="242"/>
                    <a:pt x="1826" y="241"/>
                    <a:pt x="1826" y="241"/>
                  </a:cubicBezTo>
                  <a:cubicBezTo>
                    <a:pt x="1825" y="240"/>
                    <a:pt x="1824" y="239"/>
                    <a:pt x="1823" y="239"/>
                  </a:cubicBezTo>
                  <a:cubicBezTo>
                    <a:pt x="1823" y="238"/>
                    <a:pt x="1822" y="237"/>
                    <a:pt x="1821" y="237"/>
                  </a:cubicBezTo>
                  <a:cubicBezTo>
                    <a:pt x="1820" y="237"/>
                    <a:pt x="1819" y="238"/>
                    <a:pt x="1818" y="239"/>
                  </a:cubicBezTo>
                  <a:cubicBezTo>
                    <a:pt x="1817" y="239"/>
                    <a:pt x="1816" y="239"/>
                    <a:pt x="1815" y="239"/>
                  </a:cubicBezTo>
                  <a:cubicBezTo>
                    <a:pt x="1815" y="240"/>
                    <a:pt x="1814" y="241"/>
                    <a:pt x="1813" y="241"/>
                  </a:cubicBezTo>
                  <a:cubicBezTo>
                    <a:pt x="1813" y="242"/>
                    <a:pt x="1812" y="242"/>
                    <a:pt x="1811" y="243"/>
                  </a:cubicBezTo>
                  <a:cubicBezTo>
                    <a:pt x="1810" y="244"/>
                    <a:pt x="1811" y="244"/>
                    <a:pt x="1812" y="245"/>
                  </a:cubicBezTo>
                  <a:cubicBezTo>
                    <a:pt x="1812" y="246"/>
                    <a:pt x="1812" y="248"/>
                    <a:pt x="1811" y="247"/>
                  </a:cubicBezTo>
                  <a:cubicBezTo>
                    <a:pt x="1811" y="247"/>
                    <a:pt x="1811" y="246"/>
                    <a:pt x="1811" y="246"/>
                  </a:cubicBezTo>
                  <a:cubicBezTo>
                    <a:pt x="1810" y="246"/>
                    <a:pt x="1810" y="246"/>
                    <a:pt x="1809" y="246"/>
                  </a:cubicBezTo>
                  <a:cubicBezTo>
                    <a:pt x="1808" y="245"/>
                    <a:pt x="1807" y="245"/>
                    <a:pt x="1807" y="244"/>
                  </a:cubicBezTo>
                  <a:cubicBezTo>
                    <a:pt x="1807" y="244"/>
                    <a:pt x="1806" y="243"/>
                    <a:pt x="1807" y="243"/>
                  </a:cubicBezTo>
                  <a:cubicBezTo>
                    <a:pt x="1807" y="242"/>
                    <a:pt x="1807" y="243"/>
                    <a:pt x="1808" y="243"/>
                  </a:cubicBezTo>
                  <a:cubicBezTo>
                    <a:pt x="1810" y="242"/>
                    <a:pt x="1809" y="240"/>
                    <a:pt x="1811" y="239"/>
                  </a:cubicBezTo>
                  <a:cubicBezTo>
                    <a:pt x="1812" y="238"/>
                    <a:pt x="1814" y="239"/>
                    <a:pt x="1815" y="238"/>
                  </a:cubicBezTo>
                  <a:cubicBezTo>
                    <a:pt x="1816" y="237"/>
                    <a:pt x="1817" y="235"/>
                    <a:pt x="1817" y="233"/>
                  </a:cubicBezTo>
                  <a:cubicBezTo>
                    <a:pt x="1816" y="231"/>
                    <a:pt x="1814" y="232"/>
                    <a:pt x="1812" y="232"/>
                  </a:cubicBezTo>
                  <a:cubicBezTo>
                    <a:pt x="1812" y="232"/>
                    <a:pt x="1811" y="231"/>
                    <a:pt x="1810" y="231"/>
                  </a:cubicBezTo>
                  <a:cubicBezTo>
                    <a:pt x="1808" y="230"/>
                    <a:pt x="1806" y="228"/>
                    <a:pt x="1805" y="227"/>
                  </a:cubicBezTo>
                  <a:cubicBezTo>
                    <a:pt x="1802" y="224"/>
                    <a:pt x="1796" y="226"/>
                    <a:pt x="1792" y="225"/>
                  </a:cubicBezTo>
                  <a:cubicBezTo>
                    <a:pt x="1791" y="225"/>
                    <a:pt x="1790" y="225"/>
                    <a:pt x="1789" y="224"/>
                  </a:cubicBezTo>
                  <a:cubicBezTo>
                    <a:pt x="1788" y="224"/>
                    <a:pt x="1787" y="224"/>
                    <a:pt x="1786" y="224"/>
                  </a:cubicBezTo>
                  <a:cubicBezTo>
                    <a:pt x="1784" y="224"/>
                    <a:pt x="1783" y="223"/>
                    <a:pt x="1781" y="222"/>
                  </a:cubicBezTo>
                  <a:cubicBezTo>
                    <a:pt x="1779" y="221"/>
                    <a:pt x="1777" y="220"/>
                    <a:pt x="1775" y="220"/>
                  </a:cubicBezTo>
                  <a:cubicBezTo>
                    <a:pt x="1773" y="220"/>
                    <a:pt x="1771" y="223"/>
                    <a:pt x="1769" y="224"/>
                  </a:cubicBezTo>
                  <a:cubicBezTo>
                    <a:pt x="1767" y="226"/>
                    <a:pt x="1764" y="228"/>
                    <a:pt x="1763" y="231"/>
                  </a:cubicBezTo>
                  <a:cubicBezTo>
                    <a:pt x="1760" y="234"/>
                    <a:pt x="1757" y="238"/>
                    <a:pt x="1753" y="240"/>
                  </a:cubicBezTo>
                  <a:cubicBezTo>
                    <a:pt x="1751" y="241"/>
                    <a:pt x="1749" y="241"/>
                    <a:pt x="1747" y="242"/>
                  </a:cubicBezTo>
                  <a:cubicBezTo>
                    <a:pt x="1745" y="243"/>
                    <a:pt x="1743" y="244"/>
                    <a:pt x="1741" y="244"/>
                  </a:cubicBezTo>
                  <a:cubicBezTo>
                    <a:pt x="1738" y="245"/>
                    <a:pt x="1736" y="245"/>
                    <a:pt x="1734" y="246"/>
                  </a:cubicBezTo>
                  <a:cubicBezTo>
                    <a:pt x="1732" y="247"/>
                    <a:pt x="1730" y="248"/>
                    <a:pt x="1728" y="249"/>
                  </a:cubicBezTo>
                  <a:cubicBezTo>
                    <a:pt x="1725" y="250"/>
                    <a:pt x="1723" y="252"/>
                    <a:pt x="1721" y="253"/>
                  </a:cubicBezTo>
                  <a:cubicBezTo>
                    <a:pt x="1717" y="256"/>
                    <a:pt x="1713" y="259"/>
                    <a:pt x="1709" y="261"/>
                  </a:cubicBezTo>
                  <a:cubicBezTo>
                    <a:pt x="1707" y="263"/>
                    <a:pt x="1705" y="264"/>
                    <a:pt x="1704" y="265"/>
                  </a:cubicBezTo>
                  <a:cubicBezTo>
                    <a:pt x="1702" y="266"/>
                    <a:pt x="1700" y="268"/>
                    <a:pt x="1699" y="269"/>
                  </a:cubicBezTo>
                  <a:cubicBezTo>
                    <a:pt x="1698" y="271"/>
                    <a:pt x="1697" y="273"/>
                    <a:pt x="1698" y="275"/>
                  </a:cubicBezTo>
                  <a:cubicBezTo>
                    <a:pt x="1699" y="277"/>
                    <a:pt x="1701" y="278"/>
                    <a:pt x="1702" y="280"/>
                  </a:cubicBezTo>
                  <a:cubicBezTo>
                    <a:pt x="1703" y="282"/>
                    <a:pt x="1703" y="284"/>
                    <a:pt x="1705" y="286"/>
                  </a:cubicBezTo>
                  <a:cubicBezTo>
                    <a:pt x="1707" y="287"/>
                    <a:pt x="1708" y="289"/>
                    <a:pt x="1710" y="290"/>
                  </a:cubicBezTo>
                  <a:cubicBezTo>
                    <a:pt x="1713" y="294"/>
                    <a:pt x="1716" y="297"/>
                    <a:pt x="1718" y="301"/>
                  </a:cubicBezTo>
                  <a:cubicBezTo>
                    <a:pt x="1718" y="303"/>
                    <a:pt x="1720" y="305"/>
                    <a:pt x="1720" y="307"/>
                  </a:cubicBezTo>
                  <a:cubicBezTo>
                    <a:pt x="1721" y="309"/>
                    <a:pt x="1721" y="310"/>
                    <a:pt x="1721" y="313"/>
                  </a:cubicBezTo>
                  <a:cubicBezTo>
                    <a:pt x="1722" y="314"/>
                    <a:pt x="1724" y="317"/>
                    <a:pt x="1721" y="318"/>
                  </a:cubicBezTo>
                  <a:cubicBezTo>
                    <a:pt x="1720" y="318"/>
                    <a:pt x="1717" y="317"/>
                    <a:pt x="1715" y="317"/>
                  </a:cubicBezTo>
                  <a:cubicBezTo>
                    <a:pt x="1710" y="316"/>
                    <a:pt x="1706" y="315"/>
                    <a:pt x="1702" y="314"/>
                  </a:cubicBezTo>
                  <a:cubicBezTo>
                    <a:pt x="1700" y="314"/>
                    <a:pt x="1697" y="314"/>
                    <a:pt x="1695" y="313"/>
                  </a:cubicBezTo>
                  <a:cubicBezTo>
                    <a:pt x="1693" y="313"/>
                    <a:pt x="1691" y="313"/>
                    <a:pt x="1688" y="313"/>
                  </a:cubicBezTo>
                  <a:cubicBezTo>
                    <a:pt x="1687" y="313"/>
                    <a:pt x="1685" y="312"/>
                    <a:pt x="1683" y="312"/>
                  </a:cubicBezTo>
                  <a:cubicBezTo>
                    <a:pt x="1681" y="312"/>
                    <a:pt x="1678" y="312"/>
                    <a:pt x="1676" y="312"/>
                  </a:cubicBezTo>
                  <a:cubicBezTo>
                    <a:pt x="1671" y="311"/>
                    <a:pt x="1666" y="310"/>
                    <a:pt x="1662" y="309"/>
                  </a:cubicBezTo>
                  <a:cubicBezTo>
                    <a:pt x="1660" y="309"/>
                    <a:pt x="1658" y="308"/>
                    <a:pt x="1656" y="308"/>
                  </a:cubicBezTo>
                  <a:cubicBezTo>
                    <a:pt x="1654" y="308"/>
                    <a:pt x="1653" y="308"/>
                    <a:pt x="1653" y="309"/>
                  </a:cubicBezTo>
                  <a:cubicBezTo>
                    <a:pt x="1652" y="310"/>
                    <a:pt x="1653" y="311"/>
                    <a:pt x="1652" y="312"/>
                  </a:cubicBezTo>
                  <a:cubicBezTo>
                    <a:pt x="1651" y="312"/>
                    <a:pt x="1649" y="312"/>
                    <a:pt x="1649" y="311"/>
                  </a:cubicBezTo>
                  <a:cubicBezTo>
                    <a:pt x="1648" y="310"/>
                    <a:pt x="1649" y="309"/>
                    <a:pt x="1650" y="308"/>
                  </a:cubicBezTo>
                  <a:cubicBezTo>
                    <a:pt x="1651" y="307"/>
                    <a:pt x="1651" y="307"/>
                    <a:pt x="1652" y="307"/>
                  </a:cubicBezTo>
                  <a:cubicBezTo>
                    <a:pt x="1653" y="307"/>
                    <a:pt x="1654" y="307"/>
                    <a:pt x="1655" y="306"/>
                  </a:cubicBezTo>
                  <a:cubicBezTo>
                    <a:pt x="1657" y="306"/>
                    <a:pt x="1660" y="307"/>
                    <a:pt x="1660" y="305"/>
                  </a:cubicBezTo>
                  <a:cubicBezTo>
                    <a:pt x="1661" y="302"/>
                    <a:pt x="1658" y="302"/>
                    <a:pt x="1656" y="301"/>
                  </a:cubicBezTo>
                  <a:cubicBezTo>
                    <a:pt x="1654" y="300"/>
                    <a:pt x="1653" y="299"/>
                    <a:pt x="1651" y="299"/>
                  </a:cubicBezTo>
                  <a:cubicBezTo>
                    <a:pt x="1648" y="298"/>
                    <a:pt x="1646" y="297"/>
                    <a:pt x="1644" y="296"/>
                  </a:cubicBezTo>
                  <a:cubicBezTo>
                    <a:pt x="1641" y="294"/>
                    <a:pt x="1637" y="291"/>
                    <a:pt x="1633" y="290"/>
                  </a:cubicBezTo>
                  <a:cubicBezTo>
                    <a:pt x="1631" y="289"/>
                    <a:pt x="1629" y="288"/>
                    <a:pt x="1627" y="287"/>
                  </a:cubicBezTo>
                  <a:cubicBezTo>
                    <a:pt x="1625" y="287"/>
                    <a:pt x="1623" y="286"/>
                    <a:pt x="1621" y="286"/>
                  </a:cubicBezTo>
                  <a:cubicBezTo>
                    <a:pt x="1619" y="286"/>
                    <a:pt x="1616" y="286"/>
                    <a:pt x="1615" y="287"/>
                  </a:cubicBezTo>
                  <a:cubicBezTo>
                    <a:pt x="1613" y="288"/>
                    <a:pt x="1612" y="291"/>
                    <a:pt x="1612" y="293"/>
                  </a:cubicBezTo>
                  <a:cubicBezTo>
                    <a:pt x="1612" y="295"/>
                    <a:pt x="1612" y="296"/>
                    <a:pt x="1610" y="298"/>
                  </a:cubicBezTo>
                  <a:cubicBezTo>
                    <a:pt x="1608" y="299"/>
                    <a:pt x="1607" y="300"/>
                    <a:pt x="1605" y="299"/>
                  </a:cubicBezTo>
                  <a:cubicBezTo>
                    <a:pt x="1605" y="298"/>
                    <a:pt x="1603" y="298"/>
                    <a:pt x="1602" y="298"/>
                  </a:cubicBezTo>
                  <a:cubicBezTo>
                    <a:pt x="1602" y="298"/>
                    <a:pt x="1601" y="300"/>
                    <a:pt x="1602" y="300"/>
                  </a:cubicBezTo>
                  <a:cubicBezTo>
                    <a:pt x="1603" y="301"/>
                    <a:pt x="1604" y="301"/>
                    <a:pt x="1605" y="302"/>
                  </a:cubicBezTo>
                  <a:cubicBezTo>
                    <a:pt x="1605" y="303"/>
                    <a:pt x="1605" y="304"/>
                    <a:pt x="1606" y="305"/>
                  </a:cubicBezTo>
                  <a:cubicBezTo>
                    <a:pt x="1607" y="307"/>
                    <a:pt x="1609" y="308"/>
                    <a:pt x="1610" y="310"/>
                  </a:cubicBezTo>
                  <a:cubicBezTo>
                    <a:pt x="1612" y="312"/>
                    <a:pt x="1613" y="314"/>
                    <a:pt x="1614" y="315"/>
                  </a:cubicBezTo>
                  <a:cubicBezTo>
                    <a:pt x="1616" y="317"/>
                    <a:pt x="1618" y="318"/>
                    <a:pt x="1620" y="319"/>
                  </a:cubicBezTo>
                  <a:cubicBezTo>
                    <a:pt x="1621" y="321"/>
                    <a:pt x="1622" y="322"/>
                    <a:pt x="1624" y="324"/>
                  </a:cubicBezTo>
                  <a:cubicBezTo>
                    <a:pt x="1625" y="326"/>
                    <a:pt x="1627" y="327"/>
                    <a:pt x="1629" y="327"/>
                  </a:cubicBezTo>
                  <a:cubicBezTo>
                    <a:pt x="1630" y="327"/>
                    <a:pt x="1631" y="326"/>
                    <a:pt x="1632" y="325"/>
                  </a:cubicBezTo>
                  <a:cubicBezTo>
                    <a:pt x="1634" y="325"/>
                    <a:pt x="1634" y="325"/>
                    <a:pt x="1636" y="325"/>
                  </a:cubicBezTo>
                  <a:cubicBezTo>
                    <a:pt x="1638" y="326"/>
                    <a:pt x="1638" y="323"/>
                    <a:pt x="1640" y="322"/>
                  </a:cubicBezTo>
                  <a:cubicBezTo>
                    <a:pt x="1643" y="321"/>
                    <a:pt x="1642" y="326"/>
                    <a:pt x="1643" y="327"/>
                  </a:cubicBezTo>
                  <a:cubicBezTo>
                    <a:pt x="1644" y="327"/>
                    <a:pt x="1645" y="328"/>
                    <a:pt x="1646" y="328"/>
                  </a:cubicBezTo>
                  <a:cubicBezTo>
                    <a:pt x="1647" y="329"/>
                    <a:pt x="1648" y="329"/>
                    <a:pt x="1648" y="330"/>
                  </a:cubicBezTo>
                  <a:cubicBezTo>
                    <a:pt x="1648" y="333"/>
                    <a:pt x="1648" y="335"/>
                    <a:pt x="1649" y="337"/>
                  </a:cubicBezTo>
                  <a:cubicBezTo>
                    <a:pt x="1650" y="339"/>
                    <a:pt x="1650" y="341"/>
                    <a:pt x="1649" y="343"/>
                  </a:cubicBezTo>
                  <a:cubicBezTo>
                    <a:pt x="1648" y="344"/>
                    <a:pt x="1647" y="345"/>
                    <a:pt x="1645" y="346"/>
                  </a:cubicBezTo>
                  <a:cubicBezTo>
                    <a:pt x="1643" y="347"/>
                    <a:pt x="1641" y="347"/>
                    <a:pt x="1639" y="348"/>
                  </a:cubicBezTo>
                  <a:cubicBezTo>
                    <a:pt x="1636" y="348"/>
                    <a:pt x="1635" y="350"/>
                    <a:pt x="1634" y="351"/>
                  </a:cubicBezTo>
                  <a:cubicBezTo>
                    <a:pt x="1632" y="352"/>
                    <a:pt x="1629" y="353"/>
                    <a:pt x="1627" y="352"/>
                  </a:cubicBezTo>
                  <a:cubicBezTo>
                    <a:pt x="1625" y="351"/>
                    <a:pt x="1624" y="350"/>
                    <a:pt x="1622" y="350"/>
                  </a:cubicBezTo>
                  <a:cubicBezTo>
                    <a:pt x="1620" y="349"/>
                    <a:pt x="1618" y="348"/>
                    <a:pt x="1616" y="348"/>
                  </a:cubicBezTo>
                  <a:cubicBezTo>
                    <a:pt x="1614" y="347"/>
                    <a:pt x="1612" y="347"/>
                    <a:pt x="1610" y="346"/>
                  </a:cubicBezTo>
                  <a:cubicBezTo>
                    <a:pt x="1606" y="345"/>
                    <a:pt x="1602" y="343"/>
                    <a:pt x="1599" y="340"/>
                  </a:cubicBezTo>
                  <a:cubicBezTo>
                    <a:pt x="1597" y="338"/>
                    <a:pt x="1596" y="336"/>
                    <a:pt x="1594" y="334"/>
                  </a:cubicBezTo>
                  <a:cubicBezTo>
                    <a:pt x="1592" y="333"/>
                    <a:pt x="1591" y="331"/>
                    <a:pt x="1589" y="330"/>
                  </a:cubicBezTo>
                  <a:cubicBezTo>
                    <a:pt x="1586" y="328"/>
                    <a:pt x="1583" y="327"/>
                    <a:pt x="1580" y="326"/>
                  </a:cubicBezTo>
                  <a:cubicBezTo>
                    <a:pt x="1577" y="326"/>
                    <a:pt x="1575" y="325"/>
                    <a:pt x="1573" y="325"/>
                  </a:cubicBezTo>
                  <a:cubicBezTo>
                    <a:pt x="1570" y="325"/>
                    <a:pt x="1568" y="325"/>
                    <a:pt x="1566" y="325"/>
                  </a:cubicBezTo>
                  <a:cubicBezTo>
                    <a:pt x="1564" y="324"/>
                    <a:pt x="1563" y="323"/>
                    <a:pt x="1560" y="322"/>
                  </a:cubicBezTo>
                  <a:cubicBezTo>
                    <a:pt x="1558" y="322"/>
                    <a:pt x="1557" y="321"/>
                    <a:pt x="1555" y="320"/>
                  </a:cubicBezTo>
                  <a:cubicBezTo>
                    <a:pt x="1553" y="318"/>
                    <a:pt x="1552" y="317"/>
                    <a:pt x="1553" y="314"/>
                  </a:cubicBezTo>
                  <a:cubicBezTo>
                    <a:pt x="1553" y="313"/>
                    <a:pt x="1554" y="313"/>
                    <a:pt x="1554" y="312"/>
                  </a:cubicBezTo>
                  <a:cubicBezTo>
                    <a:pt x="1554" y="310"/>
                    <a:pt x="1554" y="310"/>
                    <a:pt x="1555" y="309"/>
                  </a:cubicBezTo>
                  <a:cubicBezTo>
                    <a:pt x="1556" y="308"/>
                    <a:pt x="1560" y="308"/>
                    <a:pt x="1559" y="306"/>
                  </a:cubicBezTo>
                  <a:cubicBezTo>
                    <a:pt x="1558" y="305"/>
                    <a:pt x="1557" y="306"/>
                    <a:pt x="1557" y="304"/>
                  </a:cubicBezTo>
                  <a:cubicBezTo>
                    <a:pt x="1557" y="303"/>
                    <a:pt x="1557" y="303"/>
                    <a:pt x="1556" y="302"/>
                  </a:cubicBezTo>
                  <a:cubicBezTo>
                    <a:pt x="1555" y="300"/>
                    <a:pt x="1553" y="299"/>
                    <a:pt x="1552" y="297"/>
                  </a:cubicBezTo>
                  <a:cubicBezTo>
                    <a:pt x="1551" y="296"/>
                    <a:pt x="1550" y="295"/>
                    <a:pt x="1550" y="294"/>
                  </a:cubicBezTo>
                  <a:cubicBezTo>
                    <a:pt x="1550" y="293"/>
                    <a:pt x="1550" y="292"/>
                    <a:pt x="1550" y="291"/>
                  </a:cubicBezTo>
                  <a:cubicBezTo>
                    <a:pt x="1549" y="288"/>
                    <a:pt x="1547" y="286"/>
                    <a:pt x="1546" y="283"/>
                  </a:cubicBezTo>
                  <a:cubicBezTo>
                    <a:pt x="1546" y="282"/>
                    <a:pt x="1545" y="282"/>
                    <a:pt x="1544" y="281"/>
                  </a:cubicBezTo>
                  <a:cubicBezTo>
                    <a:pt x="1544" y="280"/>
                    <a:pt x="1543" y="280"/>
                    <a:pt x="1542" y="279"/>
                  </a:cubicBezTo>
                  <a:cubicBezTo>
                    <a:pt x="1542" y="279"/>
                    <a:pt x="1540" y="279"/>
                    <a:pt x="1540" y="278"/>
                  </a:cubicBezTo>
                  <a:cubicBezTo>
                    <a:pt x="1539" y="277"/>
                    <a:pt x="1540" y="276"/>
                    <a:pt x="1541" y="276"/>
                  </a:cubicBezTo>
                  <a:cubicBezTo>
                    <a:pt x="1543" y="276"/>
                    <a:pt x="1543" y="275"/>
                    <a:pt x="1544" y="275"/>
                  </a:cubicBezTo>
                  <a:cubicBezTo>
                    <a:pt x="1546" y="273"/>
                    <a:pt x="1548" y="274"/>
                    <a:pt x="1549" y="272"/>
                  </a:cubicBezTo>
                  <a:cubicBezTo>
                    <a:pt x="1550" y="270"/>
                    <a:pt x="1550" y="268"/>
                    <a:pt x="1550" y="266"/>
                  </a:cubicBezTo>
                  <a:cubicBezTo>
                    <a:pt x="1549" y="263"/>
                    <a:pt x="1549" y="261"/>
                    <a:pt x="1550" y="259"/>
                  </a:cubicBezTo>
                  <a:cubicBezTo>
                    <a:pt x="1551" y="256"/>
                    <a:pt x="1553" y="259"/>
                    <a:pt x="1554" y="260"/>
                  </a:cubicBezTo>
                  <a:cubicBezTo>
                    <a:pt x="1555" y="261"/>
                    <a:pt x="1556" y="261"/>
                    <a:pt x="1557" y="261"/>
                  </a:cubicBezTo>
                  <a:cubicBezTo>
                    <a:pt x="1558" y="260"/>
                    <a:pt x="1558" y="259"/>
                    <a:pt x="1557" y="258"/>
                  </a:cubicBezTo>
                  <a:cubicBezTo>
                    <a:pt x="1557" y="257"/>
                    <a:pt x="1556" y="256"/>
                    <a:pt x="1556" y="255"/>
                  </a:cubicBezTo>
                  <a:cubicBezTo>
                    <a:pt x="1556" y="254"/>
                    <a:pt x="1555" y="254"/>
                    <a:pt x="1554" y="253"/>
                  </a:cubicBezTo>
                  <a:cubicBezTo>
                    <a:pt x="1554" y="252"/>
                    <a:pt x="1553" y="251"/>
                    <a:pt x="1552" y="250"/>
                  </a:cubicBezTo>
                  <a:cubicBezTo>
                    <a:pt x="1552" y="249"/>
                    <a:pt x="1551" y="249"/>
                    <a:pt x="1550" y="248"/>
                  </a:cubicBezTo>
                  <a:cubicBezTo>
                    <a:pt x="1550" y="247"/>
                    <a:pt x="1549" y="245"/>
                    <a:pt x="1548" y="245"/>
                  </a:cubicBezTo>
                  <a:cubicBezTo>
                    <a:pt x="1548" y="244"/>
                    <a:pt x="1547" y="243"/>
                    <a:pt x="1546" y="243"/>
                  </a:cubicBezTo>
                  <a:cubicBezTo>
                    <a:pt x="1544" y="241"/>
                    <a:pt x="1542" y="240"/>
                    <a:pt x="1540" y="239"/>
                  </a:cubicBezTo>
                  <a:cubicBezTo>
                    <a:pt x="1538" y="239"/>
                    <a:pt x="1536" y="239"/>
                    <a:pt x="1534" y="239"/>
                  </a:cubicBezTo>
                  <a:cubicBezTo>
                    <a:pt x="1531" y="238"/>
                    <a:pt x="1530" y="237"/>
                    <a:pt x="1528" y="236"/>
                  </a:cubicBezTo>
                  <a:cubicBezTo>
                    <a:pt x="1526" y="235"/>
                    <a:pt x="1523" y="235"/>
                    <a:pt x="1521" y="234"/>
                  </a:cubicBezTo>
                  <a:cubicBezTo>
                    <a:pt x="1519" y="234"/>
                    <a:pt x="1517" y="233"/>
                    <a:pt x="1515" y="232"/>
                  </a:cubicBezTo>
                  <a:cubicBezTo>
                    <a:pt x="1514" y="232"/>
                    <a:pt x="1512" y="232"/>
                    <a:pt x="1512" y="232"/>
                  </a:cubicBezTo>
                  <a:cubicBezTo>
                    <a:pt x="1511" y="231"/>
                    <a:pt x="1512" y="230"/>
                    <a:pt x="1513" y="230"/>
                  </a:cubicBezTo>
                  <a:cubicBezTo>
                    <a:pt x="1515" y="230"/>
                    <a:pt x="1517" y="229"/>
                    <a:pt x="1519" y="229"/>
                  </a:cubicBezTo>
                  <a:cubicBezTo>
                    <a:pt x="1520" y="228"/>
                    <a:pt x="1521" y="225"/>
                    <a:pt x="1519" y="223"/>
                  </a:cubicBezTo>
                  <a:cubicBezTo>
                    <a:pt x="1518" y="222"/>
                    <a:pt x="1515" y="223"/>
                    <a:pt x="1514" y="222"/>
                  </a:cubicBezTo>
                  <a:cubicBezTo>
                    <a:pt x="1512" y="222"/>
                    <a:pt x="1511" y="221"/>
                    <a:pt x="1510" y="221"/>
                  </a:cubicBezTo>
                  <a:cubicBezTo>
                    <a:pt x="1508" y="221"/>
                    <a:pt x="1507" y="221"/>
                    <a:pt x="1505" y="221"/>
                  </a:cubicBezTo>
                  <a:cubicBezTo>
                    <a:pt x="1504" y="221"/>
                    <a:pt x="1504" y="219"/>
                    <a:pt x="1503" y="219"/>
                  </a:cubicBezTo>
                  <a:cubicBezTo>
                    <a:pt x="1502" y="218"/>
                    <a:pt x="1501" y="218"/>
                    <a:pt x="1500" y="218"/>
                  </a:cubicBezTo>
                  <a:cubicBezTo>
                    <a:pt x="1499" y="217"/>
                    <a:pt x="1501" y="217"/>
                    <a:pt x="1501" y="217"/>
                  </a:cubicBezTo>
                  <a:cubicBezTo>
                    <a:pt x="1502" y="217"/>
                    <a:pt x="1503" y="217"/>
                    <a:pt x="1504" y="216"/>
                  </a:cubicBezTo>
                  <a:cubicBezTo>
                    <a:pt x="1505" y="216"/>
                    <a:pt x="1509" y="215"/>
                    <a:pt x="1507" y="213"/>
                  </a:cubicBezTo>
                  <a:cubicBezTo>
                    <a:pt x="1506" y="213"/>
                    <a:pt x="1504" y="213"/>
                    <a:pt x="1504" y="213"/>
                  </a:cubicBezTo>
                  <a:cubicBezTo>
                    <a:pt x="1503" y="213"/>
                    <a:pt x="1502" y="212"/>
                    <a:pt x="1501" y="212"/>
                  </a:cubicBezTo>
                  <a:cubicBezTo>
                    <a:pt x="1499" y="212"/>
                    <a:pt x="1496" y="213"/>
                    <a:pt x="1495" y="211"/>
                  </a:cubicBezTo>
                  <a:cubicBezTo>
                    <a:pt x="1494" y="210"/>
                    <a:pt x="1495" y="209"/>
                    <a:pt x="1495" y="208"/>
                  </a:cubicBezTo>
                  <a:cubicBezTo>
                    <a:pt x="1495" y="205"/>
                    <a:pt x="1490" y="207"/>
                    <a:pt x="1489" y="206"/>
                  </a:cubicBezTo>
                  <a:cubicBezTo>
                    <a:pt x="1488" y="206"/>
                    <a:pt x="1487" y="205"/>
                    <a:pt x="1486" y="205"/>
                  </a:cubicBezTo>
                  <a:cubicBezTo>
                    <a:pt x="1484" y="204"/>
                    <a:pt x="1482" y="204"/>
                    <a:pt x="1482" y="201"/>
                  </a:cubicBezTo>
                  <a:cubicBezTo>
                    <a:pt x="1482" y="200"/>
                    <a:pt x="1482" y="199"/>
                    <a:pt x="1483" y="198"/>
                  </a:cubicBezTo>
                  <a:cubicBezTo>
                    <a:pt x="1484" y="198"/>
                    <a:pt x="1485" y="197"/>
                    <a:pt x="1485" y="197"/>
                  </a:cubicBezTo>
                  <a:cubicBezTo>
                    <a:pt x="1485" y="195"/>
                    <a:pt x="1484" y="196"/>
                    <a:pt x="1483" y="195"/>
                  </a:cubicBezTo>
                  <a:cubicBezTo>
                    <a:pt x="1482" y="195"/>
                    <a:pt x="1482" y="194"/>
                    <a:pt x="1481" y="193"/>
                  </a:cubicBezTo>
                  <a:cubicBezTo>
                    <a:pt x="1480" y="192"/>
                    <a:pt x="1478" y="192"/>
                    <a:pt x="1477" y="191"/>
                  </a:cubicBezTo>
                  <a:cubicBezTo>
                    <a:pt x="1476" y="191"/>
                    <a:pt x="1476" y="190"/>
                    <a:pt x="1475" y="190"/>
                  </a:cubicBezTo>
                  <a:cubicBezTo>
                    <a:pt x="1475" y="190"/>
                    <a:pt x="1474" y="189"/>
                    <a:pt x="1474" y="189"/>
                  </a:cubicBezTo>
                  <a:cubicBezTo>
                    <a:pt x="1476" y="189"/>
                    <a:pt x="1478" y="190"/>
                    <a:pt x="1480" y="190"/>
                  </a:cubicBezTo>
                  <a:cubicBezTo>
                    <a:pt x="1481" y="190"/>
                    <a:pt x="1482" y="190"/>
                    <a:pt x="1483" y="190"/>
                  </a:cubicBezTo>
                  <a:cubicBezTo>
                    <a:pt x="1484" y="190"/>
                    <a:pt x="1485" y="191"/>
                    <a:pt x="1486" y="191"/>
                  </a:cubicBezTo>
                  <a:cubicBezTo>
                    <a:pt x="1488" y="192"/>
                    <a:pt x="1490" y="191"/>
                    <a:pt x="1492" y="192"/>
                  </a:cubicBezTo>
                  <a:cubicBezTo>
                    <a:pt x="1493" y="193"/>
                    <a:pt x="1494" y="193"/>
                    <a:pt x="1495" y="193"/>
                  </a:cubicBezTo>
                  <a:cubicBezTo>
                    <a:pt x="1496" y="194"/>
                    <a:pt x="1496" y="194"/>
                    <a:pt x="1495" y="195"/>
                  </a:cubicBezTo>
                  <a:cubicBezTo>
                    <a:pt x="1492" y="196"/>
                    <a:pt x="1495" y="197"/>
                    <a:pt x="1496" y="198"/>
                  </a:cubicBezTo>
                  <a:cubicBezTo>
                    <a:pt x="1498" y="199"/>
                    <a:pt x="1498" y="202"/>
                    <a:pt x="1500" y="203"/>
                  </a:cubicBezTo>
                  <a:cubicBezTo>
                    <a:pt x="1501" y="203"/>
                    <a:pt x="1502" y="203"/>
                    <a:pt x="1503" y="203"/>
                  </a:cubicBezTo>
                  <a:cubicBezTo>
                    <a:pt x="1504" y="204"/>
                    <a:pt x="1504" y="205"/>
                    <a:pt x="1505" y="205"/>
                  </a:cubicBezTo>
                  <a:cubicBezTo>
                    <a:pt x="1506" y="208"/>
                    <a:pt x="1508" y="207"/>
                    <a:pt x="1510" y="208"/>
                  </a:cubicBezTo>
                  <a:cubicBezTo>
                    <a:pt x="1511" y="209"/>
                    <a:pt x="1512" y="210"/>
                    <a:pt x="1513" y="211"/>
                  </a:cubicBezTo>
                  <a:cubicBezTo>
                    <a:pt x="1513" y="211"/>
                    <a:pt x="1514" y="211"/>
                    <a:pt x="1515" y="211"/>
                  </a:cubicBezTo>
                  <a:cubicBezTo>
                    <a:pt x="1517" y="211"/>
                    <a:pt x="1520" y="211"/>
                    <a:pt x="1522" y="212"/>
                  </a:cubicBezTo>
                  <a:cubicBezTo>
                    <a:pt x="1524" y="213"/>
                    <a:pt x="1525" y="214"/>
                    <a:pt x="1527" y="213"/>
                  </a:cubicBezTo>
                  <a:cubicBezTo>
                    <a:pt x="1528" y="212"/>
                    <a:pt x="1529" y="212"/>
                    <a:pt x="1530" y="211"/>
                  </a:cubicBezTo>
                  <a:cubicBezTo>
                    <a:pt x="1531" y="210"/>
                    <a:pt x="1532" y="211"/>
                    <a:pt x="1533" y="210"/>
                  </a:cubicBezTo>
                  <a:cubicBezTo>
                    <a:pt x="1534" y="210"/>
                    <a:pt x="1535" y="210"/>
                    <a:pt x="1536" y="210"/>
                  </a:cubicBezTo>
                  <a:cubicBezTo>
                    <a:pt x="1537" y="211"/>
                    <a:pt x="1538" y="212"/>
                    <a:pt x="1539" y="212"/>
                  </a:cubicBezTo>
                  <a:cubicBezTo>
                    <a:pt x="1541" y="213"/>
                    <a:pt x="1544" y="213"/>
                    <a:pt x="1544" y="215"/>
                  </a:cubicBezTo>
                  <a:cubicBezTo>
                    <a:pt x="1544" y="218"/>
                    <a:pt x="1542" y="220"/>
                    <a:pt x="1546" y="220"/>
                  </a:cubicBezTo>
                  <a:cubicBezTo>
                    <a:pt x="1548" y="220"/>
                    <a:pt x="1550" y="220"/>
                    <a:pt x="1552" y="220"/>
                  </a:cubicBezTo>
                  <a:cubicBezTo>
                    <a:pt x="1556" y="220"/>
                    <a:pt x="1560" y="219"/>
                    <a:pt x="1563" y="221"/>
                  </a:cubicBezTo>
                  <a:cubicBezTo>
                    <a:pt x="1565" y="221"/>
                    <a:pt x="1566" y="222"/>
                    <a:pt x="1568" y="222"/>
                  </a:cubicBezTo>
                  <a:cubicBezTo>
                    <a:pt x="1571" y="223"/>
                    <a:pt x="1574" y="224"/>
                    <a:pt x="1577" y="224"/>
                  </a:cubicBezTo>
                  <a:cubicBezTo>
                    <a:pt x="1580" y="225"/>
                    <a:pt x="1584" y="225"/>
                    <a:pt x="1587" y="226"/>
                  </a:cubicBezTo>
                  <a:cubicBezTo>
                    <a:pt x="1591" y="227"/>
                    <a:pt x="1595" y="228"/>
                    <a:pt x="1598" y="229"/>
                  </a:cubicBezTo>
                  <a:cubicBezTo>
                    <a:pt x="1602" y="230"/>
                    <a:pt x="1605" y="231"/>
                    <a:pt x="1608" y="232"/>
                  </a:cubicBezTo>
                  <a:cubicBezTo>
                    <a:pt x="1611" y="233"/>
                    <a:pt x="1615" y="233"/>
                    <a:pt x="1618" y="234"/>
                  </a:cubicBezTo>
                  <a:cubicBezTo>
                    <a:pt x="1622" y="235"/>
                    <a:pt x="1626" y="236"/>
                    <a:pt x="1630" y="237"/>
                  </a:cubicBezTo>
                  <a:cubicBezTo>
                    <a:pt x="1633" y="237"/>
                    <a:pt x="1636" y="239"/>
                    <a:pt x="1640" y="239"/>
                  </a:cubicBezTo>
                  <a:cubicBezTo>
                    <a:pt x="1642" y="240"/>
                    <a:pt x="1645" y="241"/>
                    <a:pt x="1648" y="241"/>
                  </a:cubicBezTo>
                  <a:cubicBezTo>
                    <a:pt x="1653" y="243"/>
                    <a:pt x="1658" y="243"/>
                    <a:pt x="1664" y="243"/>
                  </a:cubicBezTo>
                  <a:cubicBezTo>
                    <a:pt x="1667" y="243"/>
                    <a:pt x="1670" y="244"/>
                    <a:pt x="1673" y="243"/>
                  </a:cubicBezTo>
                  <a:cubicBezTo>
                    <a:pt x="1680" y="243"/>
                    <a:pt x="1687" y="242"/>
                    <a:pt x="1694" y="239"/>
                  </a:cubicBezTo>
                  <a:cubicBezTo>
                    <a:pt x="1696" y="238"/>
                    <a:pt x="1697" y="237"/>
                    <a:pt x="1699" y="236"/>
                  </a:cubicBezTo>
                  <a:cubicBezTo>
                    <a:pt x="1701" y="236"/>
                    <a:pt x="1702" y="236"/>
                    <a:pt x="1704" y="235"/>
                  </a:cubicBezTo>
                  <a:cubicBezTo>
                    <a:pt x="1707" y="235"/>
                    <a:pt x="1710" y="234"/>
                    <a:pt x="1713" y="233"/>
                  </a:cubicBezTo>
                  <a:cubicBezTo>
                    <a:pt x="1716" y="231"/>
                    <a:pt x="1718" y="229"/>
                    <a:pt x="1721" y="227"/>
                  </a:cubicBezTo>
                  <a:cubicBezTo>
                    <a:pt x="1723" y="225"/>
                    <a:pt x="1726" y="223"/>
                    <a:pt x="1728" y="221"/>
                  </a:cubicBezTo>
                  <a:cubicBezTo>
                    <a:pt x="1730" y="218"/>
                    <a:pt x="1731" y="216"/>
                    <a:pt x="1733" y="213"/>
                  </a:cubicBezTo>
                  <a:cubicBezTo>
                    <a:pt x="1735" y="210"/>
                    <a:pt x="1738" y="208"/>
                    <a:pt x="1741" y="205"/>
                  </a:cubicBezTo>
                  <a:cubicBezTo>
                    <a:pt x="1744" y="202"/>
                    <a:pt x="1746" y="199"/>
                    <a:pt x="1748" y="196"/>
                  </a:cubicBezTo>
                  <a:cubicBezTo>
                    <a:pt x="1748" y="194"/>
                    <a:pt x="1748" y="191"/>
                    <a:pt x="1748" y="189"/>
                  </a:cubicBezTo>
                  <a:cubicBezTo>
                    <a:pt x="1748" y="187"/>
                    <a:pt x="1746" y="186"/>
                    <a:pt x="1744" y="185"/>
                  </a:cubicBezTo>
                  <a:cubicBezTo>
                    <a:pt x="1742" y="185"/>
                    <a:pt x="1740" y="184"/>
                    <a:pt x="1740" y="182"/>
                  </a:cubicBezTo>
                  <a:cubicBezTo>
                    <a:pt x="1740" y="180"/>
                    <a:pt x="1741" y="177"/>
                    <a:pt x="1740" y="174"/>
                  </a:cubicBezTo>
                  <a:cubicBezTo>
                    <a:pt x="1739" y="174"/>
                    <a:pt x="1739" y="173"/>
                    <a:pt x="1738" y="172"/>
                  </a:cubicBezTo>
                  <a:cubicBezTo>
                    <a:pt x="1736" y="169"/>
                    <a:pt x="1740" y="161"/>
                    <a:pt x="1734" y="160"/>
                  </a:cubicBezTo>
                  <a:cubicBezTo>
                    <a:pt x="1732" y="159"/>
                    <a:pt x="1730" y="160"/>
                    <a:pt x="1728" y="160"/>
                  </a:cubicBezTo>
                  <a:cubicBezTo>
                    <a:pt x="1726" y="160"/>
                    <a:pt x="1723" y="159"/>
                    <a:pt x="1721" y="159"/>
                  </a:cubicBezTo>
                  <a:cubicBezTo>
                    <a:pt x="1719" y="158"/>
                    <a:pt x="1718" y="156"/>
                    <a:pt x="1717" y="154"/>
                  </a:cubicBezTo>
                  <a:cubicBezTo>
                    <a:pt x="1716" y="152"/>
                    <a:pt x="1714" y="150"/>
                    <a:pt x="1712" y="149"/>
                  </a:cubicBezTo>
                  <a:cubicBezTo>
                    <a:pt x="1709" y="146"/>
                    <a:pt x="1705" y="143"/>
                    <a:pt x="1702" y="140"/>
                  </a:cubicBezTo>
                  <a:cubicBezTo>
                    <a:pt x="1702" y="139"/>
                    <a:pt x="1701" y="138"/>
                    <a:pt x="1700" y="138"/>
                  </a:cubicBezTo>
                  <a:cubicBezTo>
                    <a:pt x="1698" y="137"/>
                    <a:pt x="1699" y="139"/>
                    <a:pt x="1699" y="140"/>
                  </a:cubicBezTo>
                  <a:cubicBezTo>
                    <a:pt x="1700" y="141"/>
                    <a:pt x="1700" y="142"/>
                    <a:pt x="1699" y="142"/>
                  </a:cubicBezTo>
                  <a:cubicBezTo>
                    <a:pt x="1697" y="142"/>
                    <a:pt x="1697" y="140"/>
                    <a:pt x="1696" y="140"/>
                  </a:cubicBezTo>
                  <a:cubicBezTo>
                    <a:pt x="1694" y="139"/>
                    <a:pt x="1692" y="139"/>
                    <a:pt x="1690" y="138"/>
                  </a:cubicBezTo>
                  <a:cubicBezTo>
                    <a:pt x="1687" y="137"/>
                    <a:pt x="1685" y="137"/>
                    <a:pt x="1683" y="136"/>
                  </a:cubicBezTo>
                  <a:cubicBezTo>
                    <a:pt x="1681" y="135"/>
                    <a:pt x="1679" y="134"/>
                    <a:pt x="1676" y="133"/>
                  </a:cubicBezTo>
                  <a:cubicBezTo>
                    <a:pt x="1674" y="133"/>
                    <a:pt x="1671" y="131"/>
                    <a:pt x="1668" y="131"/>
                  </a:cubicBezTo>
                  <a:cubicBezTo>
                    <a:pt x="1663" y="130"/>
                    <a:pt x="1659" y="129"/>
                    <a:pt x="1656" y="126"/>
                  </a:cubicBezTo>
                  <a:cubicBezTo>
                    <a:pt x="1652" y="121"/>
                    <a:pt x="1648" y="116"/>
                    <a:pt x="1642" y="114"/>
                  </a:cubicBezTo>
                  <a:cubicBezTo>
                    <a:pt x="1640" y="113"/>
                    <a:pt x="1638" y="113"/>
                    <a:pt x="1636" y="112"/>
                  </a:cubicBezTo>
                  <a:cubicBezTo>
                    <a:pt x="1634" y="111"/>
                    <a:pt x="1632" y="109"/>
                    <a:pt x="1630" y="108"/>
                  </a:cubicBezTo>
                  <a:cubicBezTo>
                    <a:pt x="1628" y="107"/>
                    <a:pt x="1626" y="106"/>
                    <a:pt x="1624" y="105"/>
                  </a:cubicBezTo>
                  <a:cubicBezTo>
                    <a:pt x="1622" y="104"/>
                    <a:pt x="1620" y="103"/>
                    <a:pt x="1617" y="103"/>
                  </a:cubicBezTo>
                  <a:cubicBezTo>
                    <a:pt x="1615" y="102"/>
                    <a:pt x="1613" y="101"/>
                    <a:pt x="1611" y="100"/>
                  </a:cubicBezTo>
                  <a:cubicBezTo>
                    <a:pt x="1609" y="99"/>
                    <a:pt x="1607" y="97"/>
                    <a:pt x="1605" y="96"/>
                  </a:cubicBezTo>
                  <a:cubicBezTo>
                    <a:pt x="1602" y="95"/>
                    <a:pt x="1600" y="94"/>
                    <a:pt x="1597" y="93"/>
                  </a:cubicBezTo>
                  <a:cubicBezTo>
                    <a:pt x="1595" y="92"/>
                    <a:pt x="1592" y="91"/>
                    <a:pt x="1590" y="91"/>
                  </a:cubicBezTo>
                  <a:cubicBezTo>
                    <a:pt x="1588" y="90"/>
                    <a:pt x="1585" y="88"/>
                    <a:pt x="1583" y="87"/>
                  </a:cubicBezTo>
                  <a:cubicBezTo>
                    <a:pt x="1581" y="86"/>
                    <a:pt x="1579" y="85"/>
                    <a:pt x="1577" y="84"/>
                  </a:cubicBezTo>
                  <a:cubicBezTo>
                    <a:pt x="1575" y="83"/>
                    <a:pt x="1573" y="82"/>
                    <a:pt x="1571" y="82"/>
                  </a:cubicBezTo>
                  <a:cubicBezTo>
                    <a:pt x="1566" y="80"/>
                    <a:pt x="1561" y="81"/>
                    <a:pt x="1556" y="80"/>
                  </a:cubicBezTo>
                  <a:cubicBezTo>
                    <a:pt x="1552" y="80"/>
                    <a:pt x="1548" y="79"/>
                    <a:pt x="1544" y="78"/>
                  </a:cubicBezTo>
                  <a:cubicBezTo>
                    <a:pt x="1540" y="77"/>
                    <a:pt x="1535" y="78"/>
                    <a:pt x="1531" y="78"/>
                  </a:cubicBezTo>
                  <a:cubicBezTo>
                    <a:pt x="1528" y="77"/>
                    <a:pt x="1525" y="77"/>
                    <a:pt x="1522" y="77"/>
                  </a:cubicBezTo>
                  <a:cubicBezTo>
                    <a:pt x="1521" y="77"/>
                    <a:pt x="1519" y="77"/>
                    <a:pt x="1519" y="78"/>
                  </a:cubicBezTo>
                  <a:cubicBezTo>
                    <a:pt x="1517" y="78"/>
                    <a:pt x="1517" y="79"/>
                    <a:pt x="1517" y="80"/>
                  </a:cubicBezTo>
                  <a:cubicBezTo>
                    <a:pt x="1516" y="81"/>
                    <a:pt x="1515" y="82"/>
                    <a:pt x="1515" y="83"/>
                  </a:cubicBezTo>
                  <a:cubicBezTo>
                    <a:pt x="1515" y="85"/>
                    <a:pt x="1514" y="88"/>
                    <a:pt x="1512" y="89"/>
                  </a:cubicBezTo>
                  <a:cubicBezTo>
                    <a:pt x="1510" y="90"/>
                    <a:pt x="1508" y="91"/>
                    <a:pt x="1506" y="91"/>
                  </a:cubicBezTo>
                  <a:cubicBezTo>
                    <a:pt x="1504" y="92"/>
                    <a:pt x="1502" y="93"/>
                    <a:pt x="1502" y="95"/>
                  </a:cubicBezTo>
                  <a:cubicBezTo>
                    <a:pt x="1501" y="93"/>
                    <a:pt x="1503" y="91"/>
                    <a:pt x="1505" y="91"/>
                  </a:cubicBezTo>
                  <a:cubicBezTo>
                    <a:pt x="1506" y="91"/>
                    <a:pt x="1507" y="91"/>
                    <a:pt x="1507" y="90"/>
                  </a:cubicBezTo>
                  <a:cubicBezTo>
                    <a:pt x="1508" y="89"/>
                    <a:pt x="1509" y="89"/>
                    <a:pt x="1509" y="88"/>
                  </a:cubicBezTo>
                  <a:cubicBezTo>
                    <a:pt x="1510" y="87"/>
                    <a:pt x="1514" y="87"/>
                    <a:pt x="1514" y="85"/>
                  </a:cubicBezTo>
                  <a:cubicBezTo>
                    <a:pt x="1513" y="84"/>
                    <a:pt x="1511" y="85"/>
                    <a:pt x="1511" y="84"/>
                  </a:cubicBezTo>
                  <a:cubicBezTo>
                    <a:pt x="1510" y="84"/>
                    <a:pt x="1509" y="83"/>
                    <a:pt x="1509" y="83"/>
                  </a:cubicBezTo>
                  <a:cubicBezTo>
                    <a:pt x="1508" y="82"/>
                    <a:pt x="1507" y="82"/>
                    <a:pt x="1507" y="81"/>
                  </a:cubicBezTo>
                  <a:cubicBezTo>
                    <a:pt x="1508" y="79"/>
                    <a:pt x="1509" y="80"/>
                    <a:pt x="1510" y="80"/>
                  </a:cubicBezTo>
                  <a:cubicBezTo>
                    <a:pt x="1512" y="79"/>
                    <a:pt x="1511" y="76"/>
                    <a:pt x="1511" y="74"/>
                  </a:cubicBezTo>
                  <a:cubicBezTo>
                    <a:pt x="1511" y="73"/>
                    <a:pt x="1511" y="72"/>
                    <a:pt x="1510" y="73"/>
                  </a:cubicBezTo>
                  <a:cubicBezTo>
                    <a:pt x="1509" y="73"/>
                    <a:pt x="1509" y="74"/>
                    <a:pt x="1508" y="74"/>
                  </a:cubicBezTo>
                  <a:cubicBezTo>
                    <a:pt x="1507" y="75"/>
                    <a:pt x="1505" y="74"/>
                    <a:pt x="1504" y="75"/>
                  </a:cubicBezTo>
                  <a:cubicBezTo>
                    <a:pt x="1504" y="75"/>
                    <a:pt x="1503" y="76"/>
                    <a:pt x="1502" y="76"/>
                  </a:cubicBezTo>
                  <a:cubicBezTo>
                    <a:pt x="1501" y="76"/>
                    <a:pt x="1501" y="76"/>
                    <a:pt x="1500" y="77"/>
                  </a:cubicBezTo>
                  <a:cubicBezTo>
                    <a:pt x="1499" y="78"/>
                    <a:pt x="1496" y="79"/>
                    <a:pt x="1495" y="78"/>
                  </a:cubicBezTo>
                  <a:cubicBezTo>
                    <a:pt x="1494" y="77"/>
                    <a:pt x="1495" y="76"/>
                    <a:pt x="1494" y="76"/>
                  </a:cubicBezTo>
                  <a:cubicBezTo>
                    <a:pt x="1493" y="75"/>
                    <a:pt x="1492" y="76"/>
                    <a:pt x="1491" y="76"/>
                  </a:cubicBezTo>
                  <a:cubicBezTo>
                    <a:pt x="1490" y="76"/>
                    <a:pt x="1489" y="75"/>
                    <a:pt x="1488" y="74"/>
                  </a:cubicBezTo>
                  <a:cubicBezTo>
                    <a:pt x="1485" y="73"/>
                    <a:pt x="1483" y="75"/>
                    <a:pt x="1480" y="74"/>
                  </a:cubicBezTo>
                  <a:cubicBezTo>
                    <a:pt x="1479" y="73"/>
                    <a:pt x="1479" y="72"/>
                    <a:pt x="1478" y="72"/>
                  </a:cubicBezTo>
                  <a:cubicBezTo>
                    <a:pt x="1477" y="72"/>
                    <a:pt x="1476" y="72"/>
                    <a:pt x="1475" y="71"/>
                  </a:cubicBezTo>
                  <a:cubicBezTo>
                    <a:pt x="1474" y="70"/>
                    <a:pt x="1475" y="69"/>
                    <a:pt x="1474" y="68"/>
                  </a:cubicBezTo>
                  <a:cubicBezTo>
                    <a:pt x="1473" y="67"/>
                    <a:pt x="1472" y="67"/>
                    <a:pt x="1472" y="67"/>
                  </a:cubicBezTo>
                  <a:cubicBezTo>
                    <a:pt x="1470" y="65"/>
                    <a:pt x="1470" y="62"/>
                    <a:pt x="1471" y="61"/>
                  </a:cubicBezTo>
                  <a:cubicBezTo>
                    <a:pt x="1472" y="60"/>
                    <a:pt x="1473" y="59"/>
                    <a:pt x="1473" y="59"/>
                  </a:cubicBezTo>
                  <a:cubicBezTo>
                    <a:pt x="1474" y="58"/>
                    <a:pt x="1474" y="56"/>
                    <a:pt x="1475" y="57"/>
                  </a:cubicBezTo>
                  <a:cubicBezTo>
                    <a:pt x="1476" y="58"/>
                    <a:pt x="1475" y="59"/>
                    <a:pt x="1476" y="60"/>
                  </a:cubicBezTo>
                  <a:cubicBezTo>
                    <a:pt x="1477" y="60"/>
                    <a:pt x="1477" y="60"/>
                    <a:pt x="1478" y="60"/>
                  </a:cubicBezTo>
                  <a:cubicBezTo>
                    <a:pt x="1478" y="61"/>
                    <a:pt x="1479" y="61"/>
                    <a:pt x="1479" y="61"/>
                  </a:cubicBezTo>
                  <a:cubicBezTo>
                    <a:pt x="1481" y="63"/>
                    <a:pt x="1483" y="62"/>
                    <a:pt x="1485" y="62"/>
                  </a:cubicBezTo>
                  <a:cubicBezTo>
                    <a:pt x="1488" y="62"/>
                    <a:pt x="1490" y="63"/>
                    <a:pt x="1492" y="64"/>
                  </a:cubicBezTo>
                  <a:cubicBezTo>
                    <a:pt x="1494" y="64"/>
                    <a:pt x="1496" y="65"/>
                    <a:pt x="1498" y="64"/>
                  </a:cubicBezTo>
                  <a:cubicBezTo>
                    <a:pt x="1501" y="63"/>
                    <a:pt x="1499" y="61"/>
                    <a:pt x="1501" y="59"/>
                  </a:cubicBezTo>
                  <a:cubicBezTo>
                    <a:pt x="1502" y="58"/>
                    <a:pt x="1502" y="58"/>
                    <a:pt x="1503" y="57"/>
                  </a:cubicBezTo>
                  <a:cubicBezTo>
                    <a:pt x="1503" y="56"/>
                    <a:pt x="1503" y="55"/>
                    <a:pt x="1501" y="55"/>
                  </a:cubicBezTo>
                  <a:cubicBezTo>
                    <a:pt x="1500" y="55"/>
                    <a:pt x="1499" y="55"/>
                    <a:pt x="1498" y="55"/>
                  </a:cubicBezTo>
                  <a:cubicBezTo>
                    <a:pt x="1497" y="55"/>
                    <a:pt x="1496" y="54"/>
                    <a:pt x="1495" y="54"/>
                  </a:cubicBezTo>
                  <a:cubicBezTo>
                    <a:pt x="1493" y="53"/>
                    <a:pt x="1491" y="54"/>
                    <a:pt x="1489" y="53"/>
                  </a:cubicBezTo>
                  <a:cubicBezTo>
                    <a:pt x="1487" y="53"/>
                    <a:pt x="1486" y="51"/>
                    <a:pt x="1484" y="50"/>
                  </a:cubicBezTo>
                  <a:cubicBezTo>
                    <a:pt x="1482" y="48"/>
                    <a:pt x="1480" y="49"/>
                    <a:pt x="1478" y="49"/>
                  </a:cubicBezTo>
                  <a:cubicBezTo>
                    <a:pt x="1477" y="49"/>
                    <a:pt x="1477" y="48"/>
                    <a:pt x="1476" y="47"/>
                  </a:cubicBezTo>
                  <a:cubicBezTo>
                    <a:pt x="1475" y="46"/>
                    <a:pt x="1474" y="46"/>
                    <a:pt x="1474" y="46"/>
                  </a:cubicBezTo>
                  <a:cubicBezTo>
                    <a:pt x="1473" y="45"/>
                    <a:pt x="1467" y="42"/>
                    <a:pt x="1467" y="45"/>
                  </a:cubicBezTo>
                  <a:cubicBezTo>
                    <a:pt x="1467" y="46"/>
                    <a:pt x="1469" y="47"/>
                    <a:pt x="1469" y="47"/>
                  </a:cubicBezTo>
                  <a:cubicBezTo>
                    <a:pt x="1470" y="48"/>
                    <a:pt x="1470" y="49"/>
                    <a:pt x="1471" y="50"/>
                  </a:cubicBezTo>
                  <a:cubicBezTo>
                    <a:pt x="1472" y="50"/>
                    <a:pt x="1472" y="50"/>
                    <a:pt x="1473" y="52"/>
                  </a:cubicBezTo>
                  <a:cubicBezTo>
                    <a:pt x="1473" y="53"/>
                    <a:pt x="1473" y="54"/>
                    <a:pt x="1471" y="54"/>
                  </a:cubicBezTo>
                  <a:cubicBezTo>
                    <a:pt x="1470" y="54"/>
                    <a:pt x="1470" y="53"/>
                    <a:pt x="1469" y="52"/>
                  </a:cubicBezTo>
                  <a:cubicBezTo>
                    <a:pt x="1468" y="52"/>
                    <a:pt x="1467" y="52"/>
                    <a:pt x="1466" y="51"/>
                  </a:cubicBezTo>
                  <a:cubicBezTo>
                    <a:pt x="1465" y="51"/>
                    <a:pt x="1464" y="50"/>
                    <a:pt x="1463" y="50"/>
                  </a:cubicBezTo>
                  <a:cubicBezTo>
                    <a:pt x="1461" y="50"/>
                    <a:pt x="1462" y="52"/>
                    <a:pt x="1462" y="54"/>
                  </a:cubicBezTo>
                  <a:cubicBezTo>
                    <a:pt x="1462" y="58"/>
                    <a:pt x="1458" y="56"/>
                    <a:pt x="1455" y="56"/>
                  </a:cubicBezTo>
                  <a:cubicBezTo>
                    <a:pt x="1453" y="56"/>
                    <a:pt x="1450" y="57"/>
                    <a:pt x="1448" y="56"/>
                  </a:cubicBezTo>
                  <a:cubicBezTo>
                    <a:pt x="1446" y="56"/>
                    <a:pt x="1444" y="55"/>
                    <a:pt x="1442" y="55"/>
                  </a:cubicBezTo>
                  <a:cubicBezTo>
                    <a:pt x="1440" y="55"/>
                    <a:pt x="1438" y="55"/>
                    <a:pt x="1436" y="53"/>
                  </a:cubicBezTo>
                  <a:cubicBezTo>
                    <a:pt x="1434" y="53"/>
                    <a:pt x="1431" y="52"/>
                    <a:pt x="1428" y="53"/>
                  </a:cubicBezTo>
                  <a:cubicBezTo>
                    <a:pt x="1426" y="53"/>
                    <a:pt x="1425" y="55"/>
                    <a:pt x="1424" y="57"/>
                  </a:cubicBezTo>
                  <a:cubicBezTo>
                    <a:pt x="1424" y="56"/>
                    <a:pt x="1422" y="53"/>
                    <a:pt x="1421" y="53"/>
                  </a:cubicBezTo>
                  <a:cubicBezTo>
                    <a:pt x="1420" y="52"/>
                    <a:pt x="1420" y="52"/>
                    <a:pt x="1419" y="51"/>
                  </a:cubicBezTo>
                  <a:cubicBezTo>
                    <a:pt x="1418" y="50"/>
                    <a:pt x="1418" y="49"/>
                    <a:pt x="1417" y="49"/>
                  </a:cubicBezTo>
                  <a:cubicBezTo>
                    <a:pt x="1416" y="49"/>
                    <a:pt x="1415" y="51"/>
                    <a:pt x="1415" y="51"/>
                  </a:cubicBezTo>
                  <a:cubicBezTo>
                    <a:pt x="1413" y="53"/>
                    <a:pt x="1411" y="52"/>
                    <a:pt x="1409" y="54"/>
                  </a:cubicBezTo>
                  <a:cubicBezTo>
                    <a:pt x="1409" y="55"/>
                    <a:pt x="1408" y="56"/>
                    <a:pt x="1407" y="56"/>
                  </a:cubicBezTo>
                  <a:cubicBezTo>
                    <a:pt x="1406" y="56"/>
                    <a:pt x="1405" y="56"/>
                    <a:pt x="1404" y="57"/>
                  </a:cubicBezTo>
                  <a:cubicBezTo>
                    <a:pt x="1403" y="57"/>
                    <a:pt x="1403" y="58"/>
                    <a:pt x="1401" y="58"/>
                  </a:cubicBezTo>
                  <a:cubicBezTo>
                    <a:pt x="1401" y="58"/>
                    <a:pt x="1400" y="58"/>
                    <a:pt x="1399" y="59"/>
                  </a:cubicBezTo>
                  <a:cubicBezTo>
                    <a:pt x="1399" y="59"/>
                    <a:pt x="1399" y="60"/>
                    <a:pt x="1398" y="60"/>
                  </a:cubicBezTo>
                  <a:cubicBezTo>
                    <a:pt x="1398" y="59"/>
                    <a:pt x="1399" y="58"/>
                    <a:pt x="1399" y="58"/>
                  </a:cubicBezTo>
                  <a:cubicBezTo>
                    <a:pt x="1400" y="57"/>
                    <a:pt x="1401" y="57"/>
                    <a:pt x="1402" y="56"/>
                  </a:cubicBezTo>
                  <a:cubicBezTo>
                    <a:pt x="1404" y="55"/>
                    <a:pt x="1401" y="52"/>
                    <a:pt x="1400" y="52"/>
                  </a:cubicBezTo>
                  <a:cubicBezTo>
                    <a:pt x="1399" y="52"/>
                    <a:pt x="1398" y="52"/>
                    <a:pt x="1397" y="51"/>
                  </a:cubicBezTo>
                  <a:cubicBezTo>
                    <a:pt x="1396" y="51"/>
                    <a:pt x="1394" y="50"/>
                    <a:pt x="1394" y="50"/>
                  </a:cubicBezTo>
                  <a:cubicBezTo>
                    <a:pt x="1393" y="49"/>
                    <a:pt x="1395" y="48"/>
                    <a:pt x="1395" y="47"/>
                  </a:cubicBezTo>
                  <a:cubicBezTo>
                    <a:pt x="1395" y="46"/>
                    <a:pt x="1395" y="45"/>
                    <a:pt x="1395" y="44"/>
                  </a:cubicBezTo>
                  <a:cubicBezTo>
                    <a:pt x="1394" y="42"/>
                    <a:pt x="1392" y="41"/>
                    <a:pt x="1390" y="41"/>
                  </a:cubicBezTo>
                  <a:cubicBezTo>
                    <a:pt x="1389" y="40"/>
                    <a:pt x="1387" y="39"/>
                    <a:pt x="1385" y="39"/>
                  </a:cubicBezTo>
                  <a:cubicBezTo>
                    <a:pt x="1384" y="39"/>
                    <a:pt x="1383" y="39"/>
                    <a:pt x="1382" y="39"/>
                  </a:cubicBezTo>
                  <a:cubicBezTo>
                    <a:pt x="1381" y="39"/>
                    <a:pt x="1381" y="38"/>
                    <a:pt x="1380" y="38"/>
                  </a:cubicBezTo>
                  <a:cubicBezTo>
                    <a:pt x="1378" y="38"/>
                    <a:pt x="1377" y="38"/>
                    <a:pt x="1376" y="38"/>
                  </a:cubicBezTo>
                  <a:cubicBezTo>
                    <a:pt x="1375" y="38"/>
                    <a:pt x="1375" y="37"/>
                    <a:pt x="1374" y="36"/>
                  </a:cubicBezTo>
                  <a:cubicBezTo>
                    <a:pt x="1373" y="36"/>
                    <a:pt x="1372" y="36"/>
                    <a:pt x="1371" y="35"/>
                  </a:cubicBezTo>
                  <a:cubicBezTo>
                    <a:pt x="1371" y="34"/>
                    <a:pt x="1372" y="33"/>
                    <a:pt x="1373" y="33"/>
                  </a:cubicBezTo>
                  <a:cubicBezTo>
                    <a:pt x="1375" y="33"/>
                    <a:pt x="1377" y="34"/>
                    <a:pt x="1379" y="34"/>
                  </a:cubicBezTo>
                  <a:cubicBezTo>
                    <a:pt x="1381" y="35"/>
                    <a:pt x="1382" y="36"/>
                    <a:pt x="1385" y="36"/>
                  </a:cubicBezTo>
                  <a:cubicBezTo>
                    <a:pt x="1387" y="36"/>
                    <a:pt x="1389" y="36"/>
                    <a:pt x="1391" y="37"/>
                  </a:cubicBezTo>
                  <a:cubicBezTo>
                    <a:pt x="1393" y="37"/>
                    <a:pt x="1395" y="37"/>
                    <a:pt x="1398" y="37"/>
                  </a:cubicBezTo>
                  <a:cubicBezTo>
                    <a:pt x="1400" y="37"/>
                    <a:pt x="1402" y="37"/>
                    <a:pt x="1404" y="37"/>
                  </a:cubicBezTo>
                  <a:cubicBezTo>
                    <a:pt x="1406" y="37"/>
                    <a:pt x="1409" y="37"/>
                    <a:pt x="1410" y="38"/>
                  </a:cubicBezTo>
                  <a:cubicBezTo>
                    <a:pt x="1413" y="39"/>
                    <a:pt x="1414" y="39"/>
                    <a:pt x="1416" y="39"/>
                  </a:cubicBezTo>
                  <a:cubicBezTo>
                    <a:pt x="1419" y="38"/>
                    <a:pt x="1419" y="36"/>
                    <a:pt x="1421" y="35"/>
                  </a:cubicBezTo>
                  <a:cubicBezTo>
                    <a:pt x="1422" y="34"/>
                    <a:pt x="1423" y="34"/>
                    <a:pt x="1424" y="34"/>
                  </a:cubicBezTo>
                  <a:cubicBezTo>
                    <a:pt x="1425" y="33"/>
                    <a:pt x="1425" y="32"/>
                    <a:pt x="1426" y="32"/>
                  </a:cubicBezTo>
                  <a:cubicBezTo>
                    <a:pt x="1428" y="31"/>
                    <a:pt x="1430" y="31"/>
                    <a:pt x="1433" y="31"/>
                  </a:cubicBezTo>
                  <a:cubicBezTo>
                    <a:pt x="1435" y="30"/>
                    <a:pt x="1437" y="30"/>
                    <a:pt x="1439" y="29"/>
                  </a:cubicBezTo>
                  <a:cubicBezTo>
                    <a:pt x="1440" y="29"/>
                    <a:pt x="1441" y="28"/>
                    <a:pt x="1441" y="28"/>
                  </a:cubicBezTo>
                  <a:cubicBezTo>
                    <a:pt x="1442" y="27"/>
                    <a:pt x="1442" y="26"/>
                    <a:pt x="1442" y="25"/>
                  </a:cubicBezTo>
                  <a:cubicBezTo>
                    <a:pt x="1443" y="24"/>
                    <a:pt x="1443" y="23"/>
                    <a:pt x="1443" y="22"/>
                  </a:cubicBezTo>
                  <a:cubicBezTo>
                    <a:pt x="1442" y="21"/>
                    <a:pt x="1441" y="20"/>
                    <a:pt x="1441" y="20"/>
                  </a:cubicBezTo>
                  <a:cubicBezTo>
                    <a:pt x="1440" y="19"/>
                    <a:pt x="1439" y="19"/>
                    <a:pt x="1438" y="18"/>
                  </a:cubicBezTo>
                  <a:cubicBezTo>
                    <a:pt x="1437" y="18"/>
                    <a:pt x="1436" y="18"/>
                    <a:pt x="1435" y="18"/>
                  </a:cubicBezTo>
                  <a:cubicBezTo>
                    <a:pt x="1434" y="18"/>
                    <a:pt x="1433" y="17"/>
                    <a:pt x="1432" y="17"/>
                  </a:cubicBezTo>
                  <a:cubicBezTo>
                    <a:pt x="1431" y="16"/>
                    <a:pt x="1430" y="16"/>
                    <a:pt x="1429" y="16"/>
                  </a:cubicBezTo>
                  <a:cubicBezTo>
                    <a:pt x="1427" y="16"/>
                    <a:pt x="1425" y="15"/>
                    <a:pt x="1423" y="15"/>
                  </a:cubicBezTo>
                  <a:cubicBezTo>
                    <a:pt x="1421" y="14"/>
                    <a:pt x="1418" y="16"/>
                    <a:pt x="1417" y="14"/>
                  </a:cubicBezTo>
                  <a:cubicBezTo>
                    <a:pt x="1417" y="13"/>
                    <a:pt x="1417" y="12"/>
                    <a:pt x="1417" y="11"/>
                  </a:cubicBezTo>
                  <a:cubicBezTo>
                    <a:pt x="1417" y="9"/>
                    <a:pt x="1417" y="8"/>
                    <a:pt x="1417" y="7"/>
                  </a:cubicBezTo>
                  <a:cubicBezTo>
                    <a:pt x="1416" y="6"/>
                    <a:pt x="1415" y="4"/>
                    <a:pt x="1413" y="4"/>
                  </a:cubicBezTo>
                  <a:cubicBezTo>
                    <a:pt x="1411" y="4"/>
                    <a:pt x="1409" y="5"/>
                    <a:pt x="1408" y="6"/>
                  </a:cubicBezTo>
                  <a:cubicBezTo>
                    <a:pt x="1407" y="7"/>
                    <a:pt x="1406" y="7"/>
                    <a:pt x="1405" y="7"/>
                  </a:cubicBezTo>
                  <a:cubicBezTo>
                    <a:pt x="1403" y="7"/>
                    <a:pt x="1404" y="6"/>
                    <a:pt x="1403" y="5"/>
                  </a:cubicBezTo>
                  <a:cubicBezTo>
                    <a:pt x="1403" y="2"/>
                    <a:pt x="1400" y="3"/>
                    <a:pt x="1398" y="4"/>
                  </a:cubicBezTo>
                  <a:cubicBezTo>
                    <a:pt x="1397" y="4"/>
                    <a:pt x="1396" y="5"/>
                    <a:pt x="1395" y="5"/>
                  </a:cubicBezTo>
                  <a:cubicBezTo>
                    <a:pt x="1394" y="6"/>
                    <a:pt x="1394" y="6"/>
                    <a:pt x="1393" y="5"/>
                  </a:cubicBezTo>
                  <a:cubicBezTo>
                    <a:pt x="1393" y="4"/>
                    <a:pt x="1393" y="3"/>
                    <a:pt x="1392" y="3"/>
                  </a:cubicBezTo>
                  <a:cubicBezTo>
                    <a:pt x="1391" y="3"/>
                    <a:pt x="1391" y="3"/>
                    <a:pt x="1390" y="3"/>
                  </a:cubicBezTo>
                  <a:cubicBezTo>
                    <a:pt x="1371" y="3"/>
                    <a:pt x="1371" y="3"/>
                    <a:pt x="1371" y="3"/>
                  </a:cubicBezTo>
                  <a:cubicBezTo>
                    <a:pt x="1371" y="3"/>
                    <a:pt x="1371" y="3"/>
                    <a:pt x="1371" y="3"/>
                  </a:cubicBezTo>
                  <a:cubicBezTo>
                    <a:pt x="1370" y="6"/>
                    <a:pt x="1365" y="8"/>
                    <a:pt x="1365" y="12"/>
                  </a:cubicBezTo>
                  <a:cubicBezTo>
                    <a:pt x="1364" y="14"/>
                    <a:pt x="1366" y="16"/>
                    <a:pt x="1366" y="18"/>
                  </a:cubicBezTo>
                  <a:cubicBezTo>
                    <a:pt x="1366" y="20"/>
                    <a:pt x="1363" y="22"/>
                    <a:pt x="1362" y="23"/>
                  </a:cubicBezTo>
                  <a:cubicBezTo>
                    <a:pt x="1361" y="24"/>
                    <a:pt x="1360" y="24"/>
                    <a:pt x="1359" y="24"/>
                  </a:cubicBezTo>
                  <a:cubicBezTo>
                    <a:pt x="1358" y="24"/>
                    <a:pt x="1358" y="23"/>
                    <a:pt x="1358" y="22"/>
                  </a:cubicBezTo>
                  <a:cubicBezTo>
                    <a:pt x="1359" y="22"/>
                    <a:pt x="1360" y="21"/>
                    <a:pt x="1360" y="21"/>
                  </a:cubicBezTo>
                  <a:cubicBezTo>
                    <a:pt x="1361" y="20"/>
                    <a:pt x="1361" y="19"/>
                    <a:pt x="1362" y="18"/>
                  </a:cubicBezTo>
                  <a:cubicBezTo>
                    <a:pt x="1362" y="17"/>
                    <a:pt x="1363" y="17"/>
                    <a:pt x="1362" y="16"/>
                  </a:cubicBezTo>
                  <a:cubicBezTo>
                    <a:pt x="1361" y="15"/>
                    <a:pt x="1359" y="18"/>
                    <a:pt x="1358" y="18"/>
                  </a:cubicBezTo>
                  <a:cubicBezTo>
                    <a:pt x="1357" y="19"/>
                    <a:pt x="1356" y="18"/>
                    <a:pt x="1356" y="18"/>
                  </a:cubicBezTo>
                  <a:cubicBezTo>
                    <a:pt x="1354" y="18"/>
                    <a:pt x="1353" y="18"/>
                    <a:pt x="1352" y="20"/>
                  </a:cubicBezTo>
                  <a:cubicBezTo>
                    <a:pt x="1351" y="20"/>
                    <a:pt x="1351" y="20"/>
                    <a:pt x="1350" y="19"/>
                  </a:cubicBezTo>
                  <a:cubicBezTo>
                    <a:pt x="1350" y="18"/>
                    <a:pt x="1348" y="18"/>
                    <a:pt x="1348" y="17"/>
                  </a:cubicBezTo>
                  <a:cubicBezTo>
                    <a:pt x="1348" y="16"/>
                    <a:pt x="1349" y="16"/>
                    <a:pt x="1350" y="15"/>
                  </a:cubicBezTo>
                  <a:cubicBezTo>
                    <a:pt x="1351" y="15"/>
                    <a:pt x="1352" y="14"/>
                    <a:pt x="1352" y="13"/>
                  </a:cubicBezTo>
                  <a:cubicBezTo>
                    <a:pt x="1354" y="12"/>
                    <a:pt x="1356" y="12"/>
                    <a:pt x="1357" y="11"/>
                  </a:cubicBezTo>
                  <a:cubicBezTo>
                    <a:pt x="1358" y="10"/>
                    <a:pt x="1358" y="9"/>
                    <a:pt x="1359" y="9"/>
                  </a:cubicBezTo>
                  <a:cubicBezTo>
                    <a:pt x="1359" y="8"/>
                    <a:pt x="1360" y="8"/>
                    <a:pt x="1361" y="7"/>
                  </a:cubicBezTo>
                  <a:cubicBezTo>
                    <a:pt x="1361" y="6"/>
                    <a:pt x="1361" y="2"/>
                    <a:pt x="1360" y="3"/>
                  </a:cubicBezTo>
                  <a:cubicBezTo>
                    <a:pt x="1359" y="3"/>
                    <a:pt x="1359" y="4"/>
                    <a:pt x="1359" y="4"/>
                  </a:cubicBezTo>
                  <a:cubicBezTo>
                    <a:pt x="1358" y="5"/>
                    <a:pt x="1357" y="5"/>
                    <a:pt x="1357" y="5"/>
                  </a:cubicBezTo>
                  <a:cubicBezTo>
                    <a:pt x="1355" y="5"/>
                    <a:pt x="1354" y="6"/>
                    <a:pt x="1352" y="6"/>
                  </a:cubicBezTo>
                  <a:cubicBezTo>
                    <a:pt x="1350" y="6"/>
                    <a:pt x="1351" y="4"/>
                    <a:pt x="1349" y="3"/>
                  </a:cubicBezTo>
                  <a:cubicBezTo>
                    <a:pt x="1349" y="3"/>
                    <a:pt x="1349" y="3"/>
                    <a:pt x="1349" y="3"/>
                  </a:cubicBezTo>
                  <a:cubicBezTo>
                    <a:pt x="1331" y="3"/>
                    <a:pt x="1331" y="3"/>
                    <a:pt x="1331" y="3"/>
                  </a:cubicBezTo>
                  <a:cubicBezTo>
                    <a:pt x="1329" y="3"/>
                    <a:pt x="1326" y="3"/>
                    <a:pt x="1326" y="5"/>
                  </a:cubicBezTo>
                  <a:cubicBezTo>
                    <a:pt x="1325" y="6"/>
                    <a:pt x="1326" y="6"/>
                    <a:pt x="1327" y="6"/>
                  </a:cubicBezTo>
                  <a:cubicBezTo>
                    <a:pt x="1328" y="7"/>
                    <a:pt x="1327" y="8"/>
                    <a:pt x="1327" y="9"/>
                  </a:cubicBezTo>
                  <a:cubicBezTo>
                    <a:pt x="1326" y="10"/>
                    <a:pt x="1326" y="11"/>
                    <a:pt x="1325" y="11"/>
                  </a:cubicBezTo>
                  <a:cubicBezTo>
                    <a:pt x="1324" y="11"/>
                    <a:pt x="1322" y="11"/>
                    <a:pt x="1321" y="11"/>
                  </a:cubicBezTo>
                  <a:cubicBezTo>
                    <a:pt x="1319" y="14"/>
                    <a:pt x="1324" y="14"/>
                    <a:pt x="1324" y="16"/>
                  </a:cubicBezTo>
                  <a:cubicBezTo>
                    <a:pt x="1324" y="19"/>
                    <a:pt x="1320" y="16"/>
                    <a:pt x="1319" y="15"/>
                  </a:cubicBezTo>
                  <a:cubicBezTo>
                    <a:pt x="1318" y="15"/>
                    <a:pt x="1317" y="16"/>
                    <a:pt x="1316" y="17"/>
                  </a:cubicBezTo>
                  <a:cubicBezTo>
                    <a:pt x="1315" y="18"/>
                    <a:pt x="1314" y="19"/>
                    <a:pt x="1313" y="20"/>
                  </a:cubicBezTo>
                  <a:cubicBezTo>
                    <a:pt x="1312" y="20"/>
                    <a:pt x="1312" y="20"/>
                    <a:pt x="1312" y="21"/>
                  </a:cubicBezTo>
                  <a:cubicBezTo>
                    <a:pt x="1309" y="25"/>
                    <a:pt x="1309" y="19"/>
                    <a:pt x="1309" y="17"/>
                  </a:cubicBezTo>
                  <a:cubicBezTo>
                    <a:pt x="1310" y="16"/>
                    <a:pt x="1310" y="15"/>
                    <a:pt x="1310" y="14"/>
                  </a:cubicBezTo>
                  <a:cubicBezTo>
                    <a:pt x="1309" y="13"/>
                    <a:pt x="1308" y="12"/>
                    <a:pt x="1308" y="11"/>
                  </a:cubicBezTo>
                  <a:cubicBezTo>
                    <a:pt x="1308" y="10"/>
                    <a:pt x="1308" y="9"/>
                    <a:pt x="1307" y="8"/>
                  </a:cubicBezTo>
                  <a:cubicBezTo>
                    <a:pt x="1307" y="8"/>
                    <a:pt x="1305" y="7"/>
                    <a:pt x="1306" y="6"/>
                  </a:cubicBezTo>
                  <a:cubicBezTo>
                    <a:pt x="1306" y="5"/>
                    <a:pt x="1308" y="6"/>
                    <a:pt x="1309" y="6"/>
                  </a:cubicBezTo>
                  <a:cubicBezTo>
                    <a:pt x="1310" y="6"/>
                    <a:pt x="1310" y="5"/>
                    <a:pt x="1311" y="4"/>
                  </a:cubicBezTo>
                  <a:cubicBezTo>
                    <a:pt x="1311" y="3"/>
                    <a:pt x="1312" y="3"/>
                    <a:pt x="1312" y="3"/>
                  </a:cubicBezTo>
                  <a:cubicBezTo>
                    <a:pt x="1298" y="3"/>
                    <a:pt x="1298" y="3"/>
                    <a:pt x="1298" y="3"/>
                  </a:cubicBezTo>
                  <a:cubicBezTo>
                    <a:pt x="1297" y="3"/>
                    <a:pt x="1297" y="3"/>
                    <a:pt x="1296" y="4"/>
                  </a:cubicBezTo>
                  <a:cubicBezTo>
                    <a:pt x="1294" y="5"/>
                    <a:pt x="1293" y="7"/>
                    <a:pt x="1291" y="9"/>
                  </a:cubicBezTo>
                  <a:cubicBezTo>
                    <a:pt x="1290" y="11"/>
                    <a:pt x="1288" y="11"/>
                    <a:pt x="1286" y="13"/>
                  </a:cubicBezTo>
                  <a:cubicBezTo>
                    <a:pt x="1283" y="16"/>
                    <a:pt x="1281" y="19"/>
                    <a:pt x="1277" y="22"/>
                  </a:cubicBezTo>
                  <a:cubicBezTo>
                    <a:pt x="1277" y="22"/>
                    <a:pt x="1276" y="23"/>
                    <a:pt x="1275" y="23"/>
                  </a:cubicBezTo>
                  <a:cubicBezTo>
                    <a:pt x="1275" y="25"/>
                    <a:pt x="1276" y="24"/>
                    <a:pt x="1276" y="25"/>
                  </a:cubicBezTo>
                  <a:cubicBezTo>
                    <a:pt x="1277" y="25"/>
                    <a:pt x="1277" y="26"/>
                    <a:pt x="1277" y="26"/>
                  </a:cubicBezTo>
                  <a:cubicBezTo>
                    <a:pt x="1277" y="27"/>
                    <a:pt x="1278" y="27"/>
                    <a:pt x="1278" y="27"/>
                  </a:cubicBezTo>
                  <a:cubicBezTo>
                    <a:pt x="1278" y="28"/>
                    <a:pt x="1277" y="29"/>
                    <a:pt x="1276" y="30"/>
                  </a:cubicBezTo>
                  <a:cubicBezTo>
                    <a:pt x="1274" y="31"/>
                    <a:pt x="1273" y="32"/>
                    <a:pt x="1272" y="33"/>
                  </a:cubicBezTo>
                  <a:cubicBezTo>
                    <a:pt x="1271" y="34"/>
                    <a:pt x="1270" y="34"/>
                    <a:pt x="1270" y="35"/>
                  </a:cubicBezTo>
                  <a:cubicBezTo>
                    <a:pt x="1270" y="36"/>
                    <a:pt x="1270" y="37"/>
                    <a:pt x="1269" y="38"/>
                  </a:cubicBezTo>
                  <a:cubicBezTo>
                    <a:pt x="1269" y="37"/>
                    <a:pt x="1268" y="37"/>
                    <a:pt x="1268" y="37"/>
                  </a:cubicBezTo>
                  <a:cubicBezTo>
                    <a:pt x="1268" y="37"/>
                    <a:pt x="1267" y="36"/>
                    <a:pt x="1267" y="36"/>
                  </a:cubicBezTo>
                  <a:cubicBezTo>
                    <a:pt x="1267" y="35"/>
                    <a:pt x="1267" y="33"/>
                    <a:pt x="1265" y="33"/>
                  </a:cubicBezTo>
                  <a:cubicBezTo>
                    <a:pt x="1264" y="33"/>
                    <a:pt x="1264" y="38"/>
                    <a:pt x="1262" y="38"/>
                  </a:cubicBezTo>
                  <a:cubicBezTo>
                    <a:pt x="1262" y="37"/>
                    <a:pt x="1262" y="32"/>
                    <a:pt x="1262" y="31"/>
                  </a:cubicBezTo>
                  <a:cubicBezTo>
                    <a:pt x="1262" y="29"/>
                    <a:pt x="1264" y="28"/>
                    <a:pt x="1264" y="25"/>
                  </a:cubicBezTo>
                  <a:cubicBezTo>
                    <a:pt x="1265" y="24"/>
                    <a:pt x="1264" y="23"/>
                    <a:pt x="1265" y="22"/>
                  </a:cubicBezTo>
                  <a:cubicBezTo>
                    <a:pt x="1266" y="21"/>
                    <a:pt x="1267" y="21"/>
                    <a:pt x="1267" y="20"/>
                  </a:cubicBezTo>
                  <a:cubicBezTo>
                    <a:pt x="1268" y="19"/>
                    <a:pt x="1268" y="18"/>
                    <a:pt x="1267" y="17"/>
                  </a:cubicBezTo>
                  <a:cubicBezTo>
                    <a:pt x="1267" y="16"/>
                    <a:pt x="1266" y="16"/>
                    <a:pt x="1267" y="14"/>
                  </a:cubicBezTo>
                  <a:cubicBezTo>
                    <a:pt x="1268" y="13"/>
                    <a:pt x="1271" y="12"/>
                    <a:pt x="1272" y="11"/>
                  </a:cubicBezTo>
                  <a:cubicBezTo>
                    <a:pt x="1274" y="9"/>
                    <a:pt x="1275" y="7"/>
                    <a:pt x="1277" y="7"/>
                  </a:cubicBezTo>
                  <a:cubicBezTo>
                    <a:pt x="1279" y="6"/>
                    <a:pt x="1281" y="6"/>
                    <a:pt x="1282" y="5"/>
                  </a:cubicBezTo>
                  <a:cubicBezTo>
                    <a:pt x="1283" y="4"/>
                    <a:pt x="1283" y="3"/>
                    <a:pt x="1284" y="3"/>
                  </a:cubicBezTo>
                  <a:cubicBezTo>
                    <a:pt x="1244" y="3"/>
                    <a:pt x="1244" y="3"/>
                    <a:pt x="1244" y="3"/>
                  </a:cubicBezTo>
                  <a:cubicBezTo>
                    <a:pt x="1245" y="4"/>
                    <a:pt x="1249" y="2"/>
                    <a:pt x="1249" y="5"/>
                  </a:cubicBezTo>
                  <a:cubicBezTo>
                    <a:pt x="1249" y="6"/>
                    <a:pt x="1247" y="6"/>
                    <a:pt x="1246" y="6"/>
                  </a:cubicBezTo>
                  <a:cubicBezTo>
                    <a:pt x="1245" y="6"/>
                    <a:pt x="1244" y="7"/>
                    <a:pt x="1243" y="7"/>
                  </a:cubicBezTo>
                  <a:cubicBezTo>
                    <a:pt x="1243" y="8"/>
                    <a:pt x="1242" y="9"/>
                    <a:pt x="1241" y="10"/>
                  </a:cubicBezTo>
                  <a:cubicBezTo>
                    <a:pt x="1241" y="11"/>
                    <a:pt x="1240" y="12"/>
                    <a:pt x="1240" y="13"/>
                  </a:cubicBezTo>
                  <a:cubicBezTo>
                    <a:pt x="1240" y="14"/>
                    <a:pt x="1244" y="17"/>
                    <a:pt x="1241" y="17"/>
                  </a:cubicBezTo>
                  <a:cubicBezTo>
                    <a:pt x="1238" y="18"/>
                    <a:pt x="1236" y="16"/>
                    <a:pt x="1234" y="15"/>
                  </a:cubicBezTo>
                  <a:cubicBezTo>
                    <a:pt x="1231" y="15"/>
                    <a:pt x="1229" y="16"/>
                    <a:pt x="1227" y="18"/>
                  </a:cubicBezTo>
                  <a:cubicBezTo>
                    <a:pt x="1225" y="19"/>
                    <a:pt x="1223" y="21"/>
                    <a:pt x="1221" y="21"/>
                  </a:cubicBezTo>
                  <a:cubicBezTo>
                    <a:pt x="1220" y="22"/>
                    <a:pt x="1217" y="23"/>
                    <a:pt x="1216" y="25"/>
                  </a:cubicBezTo>
                  <a:cubicBezTo>
                    <a:pt x="1215" y="26"/>
                    <a:pt x="1215" y="27"/>
                    <a:pt x="1213" y="28"/>
                  </a:cubicBezTo>
                  <a:cubicBezTo>
                    <a:pt x="1212" y="29"/>
                    <a:pt x="1211" y="30"/>
                    <a:pt x="1211" y="32"/>
                  </a:cubicBezTo>
                  <a:cubicBezTo>
                    <a:pt x="1213" y="32"/>
                    <a:pt x="1214" y="36"/>
                    <a:pt x="1212" y="37"/>
                  </a:cubicBezTo>
                  <a:cubicBezTo>
                    <a:pt x="1211" y="38"/>
                    <a:pt x="1209" y="38"/>
                    <a:pt x="1210" y="39"/>
                  </a:cubicBezTo>
                  <a:cubicBezTo>
                    <a:pt x="1210" y="39"/>
                    <a:pt x="1212" y="40"/>
                    <a:pt x="1212" y="40"/>
                  </a:cubicBezTo>
                  <a:cubicBezTo>
                    <a:pt x="1213" y="41"/>
                    <a:pt x="1214" y="41"/>
                    <a:pt x="1215" y="41"/>
                  </a:cubicBezTo>
                  <a:cubicBezTo>
                    <a:pt x="1216" y="41"/>
                    <a:pt x="1217" y="40"/>
                    <a:pt x="1218" y="41"/>
                  </a:cubicBezTo>
                  <a:cubicBezTo>
                    <a:pt x="1220" y="42"/>
                    <a:pt x="1214" y="43"/>
                    <a:pt x="1213" y="43"/>
                  </a:cubicBezTo>
                  <a:cubicBezTo>
                    <a:pt x="1212" y="44"/>
                    <a:pt x="1211" y="45"/>
                    <a:pt x="1209" y="45"/>
                  </a:cubicBezTo>
                  <a:cubicBezTo>
                    <a:pt x="1208" y="46"/>
                    <a:pt x="1208" y="44"/>
                    <a:pt x="1208" y="43"/>
                  </a:cubicBezTo>
                  <a:cubicBezTo>
                    <a:pt x="1207" y="42"/>
                    <a:pt x="1207" y="41"/>
                    <a:pt x="1206" y="41"/>
                  </a:cubicBezTo>
                  <a:cubicBezTo>
                    <a:pt x="1205" y="41"/>
                    <a:pt x="1204" y="41"/>
                    <a:pt x="1204" y="39"/>
                  </a:cubicBezTo>
                  <a:cubicBezTo>
                    <a:pt x="1205" y="39"/>
                    <a:pt x="1204" y="38"/>
                    <a:pt x="1203" y="37"/>
                  </a:cubicBezTo>
                  <a:cubicBezTo>
                    <a:pt x="1202" y="37"/>
                    <a:pt x="1201" y="38"/>
                    <a:pt x="1200" y="37"/>
                  </a:cubicBezTo>
                  <a:cubicBezTo>
                    <a:pt x="1197" y="35"/>
                    <a:pt x="1202" y="35"/>
                    <a:pt x="1203" y="34"/>
                  </a:cubicBezTo>
                  <a:cubicBezTo>
                    <a:pt x="1204" y="33"/>
                    <a:pt x="1204" y="32"/>
                    <a:pt x="1203" y="32"/>
                  </a:cubicBezTo>
                  <a:cubicBezTo>
                    <a:pt x="1202" y="31"/>
                    <a:pt x="1200" y="32"/>
                    <a:pt x="1199" y="31"/>
                  </a:cubicBezTo>
                  <a:cubicBezTo>
                    <a:pt x="1198" y="30"/>
                    <a:pt x="1199" y="29"/>
                    <a:pt x="1200" y="29"/>
                  </a:cubicBezTo>
                  <a:cubicBezTo>
                    <a:pt x="1201" y="29"/>
                    <a:pt x="1201" y="29"/>
                    <a:pt x="1202" y="29"/>
                  </a:cubicBezTo>
                  <a:cubicBezTo>
                    <a:pt x="1202" y="28"/>
                    <a:pt x="1202" y="28"/>
                    <a:pt x="1203" y="28"/>
                  </a:cubicBezTo>
                  <a:cubicBezTo>
                    <a:pt x="1203" y="28"/>
                    <a:pt x="1204" y="28"/>
                    <a:pt x="1204" y="28"/>
                  </a:cubicBezTo>
                  <a:cubicBezTo>
                    <a:pt x="1204" y="27"/>
                    <a:pt x="1203" y="26"/>
                    <a:pt x="1202" y="26"/>
                  </a:cubicBezTo>
                  <a:cubicBezTo>
                    <a:pt x="1201" y="26"/>
                    <a:pt x="1201" y="26"/>
                    <a:pt x="1200" y="25"/>
                  </a:cubicBezTo>
                  <a:cubicBezTo>
                    <a:pt x="1199" y="24"/>
                    <a:pt x="1199" y="24"/>
                    <a:pt x="1198" y="23"/>
                  </a:cubicBezTo>
                  <a:cubicBezTo>
                    <a:pt x="1197" y="23"/>
                    <a:pt x="1196" y="23"/>
                    <a:pt x="1195" y="23"/>
                  </a:cubicBezTo>
                  <a:cubicBezTo>
                    <a:pt x="1193" y="23"/>
                    <a:pt x="1184" y="22"/>
                    <a:pt x="1184" y="24"/>
                  </a:cubicBezTo>
                  <a:cubicBezTo>
                    <a:pt x="1185" y="25"/>
                    <a:pt x="1186" y="24"/>
                    <a:pt x="1187" y="25"/>
                  </a:cubicBezTo>
                  <a:cubicBezTo>
                    <a:pt x="1188" y="25"/>
                    <a:pt x="1187" y="26"/>
                    <a:pt x="1188" y="27"/>
                  </a:cubicBezTo>
                  <a:cubicBezTo>
                    <a:pt x="1189" y="28"/>
                    <a:pt x="1190" y="27"/>
                    <a:pt x="1191" y="28"/>
                  </a:cubicBezTo>
                  <a:cubicBezTo>
                    <a:pt x="1192" y="29"/>
                    <a:pt x="1191" y="30"/>
                    <a:pt x="1190" y="29"/>
                  </a:cubicBezTo>
                  <a:cubicBezTo>
                    <a:pt x="1189" y="29"/>
                    <a:pt x="1188" y="28"/>
                    <a:pt x="1187" y="28"/>
                  </a:cubicBezTo>
                  <a:cubicBezTo>
                    <a:pt x="1186" y="28"/>
                    <a:pt x="1185" y="29"/>
                    <a:pt x="1185" y="30"/>
                  </a:cubicBezTo>
                  <a:cubicBezTo>
                    <a:pt x="1183" y="32"/>
                    <a:pt x="1184" y="33"/>
                    <a:pt x="1186" y="35"/>
                  </a:cubicBezTo>
                  <a:cubicBezTo>
                    <a:pt x="1186" y="35"/>
                    <a:pt x="1188" y="36"/>
                    <a:pt x="1186" y="37"/>
                  </a:cubicBezTo>
                  <a:cubicBezTo>
                    <a:pt x="1186" y="37"/>
                    <a:pt x="1184" y="36"/>
                    <a:pt x="1183" y="36"/>
                  </a:cubicBezTo>
                  <a:cubicBezTo>
                    <a:pt x="1182" y="36"/>
                    <a:pt x="1182" y="35"/>
                    <a:pt x="1180" y="34"/>
                  </a:cubicBezTo>
                  <a:cubicBezTo>
                    <a:pt x="1179" y="34"/>
                    <a:pt x="1178" y="35"/>
                    <a:pt x="1176" y="34"/>
                  </a:cubicBezTo>
                  <a:cubicBezTo>
                    <a:pt x="1175" y="33"/>
                    <a:pt x="1175" y="33"/>
                    <a:pt x="1174" y="33"/>
                  </a:cubicBezTo>
                  <a:cubicBezTo>
                    <a:pt x="1171" y="33"/>
                    <a:pt x="1169" y="33"/>
                    <a:pt x="1166" y="33"/>
                  </a:cubicBezTo>
                  <a:cubicBezTo>
                    <a:pt x="1164" y="33"/>
                    <a:pt x="1162" y="32"/>
                    <a:pt x="1160" y="31"/>
                  </a:cubicBezTo>
                  <a:cubicBezTo>
                    <a:pt x="1158" y="31"/>
                    <a:pt x="1156" y="31"/>
                    <a:pt x="1154" y="31"/>
                  </a:cubicBezTo>
                  <a:cubicBezTo>
                    <a:pt x="1153" y="30"/>
                    <a:pt x="1152" y="30"/>
                    <a:pt x="1151" y="31"/>
                  </a:cubicBezTo>
                  <a:cubicBezTo>
                    <a:pt x="1150" y="32"/>
                    <a:pt x="1155" y="33"/>
                    <a:pt x="1156" y="33"/>
                  </a:cubicBezTo>
                  <a:cubicBezTo>
                    <a:pt x="1157" y="34"/>
                    <a:pt x="1158" y="33"/>
                    <a:pt x="1159" y="34"/>
                  </a:cubicBezTo>
                  <a:cubicBezTo>
                    <a:pt x="1160" y="35"/>
                    <a:pt x="1160" y="36"/>
                    <a:pt x="1160" y="37"/>
                  </a:cubicBezTo>
                  <a:cubicBezTo>
                    <a:pt x="1160" y="38"/>
                    <a:pt x="1161" y="38"/>
                    <a:pt x="1162" y="38"/>
                  </a:cubicBezTo>
                  <a:cubicBezTo>
                    <a:pt x="1163" y="38"/>
                    <a:pt x="1164" y="39"/>
                    <a:pt x="1165" y="39"/>
                  </a:cubicBezTo>
                  <a:cubicBezTo>
                    <a:pt x="1167" y="40"/>
                    <a:pt x="1169" y="40"/>
                    <a:pt x="1171" y="39"/>
                  </a:cubicBezTo>
                  <a:cubicBezTo>
                    <a:pt x="1172" y="38"/>
                    <a:pt x="1173" y="38"/>
                    <a:pt x="1174" y="37"/>
                  </a:cubicBezTo>
                  <a:cubicBezTo>
                    <a:pt x="1175" y="37"/>
                    <a:pt x="1176" y="36"/>
                    <a:pt x="1177" y="37"/>
                  </a:cubicBezTo>
                  <a:cubicBezTo>
                    <a:pt x="1177" y="38"/>
                    <a:pt x="1176" y="39"/>
                    <a:pt x="1176" y="40"/>
                  </a:cubicBezTo>
                  <a:cubicBezTo>
                    <a:pt x="1176" y="41"/>
                    <a:pt x="1176" y="42"/>
                    <a:pt x="1176" y="43"/>
                  </a:cubicBezTo>
                  <a:cubicBezTo>
                    <a:pt x="1176" y="44"/>
                    <a:pt x="1176" y="45"/>
                    <a:pt x="1175" y="46"/>
                  </a:cubicBezTo>
                  <a:cubicBezTo>
                    <a:pt x="1174" y="46"/>
                    <a:pt x="1173" y="46"/>
                    <a:pt x="1172" y="47"/>
                  </a:cubicBezTo>
                  <a:cubicBezTo>
                    <a:pt x="1171" y="49"/>
                    <a:pt x="1173" y="48"/>
                    <a:pt x="1173" y="49"/>
                  </a:cubicBezTo>
                  <a:cubicBezTo>
                    <a:pt x="1174" y="49"/>
                    <a:pt x="1175" y="50"/>
                    <a:pt x="1174" y="51"/>
                  </a:cubicBezTo>
                  <a:cubicBezTo>
                    <a:pt x="1174" y="53"/>
                    <a:pt x="1173" y="54"/>
                    <a:pt x="1172" y="53"/>
                  </a:cubicBezTo>
                  <a:cubicBezTo>
                    <a:pt x="1171" y="53"/>
                    <a:pt x="1171" y="52"/>
                    <a:pt x="1170" y="52"/>
                  </a:cubicBezTo>
                  <a:cubicBezTo>
                    <a:pt x="1169" y="50"/>
                    <a:pt x="1167" y="51"/>
                    <a:pt x="1165" y="50"/>
                  </a:cubicBezTo>
                  <a:cubicBezTo>
                    <a:pt x="1164" y="50"/>
                    <a:pt x="1163" y="50"/>
                    <a:pt x="1162" y="49"/>
                  </a:cubicBezTo>
                  <a:cubicBezTo>
                    <a:pt x="1160" y="48"/>
                    <a:pt x="1158" y="47"/>
                    <a:pt x="1156" y="46"/>
                  </a:cubicBezTo>
                  <a:cubicBezTo>
                    <a:pt x="1155" y="45"/>
                    <a:pt x="1152" y="43"/>
                    <a:pt x="1152" y="45"/>
                  </a:cubicBezTo>
                  <a:cubicBezTo>
                    <a:pt x="1152" y="46"/>
                    <a:pt x="1153" y="47"/>
                    <a:pt x="1152" y="48"/>
                  </a:cubicBezTo>
                  <a:cubicBezTo>
                    <a:pt x="1152" y="49"/>
                    <a:pt x="1151" y="50"/>
                    <a:pt x="1151" y="51"/>
                  </a:cubicBezTo>
                  <a:cubicBezTo>
                    <a:pt x="1150" y="52"/>
                    <a:pt x="1148" y="52"/>
                    <a:pt x="1147" y="52"/>
                  </a:cubicBezTo>
                  <a:cubicBezTo>
                    <a:pt x="1145" y="51"/>
                    <a:pt x="1146" y="50"/>
                    <a:pt x="1145" y="49"/>
                  </a:cubicBezTo>
                  <a:cubicBezTo>
                    <a:pt x="1145" y="48"/>
                    <a:pt x="1143" y="47"/>
                    <a:pt x="1143" y="47"/>
                  </a:cubicBezTo>
                  <a:cubicBezTo>
                    <a:pt x="1141" y="47"/>
                    <a:pt x="1140" y="49"/>
                    <a:pt x="1138" y="49"/>
                  </a:cubicBezTo>
                  <a:cubicBezTo>
                    <a:pt x="1137" y="49"/>
                    <a:pt x="1136" y="49"/>
                    <a:pt x="1135" y="50"/>
                  </a:cubicBezTo>
                  <a:cubicBezTo>
                    <a:pt x="1133" y="51"/>
                    <a:pt x="1132" y="52"/>
                    <a:pt x="1130" y="53"/>
                  </a:cubicBezTo>
                  <a:cubicBezTo>
                    <a:pt x="1129" y="54"/>
                    <a:pt x="1128" y="54"/>
                    <a:pt x="1128" y="55"/>
                  </a:cubicBezTo>
                  <a:cubicBezTo>
                    <a:pt x="1129" y="56"/>
                    <a:pt x="1130" y="57"/>
                    <a:pt x="1130" y="58"/>
                  </a:cubicBezTo>
                  <a:cubicBezTo>
                    <a:pt x="1130" y="59"/>
                    <a:pt x="1130" y="60"/>
                    <a:pt x="1130" y="61"/>
                  </a:cubicBezTo>
                  <a:cubicBezTo>
                    <a:pt x="1131" y="62"/>
                    <a:pt x="1132" y="62"/>
                    <a:pt x="1132" y="63"/>
                  </a:cubicBezTo>
                  <a:cubicBezTo>
                    <a:pt x="1133" y="66"/>
                    <a:pt x="1128" y="64"/>
                    <a:pt x="1127" y="65"/>
                  </a:cubicBezTo>
                  <a:cubicBezTo>
                    <a:pt x="1126" y="66"/>
                    <a:pt x="1127" y="68"/>
                    <a:pt x="1126" y="69"/>
                  </a:cubicBezTo>
                  <a:cubicBezTo>
                    <a:pt x="1126" y="70"/>
                    <a:pt x="1126" y="70"/>
                    <a:pt x="1125" y="71"/>
                  </a:cubicBezTo>
                  <a:cubicBezTo>
                    <a:pt x="1124" y="73"/>
                    <a:pt x="1122" y="74"/>
                    <a:pt x="1121" y="76"/>
                  </a:cubicBezTo>
                  <a:cubicBezTo>
                    <a:pt x="1120" y="77"/>
                    <a:pt x="1119" y="78"/>
                    <a:pt x="1119" y="77"/>
                  </a:cubicBezTo>
                  <a:cubicBezTo>
                    <a:pt x="1119" y="76"/>
                    <a:pt x="1120" y="75"/>
                    <a:pt x="1121" y="74"/>
                  </a:cubicBezTo>
                  <a:cubicBezTo>
                    <a:pt x="1122" y="72"/>
                    <a:pt x="1123" y="70"/>
                    <a:pt x="1123" y="68"/>
                  </a:cubicBezTo>
                  <a:cubicBezTo>
                    <a:pt x="1123" y="67"/>
                    <a:pt x="1123" y="66"/>
                    <a:pt x="1124" y="65"/>
                  </a:cubicBezTo>
                  <a:cubicBezTo>
                    <a:pt x="1125" y="64"/>
                    <a:pt x="1126" y="64"/>
                    <a:pt x="1126" y="62"/>
                  </a:cubicBezTo>
                  <a:cubicBezTo>
                    <a:pt x="1127" y="60"/>
                    <a:pt x="1126" y="58"/>
                    <a:pt x="1125" y="55"/>
                  </a:cubicBezTo>
                  <a:cubicBezTo>
                    <a:pt x="1125" y="53"/>
                    <a:pt x="1128" y="52"/>
                    <a:pt x="1128" y="49"/>
                  </a:cubicBezTo>
                  <a:cubicBezTo>
                    <a:pt x="1128" y="48"/>
                    <a:pt x="1127" y="47"/>
                    <a:pt x="1126" y="46"/>
                  </a:cubicBezTo>
                  <a:cubicBezTo>
                    <a:pt x="1126" y="45"/>
                    <a:pt x="1126" y="43"/>
                    <a:pt x="1124" y="43"/>
                  </a:cubicBezTo>
                  <a:cubicBezTo>
                    <a:pt x="1123" y="42"/>
                    <a:pt x="1122" y="44"/>
                    <a:pt x="1121" y="45"/>
                  </a:cubicBezTo>
                  <a:cubicBezTo>
                    <a:pt x="1120" y="46"/>
                    <a:pt x="1120" y="46"/>
                    <a:pt x="1119" y="46"/>
                  </a:cubicBezTo>
                  <a:cubicBezTo>
                    <a:pt x="1119" y="47"/>
                    <a:pt x="1118" y="46"/>
                    <a:pt x="1117" y="47"/>
                  </a:cubicBezTo>
                  <a:cubicBezTo>
                    <a:pt x="1117" y="48"/>
                    <a:pt x="1117" y="49"/>
                    <a:pt x="1116" y="50"/>
                  </a:cubicBezTo>
                  <a:cubicBezTo>
                    <a:pt x="1115" y="52"/>
                    <a:pt x="1116" y="50"/>
                    <a:pt x="1114" y="50"/>
                  </a:cubicBezTo>
                  <a:cubicBezTo>
                    <a:pt x="1113" y="50"/>
                    <a:pt x="1113" y="52"/>
                    <a:pt x="1113" y="53"/>
                  </a:cubicBezTo>
                  <a:cubicBezTo>
                    <a:pt x="1113" y="54"/>
                    <a:pt x="1110" y="55"/>
                    <a:pt x="1109" y="57"/>
                  </a:cubicBezTo>
                  <a:cubicBezTo>
                    <a:pt x="1109" y="58"/>
                    <a:pt x="1109" y="59"/>
                    <a:pt x="1109" y="60"/>
                  </a:cubicBezTo>
                  <a:cubicBezTo>
                    <a:pt x="1109" y="62"/>
                    <a:pt x="1110" y="61"/>
                    <a:pt x="1111" y="62"/>
                  </a:cubicBezTo>
                  <a:cubicBezTo>
                    <a:pt x="1112" y="62"/>
                    <a:pt x="1112" y="63"/>
                    <a:pt x="1113" y="63"/>
                  </a:cubicBezTo>
                  <a:cubicBezTo>
                    <a:pt x="1114" y="64"/>
                    <a:pt x="1115" y="64"/>
                    <a:pt x="1115" y="65"/>
                  </a:cubicBezTo>
                  <a:cubicBezTo>
                    <a:pt x="1115" y="67"/>
                    <a:pt x="1113" y="67"/>
                    <a:pt x="1112" y="67"/>
                  </a:cubicBezTo>
                  <a:cubicBezTo>
                    <a:pt x="1111" y="68"/>
                    <a:pt x="1111" y="68"/>
                    <a:pt x="1110" y="69"/>
                  </a:cubicBezTo>
                  <a:cubicBezTo>
                    <a:pt x="1109" y="71"/>
                    <a:pt x="1107" y="71"/>
                    <a:pt x="1106" y="72"/>
                  </a:cubicBezTo>
                  <a:cubicBezTo>
                    <a:pt x="1103" y="75"/>
                    <a:pt x="1104" y="70"/>
                    <a:pt x="1105" y="69"/>
                  </a:cubicBezTo>
                  <a:cubicBezTo>
                    <a:pt x="1105" y="68"/>
                    <a:pt x="1105" y="67"/>
                    <a:pt x="1106" y="66"/>
                  </a:cubicBezTo>
                  <a:cubicBezTo>
                    <a:pt x="1106" y="66"/>
                    <a:pt x="1107" y="66"/>
                    <a:pt x="1108" y="64"/>
                  </a:cubicBezTo>
                  <a:cubicBezTo>
                    <a:pt x="1108" y="62"/>
                    <a:pt x="1106" y="62"/>
                    <a:pt x="1105" y="59"/>
                  </a:cubicBezTo>
                  <a:cubicBezTo>
                    <a:pt x="1105" y="57"/>
                    <a:pt x="1107" y="56"/>
                    <a:pt x="1107" y="54"/>
                  </a:cubicBezTo>
                  <a:cubicBezTo>
                    <a:pt x="1108" y="50"/>
                    <a:pt x="1104" y="52"/>
                    <a:pt x="1102" y="53"/>
                  </a:cubicBezTo>
                  <a:cubicBezTo>
                    <a:pt x="1101" y="53"/>
                    <a:pt x="1100" y="53"/>
                    <a:pt x="1098" y="53"/>
                  </a:cubicBezTo>
                  <a:cubicBezTo>
                    <a:pt x="1096" y="54"/>
                    <a:pt x="1094" y="53"/>
                    <a:pt x="1092" y="54"/>
                  </a:cubicBezTo>
                  <a:cubicBezTo>
                    <a:pt x="1091" y="55"/>
                    <a:pt x="1089" y="56"/>
                    <a:pt x="1088" y="57"/>
                  </a:cubicBezTo>
                  <a:cubicBezTo>
                    <a:pt x="1087" y="58"/>
                    <a:pt x="1085" y="60"/>
                    <a:pt x="1084" y="61"/>
                  </a:cubicBezTo>
                  <a:cubicBezTo>
                    <a:pt x="1083" y="64"/>
                    <a:pt x="1086" y="63"/>
                    <a:pt x="1087" y="64"/>
                  </a:cubicBezTo>
                  <a:cubicBezTo>
                    <a:pt x="1088" y="64"/>
                    <a:pt x="1088" y="65"/>
                    <a:pt x="1088" y="65"/>
                  </a:cubicBezTo>
                  <a:cubicBezTo>
                    <a:pt x="1089" y="66"/>
                    <a:pt x="1090" y="66"/>
                    <a:pt x="1091" y="66"/>
                  </a:cubicBezTo>
                  <a:cubicBezTo>
                    <a:pt x="1093" y="69"/>
                    <a:pt x="1089" y="68"/>
                    <a:pt x="1087" y="68"/>
                  </a:cubicBezTo>
                  <a:cubicBezTo>
                    <a:pt x="1086" y="68"/>
                    <a:pt x="1085" y="68"/>
                    <a:pt x="1085" y="69"/>
                  </a:cubicBezTo>
                  <a:cubicBezTo>
                    <a:pt x="1086" y="70"/>
                    <a:pt x="1087" y="71"/>
                    <a:pt x="1086" y="72"/>
                  </a:cubicBezTo>
                  <a:cubicBezTo>
                    <a:pt x="1086" y="74"/>
                    <a:pt x="1085" y="72"/>
                    <a:pt x="1085" y="71"/>
                  </a:cubicBezTo>
                  <a:cubicBezTo>
                    <a:pt x="1084" y="70"/>
                    <a:pt x="1083" y="70"/>
                    <a:pt x="1082" y="70"/>
                  </a:cubicBezTo>
                  <a:cubicBezTo>
                    <a:pt x="1080" y="70"/>
                    <a:pt x="1078" y="70"/>
                    <a:pt x="1076" y="69"/>
                  </a:cubicBezTo>
                  <a:cubicBezTo>
                    <a:pt x="1075" y="68"/>
                    <a:pt x="1072" y="67"/>
                    <a:pt x="1071" y="69"/>
                  </a:cubicBezTo>
                  <a:cubicBezTo>
                    <a:pt x="1071" y="70"/>
                    <a:pt x="1073" y="70"/>
                    <a:pt x="1074" y="70"/>
                  </a:cubicBezTo>
                  <a:cubicBezTo>
                    <a:pt x="1075" y="70"/>
                    <a:pt x="1075" y="71"/>
                    <a:pt x="1075" y="72"/>
                  </a:cubicBezTo>
                  <a:cubicBezTo>
                    <a:pt x="1076" y="74"/>
                    <a:pt x="1078" y="75"/>
                    <a:pt x="1079" y="76"/>
                  </a:cubicBezTo>
                  <a:cubicBezTo>
                    <a:pt x="1080" y="77"/>
                    <a:pt x="1081" y="77"/>
                    <a:pt x="1082" y="78"/>
                  </a:cubicBezTo>
                  <a:cubicBezTo>
                    <a:pt x="1083" y="78"/>
                    <a:pt x="1083" y="79"/>
                    <a:pt x="1082" y="80"/>
                  </a:cubicBezTo>
                  <a:cubicBezTo>
                    <a:pt x="1081" y="81"/>
                    <a:pt x="1079" y="80"/>
                    <a:pt x="1078" y="80"/>
                  </a:cubicBezTo>
                  <a:cubicBezTo>
                    <a:pt x="1077" y="80"/>
                    <a:pt x="1076" y="80"/>
                    <a:pt x="1075" y="80"/>
                  </a:cubicBezTo>
                  <a:cubicBezTo>
                    <a:pt x="1074" y="80"/>
                    <a:pt x="1073" y="79"/>
                    <a:pt x="1072" y="78"/>
                  </a:cubicBezTo>
                  <a:cubicBezTo>
                    <a:pt x="1070" y="78"/>
                    <a:pt x="1069" y="77"/>
                    <a:pt x="1068" y="76"/>
                  </a:cubicBezTo>
                  <a:cubicBezTo>
                    <a:pt x="1068" y="76"/>
                    <a:pt x="1067" y="75"/>
                    <a:pt x="1067" y="74"/>
                  </a:cubicBezTo>
                  <a:cubicBezTo>
                    <a:pt x="1066" y="73"/>
                    <a:pt x="1066" y="73"/>
                    <a:pt x="1066" y="72"/>
                  </a:cubicBezTo>
                  <a:cubicBezTo>
                    <a:pt x="1067" y="70"/>
                    <a:pt x="1063" y="69"/>
                    <a:pt x="1062" y="70"/>
                  </a:cubicBezTo>
                  <a:cubicBezTo>
                    <a:pt x="1061" y="70"/>
                    <a:pt x="1061" y="71"/>
                    <a:pt x="1060" y="72"/>
                  </a:cubicBezTo>
                  <a:cubicBezTo>
                    <a:pt x="1060" y="73"/>
                    <a:pt x="1059" y="74"/>
                    <a:pt x="1059" y="75"/>
                  </a:cubicBezTo>
                  <a:cubicBezTo>
                    <a:pt x="1056" y="75"/>
                    <a:pt x="1057" y="72"/>
                    <a:pt x="1057" y="71"/>
                  </a:cubicBezTo>
                  <a:cubicBezTo>
                    <a:pt x="1057" y="69"/>
                    <a:pt x="1056" y="69"/>
                    <a:pt x="1055" y="68"/>
                  </a:cubicBezTo>
                  <a:cubicBezTo>
                    <a:pt x="1053" y="67"/>
                    <a:pt x="1053" y="65"/>
                    <a:pt x="1052" y="65"/>
                  </a:cubicBezTo>
                  <a:cubicBezTo>
                    <a:pt x="1050" y="65"/>
                    <a:pt x="1049" y="67"/>
                    <a:pt x="1048" y="66"/>
                  </a:cubicBezTo>
                  <a:cubicBezTo>
                    <a:pt x="1047" y="65"/>
                    <a:pt x="1047" y="63"/>
                    <a:pt x="1046" y="63"/>
                  </a:cubicBezTo>
                  <a:cubicBezTo>
                    <a:pt x="1044" y="63"/>
                    <a:pt x="1045" y="65"/>
                    <a:pt x="1044" y="66"/>
                  </a:cubicBezTo>
                  <a:cubicBezTo>
                    <a:pt x="1043" y="66"/>
                    <a:pt x="1043" y="65"/>
                    <a:pt x="1042" y="64"/>
                  </a:cubicBezTo>
                  <a:cubicBezTo>
                    <a:pt x="1042" y="63"/>
                    <a:pt x="1040" y="63"/>
                    <a:pt x="1040" y="64"/>
                  </a:cubicBezTo>
                  <a:cubicBezTo>
                    <a:pt x="1040" y="65"/>
                    <a:pt x="1042" y="66"/>
                    <a:pt x="1043" y="66"/>
                  </a:cubicBezTo>
                  <a:cubicBezTo>
                    <a:pt x="1043" y="67"/>
                    <a:pt x="1044" y="68"/>
                    <a:pt x="1044" y="69"/>
                  </a:cubicBezTo>
                  <a:cubicBezTo>
                    <a:pt x="1045" y="70"/>
                    <a:pt x="1045" y="71"/>
                    <a:pt x="1043" y="70"/>
                  </a:cubicBezTo>
                  <a:cubicBezTo>
                    <a:pt x="1042" y="70"/>
                    <a:pt x="1042" y="69"/>
                    <a:pt x="1041" y="69"/>
                  </a:cubicBezTo>
                  <a:cubicBezTo>
                    <a:pt x="1040" y="69"/>
                    <a:pt x="1039" y="69"/>
                    <a:pt x="1038" y="69"/>
                  </a:cubicBezTo>
                  <a:cubicBezTo>
                    <a:pt x="1037" y="69"/>
                    <a:pt x="1035" y="69"/>
                    <a:pt x="1034" y="69"/>
                  </a:cubicBezTo>
                  <a:cubicBezTo>
                    <a:pt x="1034" y="69"/>
                    <a:pt x="1032" y="69"/>
                    <a:pt x="1031" y="69"/>
                  </a:cubicBezTo>
                  <a:cubicBezTo>
                    <a:pt x="1030" y="70"/>
                    <a:pt x="1032" y="71"/>
                    <a:pt x="1033" y="71"/>
                  </a:cubicBezTo>
                  <a:cubicBezTo>
                    <a:pt x="1034" y="71"/>
                    <a:pt x="1034" y="72"/>
                    <a:pt x="1035" y="72"/>
                  </a:cubicBezTo>
                  <a:cubicBezTo>
                    <a:pt x="1036" y="73"/>
                    <a:pt x="1038" y="73"/>
                    <a:pt x="1037" y="74"/>
                  </a:cubicBezTo>
                  <a:cubicBezTo>
                    <a:pt x="1036" y="74"/>
                    <a:pt x="1034" y="74"/>
                    <a:pt x="1033" y="74"/>
                  </a:cubicBezTo>
                  <a:cubicBezTo>
                    <a:pt x="1031" y="74"/>
                    <a:pt x="1028" y="74"/>
                    <a:pt x="1026" y="75"/>
                  </a:cubicBezTo>
                  <a:cubicBezTo>
                    <a:pt x="1024" y="75"/>
                    <a:pt x="1022" y="77"/>
                    <a:pt x="1023" y="78"/>
                  </a:cubicBezTo>
                  <a:cubicBezTo>
                    <a:pt x="1024" y="79"/>
                    <a:pt x="1024" y="79"/>
                    <a:pt x="1025" y="79"/>
                  </a:cubicBezTo>
                  <a:cubicBezTo>
                    <a:pt x="1025" y="79"/>
                    <a:pt x="1025" y="80"/>
                    <a:pt x="1025" y="80"/>
                  </a:cubicBezTo>
                  <a:cubicBezTo>
                    <a:pt x="1026" y="81"/>
                    <a:pt x="1027" y="81"/>
                    <a:pt x="1027" y="82"/>
                  </a:cubicBezTo>
                  <a:cubicBezTo>
                    <a:pt x="1030" y="84"/>
                    <a:pt x="1025" y="84"/>
                    <a:pt x="1024" y="84"/>
                  </a:cubicBezTo>
                  <a:cubicBezTo>
                    <a:pt x="1022" y="85"/>
                    <a:pt x="1023" y="85"/>
                    <a:pt x="1024" y="85"/>
                  </a:cubicBezTo>
                  <a:cubicBezTo>
                    <a:pt x="1025" y="86"/>
                    <a:pt x="1027" y="86"/>
                    <a:pt x="1025" y="87"/>
                  </a:cubicBezTo>
                  <a:cubicBezTo>
                    <a:pt x="1025" y="88"/>
                    <a:pt x="1023" y="87"/>
                    <a:pt x="1023" y="88"/>
                  </a:cubicBezTo>
                  <a:cubicBezTo>
                    <a:pt x="1022" y="89"/>
                    <a:pt x="1022" y="89"/>
                    <a:pt x="1021" y="90"/>
                  </a:cubicBezTo>
                  <a:cubicBezTo>
                    <a:pt x="1019" y="92"/>
                    <a:pt x="1021" y="93"/>
                    <a:pt x="1023" y="92"/>
                  </a:cubicBezTo>
                  <a:cubicBezTo>
                    <a:pt x="1024" y="92"/>
                    <a:pt x="1025" y="92"/>
                    <a:pt x="1026" y="92"/>
                  </a:cubicBezTo>
                  <a:cubicBezTo>
                    <a:pt x="1028" y="92"/>
                    <a:pt x="1027" y="93"/>
                    <a:pt x="1028" y="94"/>
                  </a:cubicBezTo>
                  <a:cubicBezTo>
                    <a:pt x="1029" y="96"/>
                    <a:pt x="1032" y="95"/>
                    <a:pt x="1033" y="93"/>
                  </a:cubicBezTo>
                  <a:cubicBezTo>
                    <a:pt x="1034" y="92"/>
                    <a:pt x="1034" y="91"/>
                    <a:pt x="1035" y="91"/>
                  </a:cubicBezTo>
                  <a:cubicBezTo>
                    <a:pt x="1037" y="91"/>
                    <a:pt x="1038" y="91"/>
                    <a:pt x="1039" y="90"/>
                  </a:cubicBezTo>
                  <a:cubicBezTo>
                    <a:pt x="1040" y="90"/>
                    <a:pt x="1041" y="89"/>
                    <a:pt x="1042" y="89"/>
                  </a:cubicBezTo>
                  <a:cubicBezTo>
                    <a:pt x="1043" y="89"/>
                    <a:pt x="1044" y="90"/>
                    <a:pt x="1046" y="89"/>
                  </a:cubicBezTo>
                  <a:cubicBezTo>
                    <a:pt x="1047" y="89"/>
                    <a:pt x="1048" y="88"/>
                    <a:pt x="1049" y="88"/>
                  </a:cubicBezTo>
                  <a:cubicBezTo>
                    <a:pt x="1051" y="87"/>
                    <a:pt x="1054" y="87"/>
                    <a:pt x="1055" y="85"/>
                  </a:cubicBezTo>
                  <a:cubicBezTo>
                    <a:pt x="1053" y="89"/>
                    <a:pt x="1048" y="87"/>
                    <a:pt x="1045" y="90"/>
                  </a:cubicBezTo>
                  <a:cubicBezTo>
                    <a:pt x="1044" y="91"/>
                    <a:pt x="1044" y="94"/>
                    <a:pt x="1045" y="96"/>
                  </a:cubicBezTo>
                  <a:cubicBezTo>
                    <a:pt x="1045" y="97"/>
                    <a:pt x="1046" y="96"/>
                    <a:pt x="1047" y="98"/>
                  </a:cubicBezTo>
                  <a:cubicBezTo>
                    <a:pt x="1047" y="99"/>
                    <a:pt x="1047" y="99"/>
                    <a:pt x="1048" y="100"/>
                  </a:cubicBezTo>
                  <a:cubicBezTo>
                    <a:pt x="1051" y="102"/>
                    <a:pt x="1047" y="103"/>
                    <a:pt x="1045" y="103"/>
                  </a:cubicBezTo>
                  <a:cubicBezTo>
                    <a:pt x="1044" y="103"/>
                    <a:pt x="1044" y="104"/>
                    <a:pt x="1043" y="104"/>
                  </a:cubicBezTo>
                  <a:cubicBezTo>
                    <a:pt x="1042" y="104"/>
                    <a:pt x="1040" y="104"/>
                    <a:pt x="1041" y="105"/>
                  </a:cubicBezTo>
                  <a:cubicBezTo>
                    <a:pt x="1042" y="106"/>
                    <a:pt x="1044" y="105"/>
                    <a:pt x="1045" y="105"/>
                  </a:cubicBezTo>
                  <a:cubicBezTo>
                    <a:pt x="1046" y="105"/>
                    <a:pt x="1046" y="106"/>
                    <a:pt x="1045" y="107"/>
                  </a:cubicBezTo>
                  <a:cubicBezTo>
                    <a:pt x="1043" y="107"/>
                    <a:pt x="1040" y="104"/>
                    <a:pt x="1039" y="105"/>
                  </a:cubicBezTo>
                  <a:cubicBezTo>
                    <a:pt x="1038" y="106"/>
                    <a:pt x="1041" y="107"/>
                    <a:pt x="1041" y="108"/>
                  </a:cubicBezTo>
                  <a:cubicBezTo>
                    <a:pt x="1041" y="108"/>
                    <a:pt x="1041" y="109"/>
                    <a:pt x="1041" y="109"/>
                  </a:cubicBezTo>
                  <a:cubicBezTo>
                    <a:pt x="1042" y="110"/>
                    <a:pt x="1042" y="111"/>
                    <a:pt x="1041" y="111"/>
                  </a:cubicBezTo>
                  <a:cubicBezTo>
                    <a:pt x="1038" y="112"/>
                    <a:pt x="1036" y="110"/>
                    <a:pt x="1034" y="110"/>
                  </a:cubicBezTo>
                  <a:cubicBezTo>
                    <a:pt x="1032" y="109"/>
                    <a:pt x="1030" y="110"/>
                    <a:pt x="1028" y="111"/>
                  </a:cubicBezTo>
                  <a:cubicBezTo>
                    <a:pt x="1026" y="113"/>
                    <a:pt x="1024" y="112"/>
                    <a:pt x="1022" y="114"/>
                  </a:cubicBezTo>
                  <a:cubicBezTo>
                    <a:pt x="1020" y="115"/>
                    <a:pt x="1018" y="116"/>
                    <a:pt x="1017" y="117"/>
                  </a:cubicBezTo>
                  <a:cubicBezTo>
                    <a:pt x="1015" y="117"/>
                    <a:pt x="1013" y="118"/>
                    <a:pt x="1013" y="120"/>
                  </a:cubicBezTo>
                  <a:cubicBezTo>
                    <a:pt x="1013" y="123"/>
                    <a:pt x="1013" y="124"/>
                    <a:pt x="1016" y="124"/>
                  </a:cubicBezTo>
                  <a:cubicBezTo>
                    <a:pt x="1018" y="124"/>
                    <a:pt x="1020" y="123"/>
                    <a:pt x="1023" y="123"/>
                  </a:cubicBezTo>
                  <a:cubicBezTo>
                    <a:pt x="1025" y="123"/>
                    <a:pt x="1027" y="123"/>
                    <a:pt x="1029" y="123"/>
                  </a:cubicBezTo>
                  <a:cubicBezTo>
                    <a:pt x="1031" y="123"/>
                    <a:pt x="1033" y="124"/>
                    <a:pt x="1035" y="122"/>
                  </a:cubicBezTo>
                  <a:cubicBezTo>
                    <a:pt x="1037" y="121"/>
                    <a:pt x="1039" y="121"/>
                    <a:pt x="1041" y="121"/>
                  </a:cubicBezTo>
                  <a:cubicBezTo>
                    <a:pt x="1042" y="121"/>
                    <a:pt x="1043" y="121"/>
                    <a:pt x="1043" y="122"/>
                  </a:cubicBezTo>
                  <a:cubicBezTo>
                    <a:pt x="1044" y="123"/>
                    <a:pt x="1044" y="123"/>
                    <a:pt x="1045" y="124"/>
                  </a:cubicBezTo>
                  <a:cubicBezTo>
                    <a:pt x="1047" y="124"/>
                    <a:pt x="1048" y="124"/>
                    <a:pt x="1048" y="125"/>
                  </a:cubicBezTo>
                  <a:cubicBezTo>
                    <a:pt x="1049" y="126"/>
                    <a:pt x="1049" y="127"/>
                    <a:pt x="1048" y="127"/>
                  </a:cubicBezTo>
                  <a:cubicBezTo>
                    <a:pt x="1045" y="128"/>
                    <a:pt x="1044" y="127"/>
                    <a:pt x="1042" y="129"/>
                  </a:cubicBezTo>
                  <a:cubicBezTo>
                    <a:pt x="1041" y="130"/>
                    <a:pt x="1040" y="130"/>
                    <a:pt x="1040" y="131"/>
                  </a:cubicBezTo>
                  <a:cubicBezTo>
                    <a:pt x="1038" y="131"/>
                    <a:pt x="1038" y="131"/>
                    <a:pt x="1037" y="132"/>
                  </a:cubicBezTo>
                  <a:cubicBezTo>
                    <a:pt x="1037" y="133"/>
                    <a:pt x="1037" y="134"/>
                    <a:pt x="1036" y="135"/>
                  </a:cubicBezTo>
                  <a:cubicBezTo>
                    <a:pt x="1034" y="135"/>
                    <a:pt x="1034" y="134"/>
                    <a:pt x="1033" y="133"/>
                  </a:cubicBezTo>
                  <a:cubicBezTo>
                    <a:pt x="1033" y="132"/>
                    <a:pt x="1033" y="132"/>
                    <a:pt x="1031" y="131"/>
                  </a:cubicBezTo>
                  <a:cubicBezTo>
                    <a:pt x="1030" y="131"/>
                    <a:pt x="1030" y="130"/>
                    <a:pt x="1029" y="129"/>
                  </a:cubicBezTo>
                  <a:cubicBezTo>
                    <a:pt x="1028" y="127"/>
                    <a:pt x="1026" y="126"/>
                    <a:pt x="1025" y="128"/>
                  </a:cubicBezTo>
                  <a:cubicBezTo>
                    <a:pt x="1024" y="128"/>
                    <a:pt x="1024" y="129"/>
                    <a:pt x="1023" y="130"/>
                  </a:cubicBezTo>
                  <a:cubicBezTo>
                    <a:pt x="1023" y="130"/>
                    <a:pt x="1022" y="130"/>
                    <a:pt x="1021" y="130"/>
                  </a:cubicBezTo>
                  <a:cubicBezTo>
                    <a:pt x="1019" y="131"/>
                    <a:pt x="1019" y="131"/>
                    <a:pt x="1018" y="133"/>
                  </a:cubicBezTo>
                  <a:cubicBezTo>
                    <a:pt x="1017" y="135"/>
                    <a:pt x="1016" y="136"/>
                    <a:pt x="1015" y="136"/>
                  </a:cubicBezTo>
                  <a:cubicBezTo>
                    <a:pt x="1014" y="136"/>
                    <a:pt x="1011" y="134"/>
                    <a:pt x="1010" y="136"/>
                  </a:cubicBezTo>
                  <a:cubicBezTo>
                    <a:pt x="1011" y="136"/>
                    <a:pt x="1015" y="136"/>
                    <a:pt x="1013" y="138"/>
                  </a:cubicBezTo>
                  <a:cubicBezTo>
                    <a:pt x="1012" y="139"/>
                    <a:pt x="1010" y="138"/>
                    <a:pt x="1009" y="139"/>
                  </a:cubicBezTo>
                  <a:cubicBezTo>
                    <a:pt x="1009" y="140"/>
                    <a:pt x="1007" y="141"/>
                    <a:pt x="1009" y="141"/>
                  </a:cubicBezTo>
                  <a:cubicBezTo>
                    <a:pt x="1010" y="141"/>
                    <a:pt x="1010" y="140"/>
                    <a:pt x="1011" y="140"/>
                  </a:cubicBezTo>
                  <a:cubicBezTo>
                    <a:pt x="1012" y="141"/>
                    <a:pt x="1015" y="142"/>
                    <a:pt x="1013" y="143"/>
                  </a:cubicBezTo>
                  <a:cubicBezTo>
                    <a:pt x="1012" y="144"/>
                    <a:pt x="1009" y="142"/>
                    <a:pt x="1008" y="144"/>
                  </a:cubicBezTo>
                  <a:cubicBezTo>
                    <a:pt x="1007" y="145"/>
                    <a:pt x="1009" y="145"/>
                    <a:pt x="1010" y="145"/>
                  </a:cubicBezTo>
                  <a:cubicBezTo>
                    <a:pt x="1010" y="146"/>
                    <a:pt x="1010" y="146"/>
                    <a:pt x="1010" y="147"/>
                  </a:cubicBezTo>
                  <a:cubicBezTo>
                    <a:pt x="1011" y="148"/>
                    <a:pt x="1012" y="147"/>
                    <a:pt x="1011" y="149"/>
                  </a:cubicBezTo>
                  <a:cubicBezTo>
                    <a:pt x="1011" y="150"/>
                    <a:pt x="1009" y="151"/>
                    <a:pt x="1008" y="151"/>
                  </a:cubicBezTo>
                  <a:cubicBezTo>
                    <a:pt x="1007" y="151"/>
                    <a:pt x="1007" y="151"/>
                    <a:pt x="1006" y="152"/>
                  </a:cubicBezTo>
                  <a:cubicBezTo>
                    <a:pt x="1006" y="152"/>
                    <a:pt x="1006" y="153"/>
                    <a:pt x="1005" y="153"/>
                  </a:cubicBezTo>
                  <a:cubicBezTo>
                    <a:pt x="1005" y="151"/>
                    <a:pt x="1005" y="151"/>
                    <a:pt x="1003" y="151"/>
                  </a:cubicBezTo>
                  <a:cubicBezTo>
                    <a:pt x="1002" y="150"/>
                    <a:pt x="1002" y="150"/>
                    <a:pt x="1002" y="149"/>
                  </a:cubicBezTo>
                  <a:cubicBezTo>
                    <a:pt x="1002" y="148"/>
                    <a:pt x="1002" y="146"/>
                    <a:pt x="1002" y="145"/>
                  </a:cubicBezTo>
                  <a:cubicBezTo>
                    <a:pt x="1002" y="144"/>
                    <a:pt x="1002" y="144"/>
                    <a:pt x="1001" y="143"/>
                  </a:cubicBezTo>
                  <a:cubicBezTo>
                    <a:pt x="999" y="141"/>
                    <a:pt x="1001" y="139"/>
                    <a:pt x="1000" y="137"/>
                  </a:cubicBezTo>
                  <a:cubicBezTo>
                    <a:pt x="999" y="136"/>
                    <a:pt x="998" y="136"/>
                    <a:pt x="997" y="135"/>
                  </a:cubicBezTo>
                  <a:cubicBezTo>
                    <a:pt x="996" y="135"/>
                    <a:pt x="996" y="134"/>
                    <a:pt x="995" y="134"/>
                  </a:cubicBezTo>
                  <a:cubicBezTo>
                    <a:pt x="994" y="134"/>
                    <a:pt x="993" y="135"/>
                    <a:pt x="992" y="136"/>
                  </a:cubicBezTo>
                  <a:cubicBezTo>
                    <a:pt x="991" y="137"/>
                    <a:pt x="990" y="138"/>
                    <a:pt x="990" y="138"/>
                  </a:cubicBezTo>
                  <a:cubicBezTo>
                    <a:pt x="989" y="140"/>
                    <a:pt x="988" y="142"/>
                    <a:pt x="985" y="143"/>
                  </a:cubicBezTo>
                  <a:cubicBezTo>
                    <a:pt x="984" y="142"/>
                    <a:pt x="986" y="141"/>
                    <a:pt x="986" y="141"/>
                  </a:cubicBezTo>
                  <a:cubicBezTo>
                    <a:pt x="987" y="140"/>
                    <a:pt x="987" y="139"/>
                    <a:pt x="987" y="138"/>
                  </a:cubicBezTo>
                  <a:cubicBezTo>
                    <a:pt x="986" y="137"/>
                    <a:pt x="986" y="136"/>
                    <a:pt x="984" y="137"/>
                  </a:cubicBezTo>
                  <a:cubicBezTo>
                    <a:pt x="983" y="138"/>
                    <a:pt x="984" y="139"/>
                    <a:pt x="983" y="140"/>
                  </a:cubicBezTo>
                  <a:cubicBezTo>
                    <a:pt x="982" y="141"/>
                    <a:pt x="982" y="140"/>
                    <a:pt x="981" y="139"/>
                  </a:cubicBezTo>
                  <a:cubicBezTo>
                    <a:pt x="980" y="138"/>
                    <a:pt x="979" y="138"/>
                    <a:pt x="978" y="139"/>
                  </a:cubicBezTo>
                  <a:cubicBezTo>
                    <a:pt x="977" y="140"/>
                    <a:pt x="978" y="141"/>
                    <a:pt x="977" y="142"/>
                  </a:cubicBezTo>
                  <a:cubicBezTo>
                    <a:pt x="977" y="142"/>
                    <a:pt x="975" y="142"/>
                    <a:pt x="976" y="144"/>
                  </a:cubicBezTo>
                  <a:cubicBezTo>
                    <a:pt x="978" y="145"/>
                    <a:pt x="980" y="142"/>
                    <a:pt x="982" y="143"/>
                  </a:cubicBezTo>
                  <a:cubicBezTo>
                    <a:pt x="983" y="143"/>
                    <a:pt x="982" y="144"/>
                    <a:pt x="983" y="144"/>
                  </a:cubicBezTo>
                  <a:cubicBezTo>
                    <a:pt x="983" y="144"/>
                    <a:pt x="984" y="144"/>
                    <a:pt x="985" y="144"/>
                  </a:cubicBezTo>
                  <a:cubicBezTo>
                    <a:pt x="986" y="144"/>
                    <a:pt x="987" y="144"/>
                    <a:pt x="988" y="144"/>
                  </a:cubicBezTo>
                  <a:cubicBezTo>
                    <a:pt x="989" y="144"/>
                    <a:pt x="994" y="145"/>
                    <a:pt x="991" y="147"/>
                  </a:cubicBezTo>
                  <a:cubicBezTo>
                    <a:pt x="990" y="148"/>
                    <a:pt x="989" y="148"/>
                    <a:pt x="988" y="148"/>
                  </a:cubicBezTo>
                  <a:cubicBezTo>
                    <a:pt x="987" y="148"/>
                    <a:pt x="986" y="149"/>
                    <a:pt x="985" y="150"/>
                  </a:cubicBezTo>
                  <a:cubicBezTo>
                    <a:pt x="983" y="151"/>
                    <a:pt x="981" y="150"/>
                    <a:pt x="978" y="151"/>
                  </a:cubicBezTo>
                  <a:cubicBezTo>
                    <a:pt x="977" y="151"/>
                    <a:pt x="975" y="152"/>
                    <a:pt x="974" y="153"/>
                  </a:cubicBezTo>
                  <a:cubicBezTo>
                    <a:pt x="971" y="155"/>
                    <a:pt x="972" y="152"/>
                    <a:pt x="970" y="151"/>
                  </a:cubicBezTo>
                  <a:cubicBezTo>
                    <a:pt x="968" y="151"/>
                    <a:pt x="966" y="152"/>
                    <a:pt x="964" y="153"/>
                  </a:cubicBezTo>
                  <a:cubicBezTo>
                    <a:pt x="962" y="153"/>
                    <a:pt x="960" y="155"/>
                    <a:pt x="960" y="157"/>
                  </a:cubicBezTo>
                  <a:cubicBezTo>
                    <a:pt x="960" y="158"/>
                    <a:pt x="961" y="158"/>
                    <a:pt x="961" y="159"/>
                  </a:cubicBezTo>
                  <a:cubicBezTo>
                    <a:pt x="962" y="159"/>
                    <a:pt x="962" y="161"/>
                    <a:pt x="961" y="162"/>
                  </a:cubicBezTo>
                  <a:cubicBezTo>
                    <a:pt x="961" y="163"/>
                    <a:pt x="960" y="164"/>
                    <a:pt x="962" y="164"/>
                  </a:cubicBezTo>
                  <a:cubicBezTo>
                    <a:pt x="963" y="164"/>
                    <a:pt x="963" y="163"/>
                    <a:pt x="964" y="162"/>
                  </a:cubicBezTo>
                  <a:cubicBezTo>
                    <a:pt x="965" y="161"/>
                    <a:pt x="965" y="160"/>
                    <a:pt x="967" y="160"/>
                  </a:cubicBezTo>
                  <a:cubicBezTo>
                    <a:pt x="968" y="161"/>
                    <a:pt x="969" y="161"/>
                    <a:pt x="970" y="160"/>
                  </a:cubicBezTo>
                  <a:cubicBezTo>
                    <a:pt x="972" y="159"/>
                    <a:pt x="972" y="158"/>
                    <a:pt x="974" y="157"/>
                  </a:cubicBezTo>
                  <a:cubicBezTo>
                    <a:pt x="975" y="156"/>
                    <a:pt x="976" y="156"/>
                    <a:pt x="977" y="155"/>
                  </a:cubicBezTo>
                  <a:cubicBezTo>
                    <a:pt x="978" y="155"/>
                    <a:pt x="978" y="154"/>
                    <a:pt x="979" y="154"/>
                  </a:cubicBezTo>
                  <a:cubicBezTo>
                    <a:pt x="981" y="154"/>
                    <a:pt x="981" y="154"/>
                    <a:pt x="982" y="155"/>
                  </a:cubicBezTo>
                  <a:cubicBezTo>
                    <a:pt x="982" y="156"/>
                    <a:pt x="983" y="156"/>
                    <a:pt x="984" y="156"/>
                  </a:cubicBezTo>
                  <a:cubicBezTo>
                    <a:pt x="987" y="158"/>
                    <a:pt x="983" y="159"/>
                    <a:pt x="982" y="160"/>
                  </a:cubicBezTo>
                  <a:cubicBezTo>
                    <a:pt x="981" y="160"/>
                    <a:pt x="980" y="161"/>
                    <a:pt x="979" y="161"/>
                  </a:cubicBezTo>
                  <a:cubicBezTo>
                    <a:pt x="978" y="162"/>
                    <a:pt x="977" y="162"/>
                    <a:pt x="976" y="162"/>
                  </a:cubicBezTo>
                  <a:cubicBezTo>
                    <a:pt x="975" y="163"/>
                    <a:pt x="974" y="163"/>
                    <a:pt x="973" y="163"/>
                  </a:cubicBezTo>
                  <a:cubicBezTo>
                    <a:pt x="972" y="164"/>
                    <a:pt x="972" y="165"/>
                    <a:pt x="974" y="165"/>
                  </a:cubicBezTo>
                  <a:cubicBezTo>
                    <a:pt x="976" y="165"/>
                    <a:pt x="978" y="163"/>
                    <a:pt x="979" y="166"/>
                  </a:cubicBezTo>
                  <a:cubicBezTo>
                    <a:pt x="980" y="168"/>
                    <a:pt x="980" y="170"/>
                    <a:pt x="982" y="171"/>
                  </a:cubicBezTo>
                  <a:cubicBezTo>
                    <a:pt x="983" y="171"/>
                    <a:pt x="984" y="171"/>
                    <a:pt x="985" y="170"/>
                  </a:cubicBezTo>
                  <a:cubicBezTo>
                    <a:pt x="986" y="170"/>
                    <a:pt x="987" y="170"/>
                    <a:pt x="988" y="170"/>
                  </a:cubicBezTo>
                  <a:cubicBezTo>
                    <a:pt x="988" y="169"/>
                    <a:pt x="990" y="168"/>
                    <a:pt x="990" y="169"/>
                  </a:cubicBezTo>
                  <a:cubicBezTo>
                    <a:pt x="991" y="170"/>
                    <a:pt x="989" y="171"/>
                    <a:pt x="989" y="171"/>
                  </a:cubicBezTo>
                  <a:cubicBezTo>
                    <a:pt x="987" y="172"/>
                    <a:pt x="985" y="173"/>
                    <a:pt x="984" y="175"/>
                  </a:cubicBezTo>
                  <a:cubicBezTo>
                    <a:pt x="984" y="176"/>
                    <a:pt x="984" y="177"/>
                    <a:pt x="982" y="177"/>
                  </a:cubicBezTo>
                  <a:cubicBezTo>
                    <a:pt x="981" y="177"/>
                    <a:pt x="981" y="175"/>
                    <a:pt x="980" y="175"/>
                  </a:cubicBezTo>
                  <a:cubicBezTo>
                    <a:pt x="979" y="174"/>
                    <a:pt x="978" y="174"/>
                    <a:pt x="977" y="174"/>
                  </a:cubicBezTo>
                  <a:cubicBezTo>
                    <a:pt x="976" y="174"/>
                    <a:pt x="975" y="173"/>
                    <a:pt x="975" y="172"/>
                  </a:cubicBezTo>
                  <a:cubicBezTo>
                    <a:pt x="973" y="171"/>
                    <a:pt x="971" y="171"/>
                    <a:pt x="968" y="171"/>
                  </a:cubicBezTo>
                  <a:cubicBezTo>
                    <a:pt x="967" y="171"/>
                    <a:pt x="966" y="171"/>
                    <a:pt x="967" y="170"/>
                  </a:cubicBezTo>
                  <a:cubicBezTo>
                    <a:pt x="968" y="170"/>
                    <a:pt x="970" y="169"/>
                    <a:pt x="969" y="167"/>
                  </a:cubicBezTo>
                  <a:cubicBezTo>
                    <a:pt x="968" y="166"/>
                    <a:pt x="966" y="168"/>
                    <a:pt x="966" y="169"/>
                  </a:cubicBezTo>
                  <a:cubicBezTo>
                    <a:pt x="964" y="170"/>
                    <a:pt x="962" y="170"/>
                    <a:pt x="960" y="171"/>
                  </a:cubicBezTo>
                  <a:cubicBezTo>
                    <a:pt x="959" y="172"/>
                    <a:pt x="958" y="172"/>
                    <a:pt x="958" y="173"/>
                  </a:cubicBezTo>
                  <a:cubicBezTo>
                    <a:pt x="960" y="174"/>
                    <a:pt x="963" y="174"/>
                    <a:pt x="964" y="174"/>
                  </a:cubicBezTo>
                  <a:cubicBezTo>
                    <a:pt x="965" y="174"/>
                    <a:pt x="967" y="174"/>
                    <a:pt x="966" y="175"/>
                  </a:cubicBezTo>
                  <a:cubicBezTo>
                    <a:pt x="965" y="175"/>
                    <a:pt x="963" y="176"/>
                    <a:pt x="963" y="176"/>
                  </a:cubicBezTo>
                  <a:cubicBezTo>
                    <a:pt x="962" y="177"/>
                    <a:pt x="962" y="176"/>
                    <a:pt x="961" y="176"/>
                  </a:cubicBezTo>
                  <a:cubicBezTo>
                    <a:pt x="960" y="175"/>
                    <a:pt x="959" y="175"/>
                    <a:pt x="958" y="175"/>
                  </a:cubicBezTo>
                  <a:cubicBezTo>
                    <a:pt x="956" y="176"/>
                    <a:pt x="954" y="178"/>
                    <a:pt x="953" y="179"/>
                  </a:cubicBezTo>
                  <a:cubicBezTo>
                    <a:pt x="952" y="180"/>
                    <a:pt x="952" y="180"/>
                    <a:pt x="951" y="181"/>
                  </a:cubicBezTo>
                  <a:cubicBezTo>
                    <a:pt x="950" y="181"/>
                    <a:pt x="949" y="181"/>
                    <a:pt x="948" y="182"/>
                  </a:cubicBezTo>
                  <a:cubicBezTo>
                    <a:pt x="948" y="184"/>
                    <a:pt x="953" y="183"/>
                    <a:pt x="954" y="182"/>
                  </a:cubicBezTo>
                  <a:cubicBezTo>
                    <a:pt x="956" y="182"/>
                    <a:pt x="958" y="183"/>
                    <a:pt x="960" y="183"/>
                  </a:cubicBezTo>
                  <a:cubicBezTo>
                    <a:pt x="963" y="183"/>
                    <a:pt x="964" y="181"/>
                    <a:pt x="967" y="181"/>
                  </a:cubicBezTo>
                  <a:cubicBezTo>
                    <a:pt x="968" y="181"/>
                    <a:pt x="969" y="182"/>
                    <a:pt x="970" y="182"/>
                  </a:cubicBezTo>
                  <a:cubicBezTo>
                    <a:pt x="971" y="182"/>
                    <a:pt x="971" y="183"/>
                    <a:pt x="972" y="184"/>
                  </a:cubicBezTo>
                  <a:cubicBezTo>
                    <a:pt x="973" y="184"/>
                    <a:pt x="974" y="183"/>
                    <a:pt x="974" y="184"/>
                  </a:cubicBezTo>
                  <a:cubicBezTo>
                    <a:pt x="976" y="184"/>
                    <a:pt x="977" y="185"/>
                    <a:pt x="978" y="186"/>
                  </a:cubicBezTo>
                  <a:cubicBezTo>
                    <a:pt x="978" y="187"/>
                    <a:pt x="980" y="189"/>
                    <a:pt x="979" y="189"/>
                  </a:cubicBezTo>
                  <a:cubicBezTo>
                    <a:pt x="978" y="190"/>
                    <a:pt x="977" y="187"/>
                    <a:pt x="977" y="187"/>
                  </a:cubicBezTo>
                  <a:cubicBezTo>
                    <a:pt x="975" y="186"/>
                    <a:pt x="973" y="188"/>
                    <a:pt x="971" y="188"/>
                  </a:cubicBezTo>
                  <a:cubicBezTo>
                    <a:pt x="970" y="188"/>
                    <a:pt x="970" y="187"/>
                    <a:pt x="969" y="187"/>
                  </a:cubicBezTo>
                  <a:cubicBezTo>
                    <a:pt x="968" y="186"/>
                    <a:pt x="967" y="186"/>
                    <a:pt x="966" y="186"/>
                  </a:cubicBezTo>
                  <a:cubicBezTo>
                    <a:pt x="965" y="186"/>
                    <a:pt x="963" y="186"/>
                    <a:pt x="962" y="186"/>
                  </a:cubicBezTo>
                  <a:cubicBezTo>
                    <a:pt x="960" y="186"/>
                    <a:pt x="958" y="186"/>
                    <a:pt x="956" y="187"/>
                  </a:cubicBezTo>
                  <a:cubicBezTo>
                    <a:pt x="955" y="187"/>
                    <a:pt x="954" y="188"/>
                    <a:pt x="954" y="188"/>
                  </a:cubicBezTo>
                  <a:cubicBezTo>
                    <a:pt x="953" y="188"/>
                    <a:pt x="952" y="188"/>
                    <a:pt x="951" y="188"/>
                  </a:cubicBezTo>
                  <a:cubicBezTo>
                    <a:pt x="949" y="188"/>
                    <a:pt x="945" y="189"/>
                    <a:pt x="946" y="191"/>
                  </a:cubicBezTo>
                  <a:cubicBezTo>
                    <a:pt x="947" y="192"/>
                    <a:pt x="948" y="192"/>
                    <a:pt x="948" y="193"/>
                  </a:cubicBezTo>
                  <a:cubicBezTo>
                    <a:pt x="948" y="193"/>
                    <a:pt x="948" y="194"/>
                    <a:pt x="947" y="194"/>
                  </a:cubicBezTo>
                  <a:cubicBezTo>
                    <a:pt x="946" y="195"/>
                    <a:pt x="944" y="194"/>
                    <a:pt x="943" y="194"/>
                  </a:cubicBezTo>
                  <a:cubicBezTo>
                    <a:pt x="940" y="194"/>
                    <a:pt x="938" y="196"/>
                    <a:pt x="936" y="196"/>
                  </a:cubicBezTo>
                  <a:cubicBezTo>
                    <a:pt x="935" y="196"/>
                    <a:pt x="934" y="197"/>
                    <a:pt x="933" y="197"/>
                  </a:cubicBezTo>
                  <a:cubicBezTo>
                    <a:pt x="932" y="197"/>
                    <a:pt x="931" y="197"/>
                    <a:pt x="930" y="197"/>
                  </a:cubicBezTo>
                  <a:cubicBezTo>
                    <a:pt x="929" y="198"/>
                    <a:pt x="929" y="198"/>
                    <a:pt x="927" y="199"/>
                  </a:cubicBezTo>
                  <a:cubicBezTo>
                    <a:pt x="927" y="199"/>
                    <a:pt x="925" y="199"/>
                    <a:pt x="925" y="200"/>
                  </a:cubicBezTo>
                  <a:cubicBezTo>
                    <a:pt x="924" y="201"/>
                    <a:pt x="926" y="201"/>
                    <a:pt x="926" y="202"/>
                  </a:cubicBezTo>
                  <a:cubicBezTo>
                    <a:pt x="927" y="202"/>
                    <a:pt x="927" y="203"/>
                    <a:pt x="928" y="204"/>
                  </a:cubicBezTo>
                  <a:cubicBezTo>
                    <a:pt x="929" y="206"/>
                    <a:pt x="932" y="205"/>
                    <a:pt x="933" y="206"/>
                  </a:cubicBezTo>
                  <a:cubicBezTo>
                    <a:pt x="933" y="209"/>
                    <a:pt x="928" y="208"/>
                    <a:pt x="927" y="208"/>
                  </a:cubicBezTo>
                  <a:cubicBezTo>
                    <a:pt x="926" y="208"/>
                    <a:pt x="925" y="208"/>
                    <a:pt x="924" y="209"/>
                  </a:cubicBezTo>
                  <a:cubicBezTo>
                    <a:pt x="923" y="210"/>
                    <a:pt x="923" y="210"/>
                    <a:pt x="921" y="210"/>
                  </a:cubicBezTo>
                  <a:cubicBezTo>
                    <a:pt x="920" y="210"/>
                    <a:pt x="919" y="210"/>
                    <a:pt x="918" y="210"/>
                  </a:cubicBezTo>
                  <a:cubicBezTo>
                    <a:pt x="917" y="211"/>
                    <a:pt x="918" y="211"/>
                    <a:pt x="919" y="212"/>
                  </a:cubicBezTo>
                  <a:cubicBezTo>
                    <a:pt x="920" y="212"/>
                    <a:pt x="921" y="212"/>
                    <a:pt x="921" y="213"/>
                  </a:cubicBezTo>
                  <a:cubicBezTo>
                    <a:pt x="920" y="214"/>
                    <a:pt x="919" y="214"/>
                    <a:pt x="918" y="214"/>
                  </a:cubicBezTo>
                  <a:cubicBezTo>
                    <a:pt x="917" y="214"/>
                    <a:pt x="916" y="213"/>
                    <a:pt x="916" y="215"/>
                  </a:cubicBezTo>
                  <a:cubicBezTo>
                    <a:pt x="916" y="216"/>
                    <a:pt x="918" y="215"/>
                    <a:pt x="918" y="216"/>
                  </a:cubicBezTo>
                  <a:cubicBezTo>
                    <a:pt x="919" y="217"/>
                    <a:pt x="918" y="219"/>
                    <a:pt x="919" y="219"/>
                  </a:cubicBezTo>
                  <a:cubicBezTo>
                    <a:pt x="920" y="220"/>
                    <a:pt x="921" y="218"/>
                    <a:pt x="922" y="218"/>
                  </a:cubicBezTo>
                  <a:cubicBezTo>
                    <a:pt x="923" y="217"/>
                    <a:pt x="924" y="217"/>
                    <a:pt x="925" y="217"/>
                  </a:cubicBezTo>
                  <a:cubicBezTo>
                    <a:pt x="926" y="217"/>
                    <a:pt x="927" y="216"/>
                    <a:pt x="928" y="217"/>
                  </a:cubicBezTo>
                  <a:cubicBezTo>
                    <a:pt x="929" y="218"/>
                    <a:pt x="928" y="218"/>
                    <a:pt x="927" y="219"/>
                  </a:cubicBezTo>
                  <a:cubicBezTo>
                    <a:pt x="926" y="219"/>
                    <a:pt x="926" y="220"/>
                    <a:pt x="925" y="221"/>
                  </a:cubicBezTo>
                  <a:cubicBezTo>
                    <a:pt x="924" y="221"/>
                    <a:pt x="923" y="221"/>
                    <a:pt x="922" y="221"/>
                  </a:cubicBezTo>
                  <a:cubicBezTo>
                    <a:pt x="920" y="221"/>
                    <a:pt x="918" y="221"/>
                    <a:pt x="916" y="220"/>
                  </a:cubicBezTo>
                  <a:cubicBezTo>
                    <a:pt x="914" y="220"/>
                    <a:pt x="911" y="220"/>
                    <a:pt x="909" y="221"/>
                  </a:cubicBezTo>
                  <a:cubicBezTo>
                    <a:pt x="907" y="222"/>
                    <a:pt x="907" y="224"/>
                    <a:pt x="908" y="226"/>
                  </a:cubicBezTo>
                  <a:cubicBezTo>
                    <a:pt x="908" y="228"/>
                    <a:pt x="907" y="230"/>
                    <a:pt x="910" y="231"/>
                  </a:cubicBezTo>
                  <a:cubicBezTo>
                    <a:pt x="911" y="231"/>
                    <a:pt x="912" y="230"/>
                    <a:pt x="912" y="232"/>
                  </a:cubicBezTo>
                  <a:cubicBezTo>
                    <a:pt x="913" y="233"/>
                    <a:pt x="913" y="234"/>
                    <a:pt x="912" y="234"/>
                  </a:cubicBezTo>
                  <a:cubicBezTo>
                    <a:pt x="910" y="235"/>
                    <a:pt x="908" y="235"/>
                    <a:pt x="908" y="237"/>
                  </a:cubicBezTo>
                  <a:cubicBezTo>
                    <a:pt x="910" y="238"/>
                    <a:pt x="910" y="237"/>
                    <a:pt x="911" y="236"/>
                  </a:cubicBezTo>
                  <a:cubicBezTo>
                    <a:pt x="912" y="236"/>
                    <a:pt x="913" y="236"/>
                    <a:pt x="914" y="236"/>
                  </a:cubicBezTo>
                  <a:cubicBezTo>
                    <a:pt x="915" y="236"/>
                    <a:pt x="916" y="236"/>
                    <a:pt x="917" y="236"/>
                  </a:cubicBezTo>
                  <a:cubicBezTo>
                    <a:pt x="917" y="236"/>
                    <a:pt x="918" y="235"/>
                    <a:pt x="919" y="234"/>
                  </a:cubicBezTo>
                  <a:cubicBezTo>
                    <a:pt x="920" y="234"/>
                    <a:pt x="921" y="235"/>
                    <a:pt x="922" y="234"/>
                  </a:cubicBezTo>
                  <a:cubicBezTo>
                    <a:pt x="923" y="234"/>
                    <a:pt x="924" y="234"/>
                    <a:pt x="925" y="233"/>
                  </a:cubicBezTo>
                  <a:cubicBezTo>
                    <a:pt x="927" y="232"/>
                    <a:pt x="928" y="232"/>
                    <a:pt x="931" y="233"/>
                  </a:cubicBezTo>
                  <a:cubicBezTo>
                    <a:pt x="932" y="233"/>
                    <a:pt x="933" y="233"/>
                    <a:pt x="934" y="233"/>
                  </a:cubicBezTo>
                  <a:cubicBezTo>
                    <a:pt x="935" y="233"/>
                    <a:pt x="935" y="232"/>
                    <a:pt x="936" y="232"/>
                  </a:cubicBezTo>
                  <a:cubicBezTo>
                    <a:pt x="937" y="231"/>
                    <a:pt x="938" y="231"/>
                    <a:pt x="938" y="232"/>
                  </a:cubicBezTo>
                  <a:cubicBezTo>
                    <a:pt x="938" y="233"/>
                    <a:pt x="937" y="234"/>
                    <a:pt x="936" y="234"/>
                  </a:cubicBezTo>
                  <a:cubicBezTo>
                    <a:pt x="935" y="235"/>
                    <a:pt x="934" y="235"/>
                    <a:pt x="933" y="235"/>
                  </a:cubicBezTo>
                  <a:cubicBezTo>
                    <a:pt x="932" y="235"/>
                    <a:pt x="932" y="236"/>
                    <a:pt x="931" y="237"/>
                  </a:cubicBezTo>
                  <a:cubicBezTo>
                    <a:pt x="930" y="237"/>
                    <a:pt x="929" y="237"/>
                    <a:pt x="928" y="238"/>
                  </a:cubicBezTo>
                  <a:cubicBezTo>
                    <a:pt x="927" y="238"/>
                    <a:pt x="927" y="239"/>
                    <a:pt x="926" y="239"/>
                  </a:cubicBezTo>
                  <a:cubicBezTo>
                    <a:pt x="925" y="238"/>
                    <a:pt x="925" y="237"/>
                    <a:pt x="924" y="236"/>
                  </a:cubicBezTo>
                  <a:cubicBezTo>
                    <a:pt x="923" y="236"/>
                    <a:pt x="922" y="235"/>
                    <a:pt x="922" y="235"/>
                  </a:cubicBezTo>
                  <a:cubicBezTo>
                    <a:pt x="919" y="234"/>
                    <a:pt x="919" y="236"/>
                    <a:pt x="917" y="237"/>
                  </a:cubicBezTo>
                  <a:cubicBezTo>
                    <a:pt x="915" y="238"/>
                    <a:pt x="913" y="235"/>
                    <a:pt x="912" y="237"/>
                  </a:cubicBezTo>
                  <a:cubicBezTo>
                    <a:pt x="911" y="238"/>
                    <a:pt x="911" y="239"/>
                    <a:pt x="910" y="239"/>
                  </a:cubicBezTo>
                  <a:cubicBezTo>
                    <a:pt x="909" y="239"/>
                    <a:pt x="907" y="239"/>
                    <a:pt x="906" y="239"/>
                  </a:cubicBezTo>
                  <a:cubicBezTo>
                    <a:pt x="905" y="239"/>
                    <a:pt x="905" y="240"/>
                    <a:pt x="903" y="241"/>
                  </a:cubicBezTo>
                  <a:cubicBezTo>
                    <a:pt x="902" y="242"/>
                    <a:pt x="901" y="241"/>
                    <a:pt x="901" y="242"/>
                  </a:cubicBezTo>
                  <a:cubicBezTo>
                    <a:pt x="901" y="245"/>
                    <a:pt x="905" y="243"/>
                    <a:pt x="907" y="244"/>
                  </a:cubicBezTo>
                  <a:cubicBezTo>
                    <a:pt x="908" y="246"/>
                    <a:pt x="904" y="246"/>
                    <a:pt x="906" y="248"/>
                  </a:cubicBezTo>
                  <a:cubicBezTo>
                    <a:pt x="907" y="249"/>
                    <a:pt x="910" y="250"/>
                    <a:pt x="909" y="252"/>
                  </a:cubicBezTo>
                  <a:cubicBezTo>
                    <a:pt x="909" y="251"/>
                    <a:pt x="906" y="249"/>
                    <a:pt x="905" y="249"/>
                  </a:cubicBezTo>
                  <a:cubicBezTo>
                    <a:pt x="903" y="248"/>
                    <a:pt x="902" y="250"/>
                    <a:pt x="901" y="252"/>
                  </a:cubicBezTo>
                  <a:cubicBezTo>
                    <a:pt x="900" y="253"/>
                    <a:pt x="898" y="254"/>
                    <a:pt x="896" y="255"/>
                  </a:cubicBezTo>
                  <a:cubicBezTo>
                    <a:pt x="896" y="256"/>
                    <a:pt x="895" y="257"/>
                    <a:pt x="895" y="258"/>
                  </a:cubicBezTo>
                  <a:cubicBezTo>
                    <a:pt x="895" y="259"/>
                    <a:pt x="897" y="259"/>
                    <a:pt x="897" y="260"/>
                  </a:cubicBezTo>
                  <a:cubicBezTo>
                    <a:pt x="897" y="261"/>
                    <a:pt x="896" y="261"/>
                    <a:pt x="895" y="261"/>
                  </a:cubicBezTo>
                  <a:cubicBezTo>
                    <a:pt x="895" y="261"/>
                    <a:pt x="893" y="261"/>
                    <a:pt x="893" y="261"/>
                  </a:cubicBezTo>
                  <a:cubicBezTo>
                    <a:pt x="892" y="262"/>
                    <a:pt x="893" y="263"/>
                    <a:pt x="892" y="264"/>
                  </a:cubicBezTo>
                  <a:cubicBezTo>
                    <a:pt x="892" y="265"/>
                    <a:pt x="891" y="265"/>
                    <a:pt x="890" y="266"/>
                  </a:cubicBezTo>
                  <a:cubicBezTo>
                    <a:pt x="889" y="269"/>
                    <a:pt x="893" y="268"/>
                    <a:pt x="895" y="269"/>
                  </a:cubicBezTo>
                  <a:cubicBezTo>
                    <a:pt x="896" y="269"/>
                    <a:pt x="896" y="270"/>
                    <a:pt x="896" y="271"/>
                  </a:cubicBezTo>
                  <a:cubicBezTo>
                    <a:pt x="897" y="272"/>
                    <a:pt x="897" y="272"/>
                    <a:pt x="898" y="273"/>
                  </a:cubicBezTo>
                  <a:cubicBezTo>
                    <a:pt x="899" y="273"/>
                    <a:pt x="900" y="275"/>
                    <a:pt x="899" y="275"/>
                  </a:cubicBezTo>
                  <a:cubicBezTo>
                    <a:pt x="898" y="276"/>
                    <a:pt x="897" y="275"/>
                    <a:pt x="896" y="275"/>
                  </a:cubicBezTo>
                  <a:cubicBezTo>
                    <a:pt x="896" y="274"/>
                    <a:pt x="895" y="274"/>
                    <a:pt x="894" y="273"/>
                  </a:cubicBezTo>
                  <a:cubicBezTo>
                    <a:pt x="893" y="273"/>
                    <a:pt x="892" y="273"/>
                    <a:pt x="892" y="272"/>
                  </a:cubicBezTo>
                  <a:cubicBezTo>
                    <a:pt x="891" y="271"/>
                    <a:pt x="890" y="269"/>
                    <a:pt x="889" y="268"/>
                  </a:cubicBezTo>
                  <a:cubicBezTo>
                    <a:pt x="887" y="267"/>
                    <a:pt x="887" y="268"/>
                    <a:pt x="887" y="269"/>
                  </a:cubicBezTo>
                  <a:cubicBezTo>
                    <a:pt x="886" y="270"/>
                    <a:pt x="886" y="271"/>
                    <a:pt x="886" y="272"/>
                  </a:cubicBezTo>
                  <a:cubicBezTo>
                    <a:pt x="885" y="273"/>
                    <a:pt x="884" y="274"/>
                    <a:pt x="884" y="275"/>
                  </a:cubicBezTo>
                  <a:cubicBezTo>
                    <a:pt x="883" y="276"/>
                    <a:pt x="883" y="277"/>
                    <a:pt x="883" y="278"/>
                  </a:cubicBezTo>
                  <a:cubicBezTo>
                    <a:pt x="882" y="280"/>
                    <a:pt x="880" y="282"/>
                    <a:pt x="880" y="284"/>
                  </a:cubicBezTo>
                  <a:cubicBezTo>
                    <a:pt x="883" y="285"/>
                    <a:pt x="883" y="283"/>
                    <a:pt x="884" y="282"/>
                  </a:cubicBezTo>
                  <a:cubicBezTo>
                    <a:pt x="885" y="282"/>
                    <a:pt x="886" y="281"/>
                    <a:pt x="887" y="281"/>
                  </a:cubicBezTo>
                  <a:cubicBezTo>
                    <a:pt x="888" y="281"/>
                    <a:pt x="888" y="280"/>
                    <a:pt x="889" y="281"/>
                  </a:cubicBezTo>
                  <a:cubicBezTo>
                    <a:pt x="890" y="281"/>
                    <a:pt x="890" y="282"/>
                    <a:pt x="890" y="283"/>
                  </a:cubicBezTo>
                  <a:cubicBezTo>
                    <a:pt x="890" y="284"/>
                    <a:pt x="891" y="284"/>
                    <a:pt x="891" y="285"/>
                  </a:cubicBezTo>
                  <a:cubicBezTo>
                    <a:pt x="892" y="287"/>
                    <a:pt x="888" y="286"/>
                    <a:pt x="889" y="289"/>
                  </a:cubicBezTo>
                  <a:cubicBezTo>
                    <a:pt x="891" y="290"/>
                    <a:pt x="892" y="288"/>
                    <a:pt x="893" y="288"/>
                  </a:cubicBezTo>
                  <a:cubicBezTo>
                    <a:pt x="894" y="290"/>
                    <a:pt x="891" y="290"/>
                    <a:pt x="890" y="291"/>
                  </a:cubicBezTo>
                  <a:cubicBezTo>
                    <a:pt x="889" y="292"/>
                    <a:pt x="887" y="293"/>
                    <a:pt x="887" y="291"/>
                  </a:cubicBezTo>
                  <a:cubicBezTo>
                    <a:pt x="887" y="290"/>
                    <a:pt x="888" y="289"/>
                    <a:pt x="888" y="288"/>
                  </a:cubicBezTo>
                  <a:cubicBezTo>
                    <a:pt x="888" y="287"/>
                    <a:pt x="888" y="286"/>
                    <a:pt x="887" y="286"/>
                  </a:cubicBezTo>
                  <a:cubicBezTo>
                    <a:pt x="886" y="285"/>
                    <a:pt x="885" y="285"/>
                    <a:pt x="884" y="286"/>
                  </a:cubicBezTo>
                  <a:cubicBezTo>
                    <a:pt x="883" y="286"/>
                    <a:pt x="882" y="285"/>
                    <a:pt x="881" y="285"/>
                  </a:cubicBezTo>
                  <a:cubicBezTo>
                    <a:pt x="879" y="285"/>
                    <a:pt x="879" y="287"/>
                    <a:pt x="878" y="288"/>
                  </a:cubicBezTo>
                  <a:cubicBezTo>
                    <a:pt x="876" y="289"/>
                    <a:pt x="874" y="290"/>
                    <a:pt x="873" y="292"/>
                  </a:cubicBezTo>
                  <a:cubicBezTo>
                    <a:pt x="872" y="294"/>
                    <a:pt x="872" y="296"/>
                    <a:pt x="869" y="297"/>
                  </a:cubicBezTo>
                  <a:cubicBezTo>
                    <a:pt x="868" y="298"/>
                    <a:pt x="866" y="299"/>
                    <a:pt x="865" y="300"/>
                  </a:cubicBezTo>
                  <a:cubicBezTo>
                    <a:pt x="863" y="302"/>
                    <a:pt x="862" y="303"/>
                    <a:pt x="860" y="304"/>
                  </a:cubicBezTo>
                  <a:cubicBezTo>
                    <a:pt x="859" y="305"/>
                    <a:pt x="856" y="306"/>
                    <a:pt x="855" y="307"/>
                  </a:cubicBezTo>
                  <a:cubicBezTo>
                    <a:pt x="855" y="309"/>
                    <a:pt x="859" y="306"/>
                    <a:pt x="860" y="306"/>
                  </a:cubicBezTo>
                  <a:cubicBezTo>
                    <a:pt x="862" y="306"/>
                    <a:pt x="864" y="305"/>
                    <a:pt x="866" y="303"/>
                  </a:cubicBezTo>
                  <a:cubicBezTo>
                    <a:pt x="866" y="303"/>
                    <a:pt x="867" y="302"/>
                    <a:pt x="868" y="302"/>
                  </a:cubicBezTo>
                  <a:cubicBezTo>
                    <a:pt x="870" y="302"/>
                    <a:pt x="869" y="303"/>
                    <a:pt x="868" y="304"/>
                  </a:cubicBezTo>
                  <a:cubicBezTo>
                    <a:pt x="868" y="305"/>
                    <a:pt x="870" y="308"/>
                    <a:pt x="867" y="309"/>
                  </a:cubicBezTo>
                  <a:cubicBezTo>
                    <a:pt x="866" y="309"/>
                    <a:pt x="865" y="309"/>
                    <a:pt x="864" y="309"/>
                  </a:cubicBezTo>
                  <a:cubicBezTo>
                    <a:pt x="863" y="310"/>
                    <a:pt x="861" y="310"/>
                    <a:pt x="861" y="310"/>
                  </a:cubicBezTo>
                  <a:cubicBezTo>
                    <a:pt x="860" y="312"/>
                    <a:pt x="862" y="312"/>
                    <a:pt x="863" y="312"/>
                  </a:cubicBezTo>
                  <a:cubicBezTo>
                    <a:pt x="864" y="312"/>
                    <a:pt x="864" y="313"/>
                    <a:pt x="865" y="314"/>
                  </a:cubicBezTo>
                  <a:cubicBezTo>
                    <a:pt x="866" y="315"/>
                    <a:pt x="867" y="315"/>
                    <a:pt x="867" y="316"/>
                  </a:cubicBezTo>
                  <a:cubicBezTo>
                    <a:pt x="866" y="318"/>
                    <a:pt x="865" y="317"/>
                    <a:pt x="864" y="318"/>
                  </a:cubicBezTo>
                  <a:cubicBezTo>
                    <a:pt x="863" y="318"/>
                    <a:pt x="862" y="319"/>
                    <a:pt x="862" y="320"/>
                  </a:cubicBezTo>
                  <a:cubicBezTo>
                    <a:pt x="862" y="321"/>
                    <a:pt x="863" y="322"/>
                    <a:pt x="862" y="323"/>
                  </a:cubicBezTo>
                  <a:cubicBezTo>
                    <a:pt x="861" y="324"/>
                    <a:pt x="860" y="324"/>
                    <a:pt x="859" y="324"/>
                  </a:cubicBezTo>
                  <a:cubicBezTo>
                    <a:pt x="858" y="325"/>
                    <a:pt x="858" y="326"/>
                    <a:pt x="857" y="327"/>
                  </a:cubicBezTo>
                  <a:cubicBezTo>
                    <a:pt x="856" y="327"/>
                    <a:pt x="856" y="326"/>
                    <a:pt x="857" y="325"/>
                  </a:cubicBezTo>
                  <a:cubicBezTo>
                    <a:pt x="857" y="324"/>
                    <a:pt x="858" y="323"/>
                    <a:pt x="857" y="322"/>
                  </a:cubicBezTo>
                  <a:cubicBezTo>
                    <a:pt x="856" y="320"/>
                    <a:pt x="853" y="321"/>
                    <a:pt x="852" y="320"/>
                  </a:cubicBezTo>
                  <a:cubicBezTo>
                    <a:pt x="851" y="319"/>
                    <a:pt x="850" y="318"/>
                    <a:pt x="849" y="318"/>
                  </a:cubicBezTo>
                  <a:cubicBezTo>
                    <a:pt x="847" y="318"/>
                    <a:pt x="846" y="319"/>
                    <a:pt x="844" y="320"/>
                  </a:cubicBezTo>
                  <a:cubicBezTo>
                    <a:pt x="843" y="320"/>
                    <a:pt x="841" y="322"/>
                    <a:pt x="840" y="323"/>
                  </a:cubicBezTo>
                  <a:cubicBezTo>
                    <a:pt x="838" y="325"/>
                    <a:pt x="836" y="325"/>
                    <a:pt x="834" y="326"/>
                  </a:cubicBezTo>
                  <a:cubicBezTo>
                    <a:pt x="832" y="327"/>
                    <a:pt x="831" y="329"/>
                    <a:pt x="830" y="330"/>
                  </a:cubicBezTo>
                  <a:cubicBezTo>
                    <a:pt x="829" y="330"/>
                    <a:pt x="828" y="331"/>
                    <a:pt x="827" y="332"/>
                  </a:cubicBezTo>
                  <a:cubicBezTo>
                    <a:pt x="826" y="334"/>
                    <a:pt x="828" y="332"/>
                    <a:pt x="829" y="333"/>
                  </a:cubicBezTo>
                  <a:cubicBezTo>
                    <a:pt x="830" y="335"/>
                    <a:pt x="826" y="337"/>
                    <a:pt x="825" y="337"/>
                  </a:cubicBezTo>
                  <a:cubicBezTo>
                    <a:pt x="823" y="339"/>
                    <a:pt x="821" y="340"/>
                    <a:pt x="819" y="341"/>
                  </a:cubicBezTo>
                  <a:cubicBezTo>
                    <a:pt x="818" y="342"/>
                    <a:pt x="818" y="343"/>
                    <a:pt x="817" y="344"/>
                  </a:cubicBezTo>
                  <a:cubicBezTo>
                    <a:pt x="816" y="346"/>
                    <a:pt x="818" y="344"/>
                    <a:pt x="819" y="345"/>
                  </a:cubicBezTo>
                  <a:cubicBezTo>
                    <a:pt x="820" y="347"/>
                    <a:pt x="815" y="349"/>
                    <a:pt x="815" y="350"/>
                  </a:cubicBezTo>
                  <a:cubicBezTo>
                    <a:pt x="813" y="351"/>
                    <a:pt x="811" y="352"/>
                    <a:pt x="810" y="354"/>
                  </a:cubicBezTo>
                  <a:cubicBezTo>
                    <a:pt x="809" y="354"/>
                    <a:pt x="805" y="357"/>
                    <a:pt x="807" y="358"/>
                  </a:cubicBezTo>
                  <a:cubicBezTo>
                    <a:pt x="807" y="358"/>
                    <a:pt x="808" y="357"/>
                    <a:pt x="808" y="357"/>
                  </a:cubicBezTo>
                  <a:cubicBezTo>
                    <a:pt x="809" y="357"/>
                    <a:pt x="809" y="358"/>
                    <a:pt x="809" y="358"/>
                  </a:cubicBezTo>
                  <a:cubicBezTo>
                    <a:pt x="810" y="359"/>
                    <a:pt x="811" y="359"/>
                    <a:pt x="812" y="358"/>
                  </a:cubicBezTo>
                  <a:cubicBezTo>
                    <a:pt x="813" y="358"/>
                    <a:pt x="815" y="354"/>
                    <a:pt x="817" y="356"/>
                  </a:cubicBezTo>
                  <a:cubicBezTo>
                    <a:pt x="818" y="358"/>
                    <a:pt x="814" y="360"/>
                    <a:pt x="814" y="362"/>
                  </a:cubicBezTo>
                  <a:cubicBezTo>
                    <a:pt x="814" y="363"/>
                    <a:pt x="815" y="363"/>
                    <a:pt x="816" y="364"/>
                  </a:cubicBezTo>
                  <a:cubicBezTo>
                    <a:pt x="817" y="365"/>
                    <a:pt x="816" y="366"/>
                    <a:pt x="817" y="367"/>
                  </a:cubicBezTo>
                  <a:cubicBezTo>
                    <a:pt x="819" y="368"/>
                    <a:pt x="822" y="367"/>
                    <a:pt x="824" y="366"/>
                  </a:cubicBezTo>
                  <a:cubicBezTo>
                    <a:pt x="826" y="365"/>
                    <a:pt x="827" y="363"/>
                    <a:pt x="829" y="363"/>
                  </a:cubicBezTo>
                  <a:cubicBezTo>
                    <a:pt x="830" y="362"/>
                    <a:pt x="831" y="362"/>
                    <a:pt x="832" y="362"/>
                  </a:cubicBezTo>
                  <a:cubicBezTo>
                    <a:pt x="834" y="362"/>
                    <a:pt x="834" y="361"/>
                    <a:pt x="836" y="361"/>
                  </a:cubicBezTo>
                  <a:cubicBezTo>
                    <a:pt x="836" y="361"/>
                    <a:pt x="837" y="361"/>
                    <a:pt x="837" y="360"/>
                  </a:cubicBezTo>
                  <a:cubicBezTo>
                    <a:pt x="838" y="360"/>
                    <a:pt x="838" y="360"/>
                    <a:pt x="838" y="359"/>
                  </a:cubicBezTo>
                  <a:cubicBezTo>
                    <a:pt x="839" y="359"/>
                    <a:pt x="840" y="358"/>
                    <a:pt x="841" y="357"/>
                  </a:cubicBezTo>
                  <a:cubicBezTo>
                    <a:pt x="842" y="356"/>
                    <a:pt x="845" y="354"/>
                    <a:pt x="847" y="354"/>
                  </a:cubicBezTo>
                  <a:cubicBezTo>
                    <a:pt x="848" y="354"/>
                    <a:pt x="849" y="354"/>
                    <a:pt x="849" y="352"/>
                  </a:cubicBezTo>
                  <a:cubicBezTo>
                    <a:pt x="850" y="351"/>
                    <a:pt x="849" y="351"/>
                    <a:pt x="848" y="349"/>
                  </a:cubicBezTo>
                  <a:cubicBezTo>
                    <a:pt x="848" y="349"/>
                    <a:pt x="848" y="347"/>
                    <a:pt x="847" y="347"/>
                  </a:cubicBezTo>
                  <a:cubicBezTo>
                    <a:pt x="845" y="347"/>
                    <a:pt x="846" y="349"/>
                    <a:pt x="845" y="350"/>
                  </a:cubicBezTo>
                  <a:cubicBezTo>
                    <a:pt x="844" y="350"/>
                    <a:pt x="842" y="350"/>
                    <a:pt x="843" y="348"/>
                  </a:cubicBezTo>
                  <a:cubicBezTo>
                    <a:pt x="843" y="347"/>
                    <a:pt x="845" y="347"/>
                    <a:pt x="846" y="347"/>
                  </a:cubicBezTo>
                  <a:cubicBezTo>
                    <a:pt x="847" y="346"/>
                    <a:pt x="847" y="345"/>
                    <a:pt x="848" y="345"/>
                  </a:cubicBezTo>
                  <a:cubicBezTo>
                    <a:pt x="849" y="344"/>
                    <a:pt x="850" y="344"/>
                    <a:pt x="851" y="343"/>
                  </a:cubicBezTo>
                  <a:cubicBezTo>
                    <a:pt x="853" y="342"/>
                    <a:pt x="856" y="337"/>
                    <a:pt x="858" y="339"/>
                  </a:cubicBezTo>
                  <a:cubicBezTo>
                    <a:pt x="859" y="339"/>
                    <a:pt x="858" y="340"/>
                    <a:pt x="859" y="340"/>
                  </a:cubicBezTo>
                  <a:cubicBezTo>
                    <a:pt x="859" y="341"/>
                    <a:pt x="859" y="341"/>
                    <a:pt x="860" y="341"/>
                  </a:cubicBezTo>
                  <a:cubicBezTo>
                    <a:pt x="862" y="343"/>
                    <a:pt x="859" y="343"/>
                    <a:pt x="858" y="344"/>
                  </a:cubicBezTo>
                  <a:cubicBezTo>
                    <a:pt x="857" y="344"/>
                    <a:pt x="856" y="345"/>
                    <a:pt x="855" y="346"/>
                  </a:cubicBezTo>
                  <a:cubicBezTo>
                    <a:pt x="854" y="346"/>
                    <a:pt x="853" y="346"/>
                    <a:pt x="853" y="347"/>
                  </a:cubicBezTo>
                  <a:cubicBezTo>
                    <a:pt x="852" y="347"/>
                    <a:pt x="851" y="348"/>
                    <a:pt x="851" y="348"/>
                  </a:cubicBezTo>
                  <a:cubicBezTo>
                    <a:pt x="850" y="350"/>
                    <a:pt x="852" y="349"/>
                    <a:pt x="853" y="349"/>
                  </a:cubicBezTo>
                  <a:cubicBezTo>
                    <a:pt x="854" y="350"/>
                    <a:pt x="853" y="351"/>
                    <a:pt x="855" y="351"/>
                  </a:cubicBezTo>
                  <a:cubicBezTo>
                    <a:pt x="856" y="351"/>
                    <a:pt x="857" y="351"/>
                    <a:pt x="858" y="351"/>
                  </a:cubicBezTo>
                  <a:cubicBezTo>
                    <a:pt x="861" y="352"/>
                    <a:pt x="857" y="355"/>
                    <a:pt x="855" y="355"/>
                  </a:cubicBezTo>
                  <a:cubicBezTo>
                    <a:pt x="854" y="355"/>
                    <a:pt x="853" y="355"/>
                    <a:pt x="852" y="356"/>
                  </a:cubicBezTo>
                  <a:cubicBezTo>
                    <a:pt x="851" y="357"/>
                    <a:pt x="851" y="357"/>
                    <a:pt x="850" y="358"/>
                  </a:cubicBezTo>
                  <a:cubicBezTo>
                    <a:pt x="848" y="359"/>
                    <a:pt x="846" y="359"/>
                    <a:pt x="844" y="360"/>
                  </a:cubicBezTo>
                  <a:cubicBezTo>
                    <a:pt x="843" y="360"/>
                    <a:pt x="842" y="361"/>
                    <a:pt x="841" y="362"/>
                  </a:cubicBezTo>
                  <a:cubicBezTo>
                    <a:pt x="840" y="362"/>
                    <a:pt x="838" y="363"/>
                    <a:pt x="838" y="364"/>
                  </a:cubicBezTo>
                  <a:cubicBezTo>
                    <a:pt x="839" y="364"/>
                    <a:pt x="840" y="364"/>
                    <a:pt x="841" y="364"/>
                  </a:cubicBezTo>
                  <a:cubicBezTo>
                    <a:pt x="843" y="365"/>
                    <a:pt x="842" y="365"/>
                    <a:pt x="841" y="366"/>
                  </a:cubicBezTo>
                  <a:cubicBezTo>
                    <a:pt x="841" y="367"/>
                    <a:pt x="842" y="367"/>
                    <a:pt x="842" y="368"/>
                  </a:cubicBezTo>
                  <a:cubicBezTo>
                    <a:pt x="842" y="370"/>
                    <a:pt x="839" y="371"/>
                    <a:pt x="837" y="371"/>
                  </a:cubicBezTo>
                  <a:cubicBezTo>
                    <a:pt x="836" y="371"/>
                    <a:pt x="835" y="371"/>
                    <a:pt x="834" y="371"/>
                  </a:cubicBezTo>
                  <a:cubicBezTo>
                    <a:pt x="832" y="371"/>
                    <a:pt x="829" y="370"/>
                    <a:pt x="827" y="371"/>
                  </a:cubicBezTo>
                  <a:cubicBezTo>
                    <a:pt x="825" y="372"/>
                    <a:pt x="823" y="373"/>
                    <a:pt x="821" y="374"/>
                  </a:cubicBezTo>
                  <a:cubicBezTo>
                    <a:pt x="819" y="374"/>
                    <a:pt x="817" y="375"/>
                    <a:pt x="815" y="375"/>
                  </a:cubicBezTo>
                  <a:cubicBezTo>
                    <a:pt x="814" y="373"/>
                    <a:pt x="816" y="371"/>
                    <a:pt x="816" y="369"/>
                  </a:cubicBezTo>
                  <a:cubicBezTo>
                    <a:pt x="816" y="367"/>
                    <a:pt x="814" y="366"/>
                    <a:pt x="813" y="365"/>
                  </a:cubicBezTo>
                  <a:cubicBezTo>
                    <a:pt x="812" y="363"/>
                    <a:pt x="812" y="362"/>
                    <a:pt x="810" y="361"/>
                  </a:cubicBezTo>
                  <a:cubicBezTo>
                    <a:pt x="808" y="360"/>
                    <a:pt x="806" y="361"/>
                    <a:pt x="804" y="362"/>
                  </a:cubicBezTo>
                  <a:cubicBezTo>
                    <a:pt x="803" y="363"/>
                    <a:pt x="802" y="363"/>
                    <a:pt x="801" y="363"/>
                  </a:cubicBezTo>
                  <a:cubicBezTo>
                    <a:pt x="800" y="363"/>
                    <a:pt x="799" y="364"/>
                    <a:pt x="798" y="365"/>
                  </a:cubicBezTo>
                  <a:cubicBezTo>
                    <a:pt x="797" y="365"/>
                    <a:pt x="793" y="367"/>
                    <a:pt x="795" y="368"/>
                  </a:cubicBezTo>
                  <a:cubicBezTo>
                    <a:pt x="797" y="368"/>
                    <a:pt x="801" y="368"/>
                    <a:pt x="799" y="371"/>
                  </a:cubicBezTo>
                  <a:cubicBezTo>
                    <a:pt x="799" y="372"/>
                    <a:pt x="797" y="372"/>
                    <a:pt x="796" y="372"/>
                  </a:cubicBezTo>
                  <a:cubicBezTo>
                    <a:pt x="795" y="373"/>
                    <a:pt x="795" y="374"/>
                    <a:pt x="794" y="374"/>
                  </a:cubicBezTo>
                  <a:cubicBezTo>
                    <a:pt x="791" y="376"/>
                    <a:pt x="791" y="373"/>
                    <a:pt x="791" y="371"/>
                  </a:cubicBezTo>
                  <a:cubicBezTo>
                    <a:pt x="790" y="369"/>
                    <a:pt x="787" y="370"/>
                    <a:pt x="786" y="370"/>
                  </a:cubicBezTo>
                  <a:cubicBezTo>
                    <a:pt x="784" y="370"/>
                    <a:pt x="782" y="370"/>
                    <a:pt x="780" y="371"/>
                  </a:cubicBezTo>
                  <a:cubicBezTo>
                    <a:pt x="779" y="372"/>
                    <a:pt x="777" y="374"/>
                    <a:pt x="776" y="375"/>
                  </a:cubicBezTo>
                  <a:cubicBezTo>
                    <a:pt x="775" y="376"/>
                    <a:pt x="774" y="377"/>
                    <a:pt x="776" y="378"/>
                  </a:cubicBezTo>
                  <a:cubicBezTo>
                    <a:pt x="777" y="378"/>
                    <a:pt x="777" y="379"/>
                    <a:pt x="778" y="379"/>
                  </a:cubicBezTo>
                  <a:cubicBezTo>
                    <a:pt x="779" y="379"/>
                    <a:pt x="780" y="379"/>
                    <a:pt x="780" y="380"/>
                  </a:cubicBezTo>
                  <a:cubicBezTo>
                    <a:pt x="782" y="382"/>
                    <a:pt x="778" y="381"/>
                    <a:pt x="776" y="382"/>
                  </a:cubicBezTo>
                  <a:cubicBezTo>
                    <a:pt x="774" y="383"/>
                    <a:pt x="773" y="383"/>
                    <a:pt x="770" y="382"/>
                  </a:cubicBezTo>
                  <a:cubicBezTo>
                    <a:pt x="769" y="382"/>
                    <a:pt x="768" y="382"/>
                    <a:pt x="768" y="383"/>
                  </a:cubicBezTo>
                  <a:cubicBezTo>
                    <a:pt x="767" y="383"/>
                    <a:pt x="767" y="384"/>
                    <a:pt x="767" y="384"/>
                  </a:cubicBezTo>
                  <a:cubicBezTo>
                    <a:pt x="766" y="384"/>
                    <a:pt x="766" y="384"/>
                    <a:pt x="765" y="384"/>
                  </a:cubicBezTo>
                  <a:cubicBezTo>
                    <a:pt x="764" y="384"/>
                    <a:pt x="763" y="385"/>
                    <a:pt x="764" y="386"/>
                  </a:cubicBezTo>
                  <a:cubicBezTo>
                    <a:pt x="765" y="387"/>
                    <a:pt x="766" y="387"/>
                    <a:pt x="767" y="388"/>
                  </a:cubicBezTo>
                  <a:cubicBezTo>
                    <a:pt x="767" y="389"/>
                    <a:pt x="767" y="390"/>
                    <a:pt x="768" y="390"/>
                  </a:cubicBezTo>
                  <a:cubicBezTo>
                    <a:pt x="769" y="390"/>
                    <a:pt x="771" y="390"/>
                    <a:pt x="772" y="390"/>
                  </a:cubicBezTo>
                  <a:cubicBezTo>
                    <a:pt x="773" y="390"/>
                    <a:pt x="773" y="390"/>
                    <a:pt x="774" y="391"/>
                  </a:cubicBezTo>
                  <a:cubicBezTo>
                    <a:pt x="775" y="391"/>
                    <a:pt x="777" y="391"/>
                    <a:pt x="777" y="392"/>
                  </a:cubicBezTo>
                  <a:cubicBezTo>
                    <a:pt x="778" y="392"/>
                    <a:pt x="780" y="397"/>
                    <a:pt x="780" y="398"/>
                  </a:cubicBezTo>
                  <a:cubicBezTo>
                    <a:pt x="779" y="399"/>
                    <a:pt x="779" y="397"/>
                    <a:pt x="778" y="397"/>
                  </a:cubicBezTo>
                  <a:cubicBezTo>
                    <a:pt x="777" y="396"/>
                    <a:pt x="776" y="396"/>
                    <a:pt x="775" y="396"/>
                  </a:cubicBezTo>
                  <a:cubicBezTo>
                    <a:pt x="772" y="396"/>
                    <a:pt x="771" y="396"/>
                    <a:pt x="770" y="394"/>
                  </a:cubicBezTo>
                  <a:cubicBezTo>
                    <a:pt x="769" y="393"/>
                    <a:pt x="769" y="392"/>
                    <a:pt x="768" y="391"/>
                  </a:cubicBezTo>
                  <a:cubicBezTo>
                    <a:pt x="767" y="391"/>
                    <a:pt x="767" y="390"/>
                    <a:pt x="766" y="390"/>
                  </a:cubicBezTo>
                  <a:cubicBezTo>
                    <a:pt x="765" y="389"/>
                    <a:pt x="763" y="387"/>
                    <a:pt x="762" y="386"/>
                  </a:cubicBezTo>
                  <a:cubicBezTo>
                    <a:pt x="760" y="386"/>
                    <a:pt x="757" y="387"/>
                    <a:pt x="757" y="389"/>
                  </a:cubicBezTo>
                  <a:cubicBezTo>
                    <a:pt x="758" y="391"/>
                    <a:pt x="761" y="391"/>
                    <a:pt x="763" y="393"/>
                  </a:cubicBezTo>
                  <a:cubicBezTo>
                    <a:pt x="763" y="394"/>
                    <a:pt x="764" y="394"/>
                    <a:pt x="765" y="395"/>
                  </a:cubicBezTo>
                  <a:cubicBezTo>
                    <a:pt x="765" y="396"/>
                    <a:pt x="766" y="396"/>
                    <a:pt x="767" y="397"/>
                  </a:cubicBezTo>
                  <a:cubicBezTo>
                    <a:pt x="767" y="398"/>
                    <a:pt x="765" y="399"/>
                    <a:pt x="765" y="398"/>
                  </a:cubicBezTo>
                  <a:cubicBezTo>
                    <a:pt x="764" y="398"/>
                    <a:pt x="763" y="396"/>
                    <a:pt x="763" y="396"/>
                  </a:cubicBezTo>
                  <a:cubicBezTo>
                    <a:pt x="762" y="395"/>
                    <a:pt x="761" y="395"/>
                    <a:pt x="760" y="395"/>
                  </a:cubicBezTo>
                  <a:cubicBezTo>
                    <a:pt x="759" y="394"/>
                    <a:pt x="759" y="393"/>
                    <a:pt x="758" y="393"/>
                  </a:cubicBezTo>
                  <a:cubicBezTo>
                    <a:pt x="755" y="392"/>
                    <a:pt x="751" y="393"/>
                    <a:pt x="749" y="394"/>
                  </a:cubicBezTo>
                  <a:cubicBezTo>
                    <a:pt x="747" y="394"/>
                    <a:pt x="743" y="394"/>
                    <a:pt x="742" y="392"/>
                  </a:cubicBezTo>
                  <a:cubicBezTo>
                    <a:pt x="740" y="391"/>
                    <a:pt x="738" y="389"/>
                    <a:pt x="736" y="390"/>
                  </a:cubicBezTo>
                  <a:cubicBezTo>
                    <a:pt x="735" y="391"/>
                    <a:pt x="735" y="392"/>
                    <a:pt x="733" y="392"/>
                  </a:cubicBezTo>
                  <a:cubicBezTo>
                    <a:pt x="732" y="392"/>
                    <a:pt x="731" y="393"/>
                    <a:pt x="730" y="393"/>
                  </a:cubicBezTo>
                  <a:cubicBezTo>
                    <a:pt x="729" y="394"/>
                    <a:pt x="727" y="394"/>
                    <a:pt x="728" y="396"/>
                  </a:cubicBezTo>
                  <a:cubicBezTo>
                    <a:pt x="728" y="397"/>
                    <a:pt x="728" y="396"/>
                    <a:pt x="729" y="397"/>
                  </a:cubicBezTo>
                  <a:cubicBezTo>
                    <a:pt x="730" y="397"/>
                    <a:pt x="730" y="397"/>
                    <a:pt x="731" y="398"/>
                  </a:cubicBezTo>
                  <a:cubicBezTo>
                    <a:pt x="732" y="399"/>
                    <a:pt x="733" y="399"/>
                    <a:pt x="732" y="401"/>
                  </a:cubicBezTo>
                  <a:cubicBezTo>
                    <a:pt x="731" y="401"/>
                    <a:pt x="727" y="402"/>
                    <a:pt x="729" y="404"/>
                  </a:cubicBezTo>
                  <a:cubicBezTo>
                    <a:pt x="730" y="404"/>
                    <a:pt x="733" y="404"/>
                    <a:pt x="734" y="404"/>
                  </a:cubicBezTo>
                  <a:cubicBezTo>
                    <a:pt x="736" y="403"/>
                    <a:pt x="738" y="403"/>
                    <a:pt x="740" y="403"/>
                  </a:cubicBezTo>
                  <a:cubicBezTo>
                    <a:pt x="743" y="404"/>
                    <a:pt x="745" y="404"/>
                    <a:pt x="747" y="404"/>
                  </a:cubicBezTo>
                  <a:cubicBezTo>
                    <a:pt x="748" y="404"/>
                    <a:pt x="749" y="405"/>
                    <a:pt x="748" y="405"/>
                  </a:cubicBezTo>
                  <a:cubicBezTo>
                    <a:pt x="747" y="406"/>
                    <a:pt x="745" y="406"/>
                    <a:pt x="744" y="406"/>
                  </a:cubicBezTo>
                  <a:cubicBezTo>
                    <a:pt x="743" y="407"/>
                    <a:pt x="740" y="409"/>
                    <a:pt x="743" y="410"/>
                  </a:cubicBezTo>
                  <a:cubicBezTo>
                    <a:pt x="744" y="410"/>
                    <a:pt x="745" y="409"/>
                    <a:pt x="746" y="410"/>
                  </a:cubicBezTo>
                  <a:cubicBezTo>
                    <a:pt x="747" y="410"/>
                    <a:pt x="748" y="411"/>
                    <a:pt x="747" y="411"/>
                  </a:cubicBezTo>
                  <a:cubicBezTo>
                    <a:pt x="745" y="412"/>
                    <a:pt x="742" y="411"/>
                    <a:pt x="741" y="410"/>
                  </a:cubicBezTo>
                  <a:cubicBezTo>
                    <a:pt x="739" y="409"/>
                    <a:pt x="736" y="408"/>
                    <a:pt x="734" y="408"/>
                  </a:cubicBezTo>
                  <a:cubicBezTo>
                    <a:pt x="733" y="408"/>
                    <a:pt x="732" y="408"/>
                    <a:pt x="730" y="408"/>
                  </a:cubicBezTo>
                  <a:cubicBezTo>
                    <a:pt x="729" y="409"/>
                    <a:pt x="728" y="409"/>
                    <a:pt x="727" y="409"/>
                  </a:cubicBezTo>
                  <a:cubicBezTo>
                    <a:pt x="726" y="409"/>
                    <a:pt x="725" y="409"/>
                    <a:pt x="724" y="409"/>
                  </a:cubicBezTo>
                  <a:cubicBezTo>
                    <a:pt x="721" y="408"/>
                    <a:pt x="720" y="408"/>
                    <a:pt x="718" y="409"/>
                  </a:cubicBezTo>
                  <a:cubicBezTo>
                    <a:pt x="715" y="409"/>
                    <a:pt x="713" y="410"/>
                    <a:pt x="711" y="410"/>
                  </a:cubicBezTo>
                  <a:cubicBezTo>
                    <a:pt x="710" y="410"/>
                    <a:pt x="708" y="410"/>
                    <a:pt x="709" y="411"/>
                  </a:cubicBezTo>
                  <a:cubicBezTo>
                    <a:pt x="709" y="412"/>
                    <a:pt x="710" y="412"/>
                    <a:pt x="711" y="412"/>
                  </a:cubicBezTo>
                  <a:cubicBezTo>
                    <a:pt x="712" y="412"/>
                    <a:pt x="714" y="411"/>
                    <a:pt x="714" y="412"/>
                  </a:cubicBezTo>
                  <a:cubicBezTo>
                    <a:pt x="716" y="413"/>
                    <a:pt x="713" y="414"/>
                    <a:pt x="712" y="414"/>
                  </a:cubicBezTo>
                  <a:cubicBezTo>
                    <a:pt x="710" y="415"/>
                    <a:pt x="714" y="416"/>
                    <a:pt x="716" y="416"/>
                  </a:cubicBezTo>
                  <a:cubicBezTo>
                    <a:pt x="717" y="416"/>
                    <a:pt x="717" y="415"/>
                    <a:pt x="718" y="414"/>
                  </a:cubicBezTo>
                  <a:cubicBezTo>
                    <a:pt x="719" y="414"/>
                    <a:pt x="720" y="415"/>
                    <a:pt x="721" y="415"/>
                  </a:cubicBezTo>
                  <a:cubicBezTo>
                    <a:pt x="722" y="415"/>
                    <a:pt x="723" y="414"/>
                    <a:pt x="724" y="415"/>
                  </a:cubicBezTo>
                  <a:cubicBezTo>
                    <a:pt x="725" y="417"/>
                    <a:pt x="723" y="417"/>
                    <a:pt x="722" y="416"/>
                  </a:cubicBezTo>
                  <a:cubicBezTo>
                    <a:pt x="720" y="416"/>
                    <a:pt x="718" y="415"/>
                    <a:pt x="716" y="417"/>
                  </a:cubicBezTo>
                  <a:cubicBezTo>
                    <a:pt x="716" y="417"/>
                    <a:pt x="715" y="418"/>
                    <a:pt x="715" y="418"/>
                  </a:cubicBezTo>
                  <a:cubicBezTo>
                    <a:pt x="713" y="419"/>
                    <a:pt x="713" y="419"/>
                    <a:pt x="712" y="420"/>
                  </a:cubicBezTo>
                  <a:cubicBezTo>
                    <a:pt x="711" y="420"/>
                    <a:pt x="711" y="421"/>
                    <a:pt x="710" y="421"/>
                  </a:cubicBezTo>
                  <a:cubicBezTo>
                    <a:pt x="709" y="420"/>
                    <a:pt x="709" y="419"/>
                    <a:pt x="707" y="420"/>
                  </a:cubicBezTo>
                  <a:cubicBezTo>
                    <a:pt x="706" y="420"/>
                    <a:pt x="706" y="421"/>
                    <a:pt x="705" y="422"/>
                  </a:cubicBezTo>
                  <a:cubicBezTo>
                    <a:pt x="705" y="422"/>
                    <a:pt x="704" y="423"/>
                    <a:pt x="703" y="423"/>
                  </a:cubicBezTo>
                  <a:cubicBezTo>
                    <a:pt x="702" y="424"/>
                    <a:pt x="700" y="424"/>
                    <a:pt x="699" y="426"/>
                  </a:cubicBezTo>
                  <a:cubicBezTo>
                    <a:pt x="699" y="428"/>
                    <a:pt x="700" y="427"/>
                    <a:pt x="701" y="428"/>
                  </a:cubicBezTo>
                  <a:cubicBezTo>
                    <a:pt x="702" y="429"/>
                    <a:pt x="701" y="430"/>
                    <a:pt x="700" y="430"/>
                  </a:cubicBezTo>
                  <a:cubicBezTo>
                    <a:pt x="700" y="431"/>
                    <a:pt x="699" y="430"/>
                    <a:pt x="699" y="431"/>
                  </a:cubicBezTo>
                  <a:cubicBezTo>
                    <a:pt x="698" y="431"/>
                    <a:pt x="698" y="432"/>
                    <a:pt x="698" y="432"/>
                  </a:cubicBezTo>
                  <a:cubicBezTo>
                    <a:pt x="697" y="433"/>
                    <a:pt x="696" y="433"/>
                    <a:pt x="696" y="432"/>
                  </a:cubicBezTo>
                  <a:cubicBezTo>
                    <a:pt x="695" y="431"/>
                    <a:pt x="696" y="430"/>
                    <a:pt x="696" y="429"/>
                  </a:cubicBezTo>
                  <a:cubicBezTo>
                    <a:pt x="695" y="429"/>
                    <a:pt x="694" y="428"/>
                    <a:pt x="693" y="428"/>
                  </a:cubicBezTo>
                  <a:cubicBezTo>
                    <a:pt x="692" y="428"/>
                    <a:pt x="692" y="429"/>
                    <a:pt x="691" y="429"/>
                  </a:cubicBezTo>
                  <a:cubicBezTo>
                    <a:pt x="690" y="429"/>
                    <a:pt x="689" y="428"/>
                    <a:pt x="690" y="427"/>
                  </a:cubicBezTo>
                  <a:cubicBezTo>
                    <a:pt x="691" y="427"/>
                    <a:pt x="692" y="426"/>
                    <a:pt x="693" y="425"/>
                  </a:cubicBezTo>
                  <a:cubicBezTo>
                    <a:pt x="693" y="425"/>
                    <a:pt x="693" y="424"/>
                    <a:pt x="695" y="425"/>
                  </a:cubicBezTo>
                  <a:cubicBezTo>
                    <a:pt x="695" y="425"/>
                    <a:pt x="695" y="425"/>
                    <a:pt x="695" y="426"/>
                  </a:cubicBezTo>
                  <a:cubicBezTo>
                    <a:pt x="696" y="426"/>
                    <a:pt x="696" y="426"/>
                    <a:pt x="697" y="425"/>
                  </a:cubicBezTo>
                  <a:cubicBezTo>
                    <a:pt x="698" y="425"/>
                    <a:pt x="697" y="424"/>
                    <a:pt x="698" y="423"/>
                  </a:cubicBezTo>
                  <a:cubicBezTo>
                    <a:pt x="698" y="421"/>
                    <a:pt x="699" y="421"/>
                    <a:pt x="700" y="421"/>
                  </a:cubicBezTo>
                  <a:cubicBezTo>
                    <a:pt x="701" y="420"/>
                    <a:pt x="702" y="419"/>
                    <a:pt x="701" y="419"/>
                  </a:cubicBezTo>
                  <a:cubicBezTo>
                    <a:pt x="700" y="418"/>
                    <a:pt x="699" y="419"/>
                    <a:pt x="698" y="419"/>
                  </a:cubicBezTo>
                  <a:cubicBezTo>
                    <a:pt x="697" y="419"/>
                    <a:pt x="696" y="419"/>
                    <a:pt x="695" y="419"/>
                  </a:cubicBezTo>
                  <a:cubicBezTo>
                    <a:pt x="694" y="420"/>
                    <a:pt x="695" y="421"/>
                    <a:pt x="695" y="422"/>
                  </a:cubicBezTo>
                  <a:cubicBezTo>
                    <a:pt x="694" y="423"/>
                    <a:pt x="693" y="423"/>
                    <a:pt x="692" y="423"/>
                  </a:cubicBezTo>
                  <a:cubicBezTo>
                    <a:pt x="691" y="423"/>
                    <a:pt x="691" y="424"/>
                    <a:pt x="691" y="424"/>
                  </a:cubicBezTo>
                  <a:cubicBezTo>
                    <a:pt x="690" y="425"/>
                    <a:pt x="689" y="425"/>
                    <a:pt x="688" y="425"/>
                  </a:cubicBezTo>
                  <a:cubicBezTo>
                    <a:pt x="687" y="426"/>
                    <a:pt x="687" y="426"/>
                    <a:pt x="687" y="427"/>
                  </a:cubicBezTo>
                  <a:cubicBezTo>
                    <a:pt x="687" y="428"/>
                    <a:pt x="687" y="429"/>
                    <a:pt x="686" y="429"/>
                  </a:cubicBezTo>
                  <a:cubicBezTo>
                    <a:pt x="685" y="427"/>
                    <a:pt x="684" y="428"/>
                    <a:pt x="684" y="429"/>
                  </a:cubicBezTo>
                  <a:cubicBezTo>
                    <a:pt x="683" y="430"/>
                    <a:pt x="684" y="430"/>
                    <a:pt x="683" y="431"/>
                  </a:cubicBezTo>
                  <a:cubicBezTo>
                    <a:pt x="682" y="431"/>
                    <a:pt x="682" y="431"/>
                    <a:pt x="682" y="430"/>
                  </a:cubicBezTo>
                  <a:cubicBezTo>
                    <a:pt x="681" y="429"/>
                    <a:pt x="680" y="429"/>
                    <a:pt x="680" y="428"/>
                  </a:cubicBezTo>
                  <a:cubicBezTo>
                    <a:pt x="679" y="428"/>
                    <a:pt x="678" y="426"/>
                    <a:pt x="677" y="426"/>
                  </a:cubicBezTo>
                  <a:cubicBezTo>
                    <a:pt x="676" y="427"/>
                    <a:pt x="677" y="429"/>
                    <a:pt x="677" y="429"/>
                  </a:cubicBezTo>
                  <a:cubicBezTo>
                    <a:pt x="679" y="430"/>
                    <a:pt x="679" y="430"/>
                    <a:pt x="679" y="432"/>
                  </a:cubicBezTo>
                  <a:cubicBezTo>
                    <a:pt x="680" y="433"/>
                    <a:pt x="680" y="433"/>
                    <a:pt x="681" y="434"/>
                  </a:cubicBezTo>
                  <a:cubicBezTo>
                    <a:pt x="681" y="434"/>
                    <a:pt x="682" y="434"/>
                    <a:pt x="682" y="435"/>
                  </a:cubicBezTo>
                  <a:cubicBezTo>
                    <a:pt x="682" y="435"/>
                    <a:pt x="682" y="436"/>
                    <a:pt x="681" y="436"/>
                  </a:cubicBezTo>
                  <a:cubicBezTo>
                    <a:pt x="681" y="437"/>
                    <a:pt x="679" y="436"/>
                    <a:pt x="678" y="437"/>
                  </a:cubicBezTo>
                  <a:cubicBezTo>
                    <a:pt x="677" y="437"/>
                    <a:pt x="677" y="438"/>
                    <a:pt x="676" y="439"/>
                  </a:cubicBezTo>
                  <a:cubicBezTo>
                    <a:pt x="677" y="440"/>
                    <a:pt x="681" y="439"/>
                    <a:pt x="680" y="441"/>
                  </a:cubicBezTo>
                  <a:cubicBezTo>
                    <a:pt x="680" y="443"/>
                    <a:pt x="677" y="443"/>
                    <a:pt x="676" y="443"/>
                  </a:cubicBezTo>
                  <a:cubicBezTo>
                    <a:pt x="673" y="444"/>
                    <a:pt x="671" y="443"/>
                    <a:pt x="669" y="443"/>
                  </a:cubicBezTo>
                  <a:cubicBezTo>
                    <a:pt x="668" y="443"/>
                    <a:pt x="667" y="443"/>
                    <a:pt x="667" y="444"/>
                  </a:cubicBezTo>
                  <a:cubicBezTo>
                    <a:pt x="667" y="445"/>
                    <a:pt x="668" y="445"/>
                    <a:pt x="668" y="446"/>
                  </a:cubicBezTo>
                  <a:cubicBezTo>
                    <a:pt x="669" y="447"/>
                    <a:pt x="670" y="447"/>
                    <a:pt x="671" y="446"/>
                  </a:cubicBezTo>
                  <a:cubicBezTo>
                    <a:pt x="672" y="446"/>
                    <a:pt x="672" y="445"/>
                    <a:pt x="673" y="445"/>
                  </a:cubicBezTo>
                  <a:cubicBezTo>
                    <a:pt x="674" y="445"/>
                    <a:pt x="674" y="445"/>
                    <a:pt x="674" y="446"/>
                  </a:cubicBezTo>
                  <a:cubicBezTo>
                    <a:pt x="675" y="448"/>
                    <a:pt x="672" y="448"/>
                    <a:pt x="671" y="450"/>
                  </a:cubicBezTo>
                  <a:cubicBezTo>
                    <a:pt x="669" y="453"/>
                    <a:pt x="675" y="451"/>
                    <a:pt x="674" y="453"/>
                  </a:cubicBezTo>
                  <a:cubicBezTo>
                    <a:pt x="673" y="454"/>
                    <a:pt x="671" y="454"/>
                    <a:pt x="673" y="455"/>
                  </a:cubicBezTo>
                  <a:cubicBezTo>
                    <a:pt x="674" y="456"/>
                    <a:pt x="675" y="454"/>
                    <a:pt x="676" y="454"/>
                  </a:cubicBezTo>
                  <a:cubicBezTo>
                    <a:pt x="677" y="454"/>
                    <a:pt x="677" y="455"/>
                    <a:pt x="678" y="456"/>
                  </a:cubicBezTo>
                  <a:cubicBezTo>
                    <a:pt x="679" y="456"/>
                    <a:pt x="680" y="456"/>
                    <a:pt x="680" y="457"/>
                  </a:cubicBezTo>
                  <a:cubicBezTo>
                    <a:pt x="680" y="458"/>
                    <a:pt x="680" y="460"/>
                    <a:pt x="679" y="460"/>
                  </a:cubicBezTo>
                  <a:cubicBezTo>
                    <a:pt x="678" y="461"/>
                    <a:pt x="677" y="460"/>
                    <a:pt x="676" y="460"/>
                  </a:cubicBezTo>
                  <a:cubicBezTo>
                    <a:pt x="674" y="461"/>
                    <a:pt x="673" y="463"/>
                    <a:pt x="673" y="465"/>
                  </a:cubicBezTo>
                  <a:cubicBezTo>
                    <a:pt x="674" y="466"/>
                    <a:pt x="675" y="465"/>
                    <a:pt x="675" y="467"/>
                  </a:cubicBezTo>
                  <a:cubicBezTo>
                    <a:pt x="676" y="468"/>
                    <a:pt x="674" y="468"/>
                    <a:pt x="673" y="468"/>
                  </a:cubicBezTo>
                  <a:cubicBezTo>
                    <a:pt x="672" y="469"/>
                    <a:pt x="671" y="472"/>
                    <a:pt x="673" y="473"/>
                  </a:cubicBezTo>
                  <a:cubicBezTo>
                    <a:pt x="674" y="474"/>
                    <a:pt x="675" y="474"/>
                    <a:pt x="676" y="475"/>
                  </a:cubicBezTo>
                  <a:cubicBezTo>
                    <a:pt x="677" y="475"/>
                    <a:pt x="678" y="477"/>
                    <a:pt x="679" y="477"/>
                  </a:cubicBezTo>
                  <a:cubicBezTo>
                    <a:pt x="681" y="478"/>
                    <a:pt x="683" y="478"/>
                    <a:pt x="685" y="478"/>
                  </a:cubicBezTo>
                  <a:cubicBezTo>
                    <a:pt x="688" y="477"/>
                    <a:pt x="690" y="477"/>
                    <a:pt x="692" y="477"/>
                  </a:cubicBezTo>
                  <a:cubicBezTo>
                    <a:pt x="694" y="477"/>
                    <a:pt x="696" y="476"/>
                    <a:pt x="698" y="476"/>
                  </a:cubicBezTo>
                  <a:cubicBezTo>
                    <a:pt x="700" y="476"/>
                    <a:pt x="703" y="475"/>
                    <a:pt x="705" y="476"/>
                  </a:cubicBezTo>
                  <a:cubicBezTo>
                    <a:pt x="706" y="476"/>
                    <a:pt x="708" y="478"/>
                    <a:pt x="710" y="478"/>
                  </a:cubicBezTo>
                  <a:cubicBezTo>
                    <a:pt x="715" y="478"/>
                    <a:pt x="716" y="471"/>
                    <a:pt x="721" y="473"/>
                  </a:cubicBezTo>
                  <a:cubicBezTo>
                    <a:pt x="725" y="474"/>
                    <a:pt x="729" y="474"/>
                    <a:pt x="733" y="474"/>
                  </a:cubicBezTo>
                  <a:cubicBezTo>
                    <a:pt x="735" y="474"/>
                    <a:pt x="738" y="474"/>
                    <a:pt x="739" y="472"/>
                  </a:cubicBezTo>
                  <a:cubicBezTo>
                    <a:pt x="739" y="470"/>
                    <a:pt x="737" y="469"/>
                    <a:pt x="738" y="466"/>
                  </a:cubicBezTo>
                  <a:cubicBezTo>
                    <a:pt x="739" y="465"/>
                    <a:pt x="740" y="465"/>
                    <a:pt x="742" y="465"/>
                  </a:cubicBezTo>
                  <a:cubicBezTo>
                    <a:pt x="741" y="466"/>
                    <a:pt x="740" y="468"/>
                    <a:pt x="740" y="470"/>
                  </a:cubicBezTo>
                  <a:cubicBezTo>
                    <a:pt x="739" y="472"/>
                    <a:pt x="741" y="473"/>
                    <a:pt x="742" y="474"/>
                  </a:cubicBezTo>
                  <a:cubicBezTo>
                    <a:pt x="741" y="474"/>
                    <a:pt x="741" y="473"/>
                    <a:pt x="739" y="473"/>
                  </a:cubicBezTo>
                  <a:cubicBezTo>
                    <a:pt x="738" y="474"/>
                    <a:pt x="738" y="475"/>
                    <a:pt x="737" y="476"/>
                  </a:cubicBezTo>
                  <a:cubicBezTo>
                    <a:pt x="736" y="476"/>
                    <a:pt x="735" y="476"/>
                    <a:pt x="734" y="476"/>
                  </a:cubicBezTo>
                  <a:cubicBezTo>
                    <a:pt x="733" y="477"/>
                    <a:pt x="731" y="478"/>
                    <a:pt x="731" y="479"/>
                  </a:cubicBezTo>
                  <a:cubicBezTo>
                    <a:pt x="730" y="481"/>
                    <a:pt x="731" y="482"/>
                    <a:pt x="732" y="483"/>
                  </a:cubicBezTo>
                  <a:cubicBezTo>
                    <a:pt x="733" y="484"/>
                    <a:pt x="734" y="485"/>
                    <a:pt x="733" y="487"/>
                  </a:cubicBezTo>
                  <a:cubicBezTo>
                    <a:pt x="733" y="486"/>
                    <a:pt x="732" y="486"/>
                    <a:pt x="732" y="486"/>
                  </a:cubicBezTo>
                  <a:cubicBezTo>
                    <a:pt x="732" y="486"/>
                    <a:pt x="732" y="486"/>
                    <a:pt x="731" y="486"/>
                  </a:cubicBezTo>
                  <a:cubicBezTo>
                    <a:pt x="731" y="486"/>
                    <a:pt x="731" y="485"/>
                    <a:pt x="731" y="485"/>
                  </a:cubicBezTo>
                  <a:cubicBezTo>
                    <a:pt x="730" y="484"/>
                    <a:pt x="728" y="486"/>
                    <a:pt x="728" y="484"/>
                  </a:cubicBezTo>
                  <a:cubicBezTo>
                    <a:pt x="729" y="483"/>
                    <a:pt x="730" y="483"/>
                    <a:pt x="730" y="481"/>
                  </a:cubicBezTo>
                  <a:cubicBezTo>
                    <a:pt x="730" y="481"/>
                    <a:pt x="729" y="479"/>
                    <a:pt x="729" y="479"/>
                  </a:cubicBezTo>
                  <a:cubicBezTo>
                    <a:pt x="728" y="478"/>
                    <a:pt x="727" y="478"/>
                    <a:pt x="726" y="477"/>
                  </a:cubicBezTo>
                  <a:cubicBezTo>
                    <a:pt x="724" y="476"/>
                    <a:pt x="721" y="474"/>
                    <a:pt x="718" y="475"/>
                  </a:cubicBezTo>
                  <a:cubicBezTo>
                    <a:pt x="717" y="475"/>
                    <a:pt x="715" y="477"/>
                    <a:pt x="714" y="478"/>
                  </a:cubicBezTo>
                  <a:cubicBezTo>
                    <a:pt x="712" y="480"/>
                    <a:pt x="712" y="481"/>
                    <a:pt x="709" y="480"/>
                  </a:cubicBezTo>
                  <a:cubicBezTo>
                    <a:pt x="708" y="479"/>
                    <a:pt x="707" y="478"/>
                    <a:pt x="705" y="477"/>
                  </a:cubicBezTo>
                  <a:cubicBezTo>
                    <a:pt x="703" y="476"/>
                    <a:pt x="702" y="476"/>
                    <a:pt x="700" y="477"/>
                  </a:cubicBezTo>
                  <a:cubicBezTo>
                    <a:pt x="698" y="477"/>
                    <a:pt x="696" y="477"/>
                    <a:pt x="694" y="478"/>
                  </a:cubicBezTo>
                  <a:cubicBezTo>
                    <a:pt x="692" y="478"/>
                    <a:pt x="690" y="478"/>
                    <a:pt x="688" y="478"/>
                  </a:cubicBezTo>
                  <a:cubicBezTo>
                    <a:pt x="686" y="478"/>
                    <a:pt x="684" y="478"/>
                    <a:pt x="682" y="478"/>
                  </a:cubicBezTo>
                  <a:cubicBezTo>
                    <a:pt x="680" y="479"/>
                    <a:pt x="678" y="477"/>
                    <a:pt x="676" y="478"/>
                  </a:cubicBezTo>
                  <a:cubicBezTo>
                    <a:pt x="675" y="478"/>
                    <a:pt x="674" y="478"/>
                    <a:pt x="674" y="479"/>
                  </a:cubicBezTo>
                  <a:cubicBezTo>
                    <a:pt x="673" y="480"/>
                    <a:pt x="673" y="480"/>
                    <a:pt x="674" y="481"/>
                  </a:cubicBezTo>
                  <a:cubicBezTo>
                    <a:pt x="675" y="482"/>
                    <a:pt x="678" y="483"/>
                    <a:pt x="676" y="485"/>
                  </a:cubicBezTo>
                  <a:cubicBezTo>
                    <a:pt x="675" y="485"/>
                    <a:pt x="674" y="485"/>
                    <a:pt x="673" y="485"/>
                  </a:cubicBezTo>
                  <a:cubicBezTo>
                    <a:pt x="672" y="484"/>
                    <a:pt x="671" y="483"/>
                    <a:pt x="671" y="484"/>
                  </a:cubicBezTo>
                  <a:cubicBezTo>
                    <a:pt x="669" y="485"/>
                    <a:pt x="671" y="486"/>
                    <a:pt x="672" y="486"/>
                  </a:cubicBezTo>
                  <a:cubicBezTo>
                    <a:pt x="672" y="487"/>
                    <a:pt x="671" y="488"/>
                    <a:pt x="672" y="489"/>
                  </a:cubicBezTo>
                  <a:cubicBezTo>
                    <a:pt x="674" y="490"/>
                    <a:pt x="676" y="488"/>
                    <a:pt x="678" y="488"/>
                  </a:cubicBezTo>
                  <a:cubicBezTo>
                    <a:pt x="680" y="489"/>
                    <a:pt x="680" y="490"/>
                    <a:pt x="680" y="491"/>
                  </a:cubicBezTo>
                  <a:cubicBezTo>
                    <a:pt x="679" y="493"/>
                    <a:pt x="680" y="492"/>
                    <a:pt x="681" y="493"/>
                  </a:cubicBezTo>
                  <a:cubicBezTo>
                    <a:pt x="683" y="496"/>
                    <a:pt x="680" y="497"/>
                    <a:pt x="678" y="498"/>
                  </a:cubicBezTo>
                  <a:cubicBezTo>
                    <a:pt x="677" y="498"/>
                    <a:pt x="676" y="499"/>
                    <a:pt x="676" y="500"/>
                  </a:cubicBezTo>
                  <a:cubicBezTo>
                    <a:pt x="677" y="501"/>
                    <a:pt x="678" y="500"/>
                    <a:pt x="679" y="501"/>
                  </a:cubicBezTo>
                  <a:cubicBezTo>
                    <a:pt x="680" y="501"/>
                    <a:pt x="680" y="502"/>
                    <a:pt x="682" y="501"/>
                  </a:cubicBezTo>
                  <a:cubicBezTo>
                    <a:pt x="683" y="501"/>
                    <a:pt x="684" y="501"/>
                    <a:pt x="685" y="500"/>
                  </a:cubicBezTo>
                  <a:cubicBezTo>
                    <a:pt x="685" y="498"/>
                    <a:pt x="685" y="498"/>
                    <a:pt x="686" y="497"/>
                  </a:cubicBezTo>
                  <a:cubicBezTo>
                    <a:pt x="687" y="496"/>
                    <a:pt x="687" y="497"/>
                    <a:pt x="689" y="496"/>
                  </a:cubicBezTo>
                  <a:cubicBezTo>
                    <a:pt x="690" y="496"/>
                    <a:pt x="690" y="494"/>
                    <a:pt x="691" y="495"/>
                  </a:cubicBezTo>
                  <a:cubicBezTo>
                    <a:pt x="692" y="495"/>
                    <a:pt x="692" y="496"/>
                    <a:pt x="692" y="497"/>
                  </a:cubicBezTo>
                  <a:cubicBezTo>
                    <a:pt x="692" y="498"/>
                    <a:pt x="691" y="499"/>
                    <a:pt x="690" y="500"/>
                  </a:cubicBezTo>
                  <a:cubicBezTo>
                    <a:pt x="690" y="501"/>
                    <a:pt x="690" y="502"/>
                    <a:pt x="690" y="503"/>
                  </a:cubicBezTo>
                  <a:cubicBezTo>
                    <a:pt x="690" y="504"/>
                    <a:pt x="689" y="505"/>
                    <a:pt x="688" y="506"/>
                  </a:cubicBezTo>
                  <a:cubicBezTo>
                    <a:pt x="688" y="506"/>
                    <a:pt x="685" y="507"/>
                    <a:pt x="684" y="507"/>
                  </a:cubicBezTo>
                  <a:cubicBezTo>
                    <a:pt x="682" y="507"/>
                    <a:pt x="681" y="504"/>
                    <a:pt x="680" y="504"/>
                  </a:cubicBezTo>
                  <a:cubicBezTo>
                    <a:pt x="679" y="503"/>
                    <a:pt x="678" y="503"/>
                    <a:pt x="678" y="504"/>
                  </a:cubicBezTo>
                  <a:cubicBezTo>
                    <a:pt x="678" y="505"/>
                    <a:pt x="678" y="505"/>
                    <a:pt x="678" y="505"/>
                  </a:cubicBezTo>
                  <a:cubicBezTo>
                    <a:pt x="678" y="506"/>
                    <a:pt x="678" y="506"/>
                    <a:pt x="677" y="506"/>
                  </a:cubicBezTo>
                  <a:cubicBezTo>
                    <a:pt x="676" y="508"/>
                    <a:pt x="675" y="510"/>
                    <a:pt x="676" y="512"/>
                  </a:cubicBezTo>
                  <a:cubicBezTo>
                    <a:pt x="677" y="513"/>
                    <a:pt x="678" y="513"/>
                    <a:pt x="679" y="514"/>
                  </a:cubicBezTo>
                  <a:cubicBezTo>
                    <a:pt x="679" y="515"/>
                    <a:pt x="680" y="516"/>
                    <a:pt x="680" y="517"/>
                  </a:cubicBezTo>
                  <a:cubicBezTo>
                    <a:pt x="681" y="519"/>
                    <a:pt x="683" y="521"/>
                    <a:pt x="684" y="519"/>
                  </a:cubicBezTo>
                  <a:cubicBezTo>
                    <a:pt x="685" y="518"/>
                    <a:pt x="685" y="516"/>
                    <a:pt x="686" y="516"/>
                  </a:cubicBezTo>
                  <a:cubicBezTo>
                    <a:pt x="688" y="515"/>
                    <a:pt x="688" y="517"/>
                    <a:pt x="688" y="518"/>
                  </a:cubicBezTo>
                  <a:cubicBezTo>
                    <a:pt x="688" y="519"/>
                    <a:pt x="689" y="519"/>
                    <a:pt x="690" y="519"/>
                  </a:cubicBezTo>
                  <a:cubicBezTo>
                    <a:pt x="691" y="519"/>
                    <a:pt x="692" y="519"/>
                    <a:pt x="693" y="520"/>
                  </a:cubicBezTo>
                  <a:cubicBezTo>
                    <a:pt x="693" y="522"/>
                    <a:pt x="692" y="524"/>
                    <a:pt x="692" y="526"/>
                  </a:cubicBezTo>
                  <a:cubicBezTo>
                    <a:pt x="693" y="529"/>
                    <a:pt x="695" y="527"/>
                    <a:pt x="696" y="525"/>
                  </a:cubicBezTo>
                  <a:cubicBezTo>
                    <a:pt x="696" y="523"/>
                    <a:pt x="696" y="522"/>
                    <a:pt x="698" y="520"/>
                  </a:cubicBezTo>
                  <a:cubicBezTo>
                    <a:pt x="699" y="520"/>
                    <a:pt x="699" y="519"/>
                    <a:pt x="700" y="519"/>
                  </a:cubicBezTo>
                  <a:cubicBezTo>
                    <a:pt x="700" y="518"/>
                    <a:pt x="701" y="517"/>
                    <a:pt x="702" y="517"/>
                  </a:cubicBezTo>
                  <a:cubicBezTo>
                    <a:pt x="704" y="518"/>
                    <a:pt x="702" y="520"/>
                    <a:pt x="703" y="521"/>
                  </a:cubicBezTo>
                  <a:cubicBezTo>
                    <a:pt x="704" y="522"/>
                    <a:pt x="707" y="521"/>
                    <a:pt x="706" y="523"/>
                  </a:cubicBezTo>
                  <a:cubicBezTo>
                    <a:pt x="706" y="524"/>
                    <a:pt x="704" y="524"/>
                    <a:pt x="704" y="524"/>
                  </a:cubicBezTo>
                  <a:cubicBezTo>
                    <a:pt x="703" y="524"/>
                    <a:pt x="702" y="525"/>
                    <a:pt x="701" y="525"/>
                  </a:cubicBezTo>
                  <a:cubicBezTo>
                    <a:pt x="699" y="526"/>
                    <a:pt x="698" y="528"/>
                    <a:pt x="697" y="529"/>
                  </a:cubicBezTo>
                  <a:cubicBezTo>
                    <a:pt x="696" y="530"/>
                    <a:pt x="695" y="530"/>
                    <a:pt x="694" y="531"/>
                  </a:cubicBezTo>
                  <a:cubicBezTo>
                    <a:pt x="693" y="532"/>
                    <a:pt x="692" y="533"/>
                    <a:pt x="691" y="533"/>
                  </a:cubicBezTo>
                  <a:cubicBezTo>
                    <a:pt x="691" y="533"/>
                    <a:pt x="690" y="533"/>
                    <a:pt x="690" y="534"/>
                  </a:cubicBezTo>
                  <a:cubicBezTo>
                    <a:pt x="690" y="534"/>
                    <a:pt x="690" y="534"/>
                    <a:pt x="691" y="535"/>
                  </a:cubicBezTo>
                  <a:cubicBezTo>
                    <a:pt x="691" y="535"/>
                    <a:pt x="692" y="534"/>
                    <a:pt x="692" y="535"/>
                  </a:cubicBezTo>
                  <a:cubicBezTo>
                    <a:pt x="693" y="535"/>
                    <a:pt x="693" y="536"/>
                    <a:pt x="693" y="536"/>
                  </a:cubicBezTo>
                  <a:cubicBezTo>
                    <a:pt x="694" y="537"/>
                    <a:pt x="695" y="536"/>
                    <a:pt x="696" y="537"/>
                  </a:cubicBezTo>
                  <a:cubicBezTo>
                    <a:pt x="697" y="537"/>
                    <a:pt x="698" y="536"/>
                    <a:pt x="699" y="537"/>
                  </a:cubicBezTo>
                  <a:cubicBezTo>
                    <a:pt x="700" y="538"/>
                    <a:pt x="699" y="539"/>
                    <a:pt x="698" y="539"/>
                  </a:cubicBezTo>
                  <a:cubicBezTo>
                    <a:pt x="697" y="539"/>
                    <a:pt x="696" y="539"/>
                    <a:pt x="695" y="540"/>
                  </a:cubicBezTo>
                  <a:cubicBezTo>
                    <a:pt x="695" y="541"/>
                    <a:pt x="695" y="543"/>
                    <a:pt x="694" y="543"/>
                  </a:cubicBezTo>
                  <a:cubicBezTo>
                    <a:pt x="692" y="546"/>
                    <a:pt x="691" y="540"/>
                    <a:pt x="688" y="541"/>
                  </a:cubicBezTo>
                  <a:cubicBezTo>
                    <a:pt x="688" y="542"/>
                    <a:pt x="686" y="550"/>
                    <a:pt x="684" y="547"/>
                  </a:cubicBezTo>
                  <a:cubicBezTo>
                    <a:pt x="684" y="546"/>
                    <a:pt x="685" y="546"/>
                    <a:pt x="685" y="545"/>
                  </a:cubicBezTo>
                  <a:cubicBezTo>
                    <a:pt x="685" y="544"/>
                    <a:pt x="685" y="544"/>
                    <a:pt x="685" y="543"/>
                  </a:cubicBezTo>
                  <a:cubicBezTo>
                    <a:pt x="685" y="543"/>
                    <a:pt x="686" y="542"/>
                    <a:pt x="686" y="542"/>
                  </a:cubicBezTo>
                  <a:cubicBezTo>
                    <a:pt x="686" y="541"/>
                    <a:pt x="686" y="540"/>
                    <a:pt x="685" y="540"/>
                  </a:cubicBezTo>
                  <a:cubicBezTo>
                    <a:pt x="683" y="540"/>
                    <a:pt x="683" y="541"/>
                    <a:pt x="683" y="542"/>
                  </a:cubicBezTo>
                  <a:cubicBezTo>
                    <a:pt x="681" y="544"/>
                    <a:pt x="678" y="542"/>
                    <a:pt x="678" y="545"/>
                  </a:cubicBezTo>
                  <a:cubicBezTo>
                    <a:pt x="678" y="546"/>
                    <a:pt x="679" y="547"/>
                    <a:pt x="679" y="548"/>
                  </a:cubicBezTo>
                  <a:cubicBezTo>
                    <a:pt x="679" y="549"/>
                    <a:pt x="678" y="550"/>
                    <a:pt x="678" y="551"/>
                  </a:cubicBezTo>
                  <a:cubicBezTo>
                    <a:pt x="677" y="552"/>
                    <a:pt x="678" y="552"/>
                    <a:pt x="679" y="552"/>
                  </a:cubicBezTo>
                  <a:cubicBezTo>
                    <a:pt x="681" y="553"/>
                    <a:pt x="681" y="553"/>
                    <a:pt x="682" y="554"/>
                  </a:cubicBezTo>
                  <a:cubicBezTo>
                    <a:pt x="682" y="555"/>
                    <a:pt x="683" y="555"/>
                    <a:pt x="684" y="556"/>
                  </a:cubicBezTo>
                  <a:cubicBezTo>
                    <a:pt x="685" y="557"/>
                    <a:pt x="685" y="558"/>
                    <a:pt x="685" y="558"/>
                  </a:cubicBezTo>
                  <a:cubicBezTo>
                    <a:pt x="686" y="559"/>
                    <a:pt x="687" y="558"/>
                    <a:pt x="688" y="558"/>
                  </a:cubicBezTo>
                  <a:cubicBezTo>
                    <a:pt x="690" y="557"/>
                    <a:pt x="689" y="558"/>
                    <a:pt x="690" y="558"/>
                  </a:cubicBezTo>
                  <a:cubicBezTo>
                    <a:pt x="693" y="560"/>
                    <a:pt x="692" y="555"/>
                    <a:pt x="692" y="554"/>
                  </a:cubicBezTo>
                  <a:cubicBezTo>
                    <a:pt x="692" y="553"/>
                    <a:pt x="693" y="553"/>
                    <a:pt x="693" y="552"/>
                  </a:cubicBezTo>
                  <a:cubicBezTo>
                    <a:pt x="693" y="552"/>
                    <a:pt x="693" y="551"/>
                    <a:pt x="693" y="551"/>
                  </a:cubicBezTo>
                  <a:cubicBezTo>
                    <a:pt x="693" y="549"/>
                    <a:pt x="694" y="549"/>
                    <a:pt x="695" y="550"/>
                  </a:cubicBezTo>
                  <a:cubicBezTo>
                    <a:pt x="696" y="551"/>
                    <a:pt x="697" y="551"/>
                    <a:pt x="698" y="550"/>
                  </a:cubicBezTo>
                  <a:cubicBezTo>
                    <a:pt x="699" y="550"/>
                    <a:pt x="700" y="549"/>
                    <a:pt x="701" y="549"/>
                  </a:cubicBezTo>
                  <a:cubicBezTo>
                    <a:pt x="703" y="550"/>
                    <a:pt x="705" y="550"/>
                    <a:pt x="707" y="549"/>
                  </a:cubicBezTo>
                  <a:cubicBezTo>
                    <a:pt x="708" y="548"/>
                    <a:pt x="708" y="547"/>
                    <a:pt x="709" y="546"/>
                  </a:cubicBezTo>
                  <a:cubicBezTo>
                    <a:pt x="710" y="546"/>
                    <a:pt x="711" y="546"/>
                    <a:pt x="712" y="546"/>
                  </a:cubicBezTo>
                  <a:cubicBezTo>
                    <a:pt x="713" y="546"/>
                    <a:pt x="714" y="547"/>
                    <a:pt x="713" y="547"/>
                  </a:cubicBezTo>
                  <a:cubicBezTo>
                    <a:pt x="712" y="548"/>
                    <a:pt x="710" y="548"/>
                    <a:pt x="710" y="549"/>
                  </a:cubicBezTo>
                  <a:cubicBezTo>
                    <a:pt x="709" y="549"/>
                    <a:pt x="709" y="550"/>
                    <a:pt x="707" y="551"/>
                  </a:cubicBezTo>
                  <a:cubicBezTo>
                    <a:pt x="706" y="551"/>
                    <a:pt x="705" y="551"/>
                    <a:pt x="704" y="551"/>
                  </a:cubicBezTo>
                  <a:cubicBezTo>
                    <a:pt x="702" y="551"/>
                    <a:pt x="700" y="552"/>
                    <a:pt x="700" y="554"/>
                  </a:cubicBezTo>
                  <a:cubicBezTo>
                    <a:pt x="700" y="556"/>
                    <a:pt x="701" y="555"/>
                    <a:pt x="702" y="556"/>
                  </a:cubicBezTo>
                  <a:cubicBezTo>
                    <a:pt x="703" y="556"/>
                    <a:pt x="703" y="557"/>
                    <a:pt x="704" y="557"/>
                  </a:cubicBezTo>
                  <a:cubicBezTo>
                    <a:pt x="705" y="557"/>
                    <a:pt x="708" y="555"/>
                    <a:pt x="709" y="557"/>
                  </a:cubicBezTo>
                  <a:cubicBezTo>
                    <a:pt x="710" y="558"/>
                    <a:pt x="710" y="559"/>
                    <a:pt x="709" y="559"/>
                  </a:cubicBezTo>
                  <a:cubicBezTo>
                    <a:pt x="708" y="560"/>
                    <a:pt x="707" y="559"/>
                    <a:pt x="706" y="560"/>
                  </a:cubicBezTo>
                  <a:cubicBezTo>
                    <a:pt x="705" y="560"/>
                    <a:pt x="704" y="561"/>
                    <a:pt x="704" y="562"/>
                  </a:cubicBezTo>
                  <a:cubicBezTo>
                    <a:pt x="702" y="564"/>
                    <a:pt x="700" y="564"/>
                    <a:pt x="699" y="566"/>
                  </a:cubicBezTo>
                  <a:cubicBezTo>
                    <a:pt x="697" y="567"/>
                    <a:pt x="696" y="570"/>
                    <a:pt x="699" y="570"/>
                  </a:cubicBezTo>
                  <a:cubicBezTo>
                    <a:pt x="701" y="570"/>
                    <a:pt x="701" y="569"/>
                    <a:pt x="703" y="570"/>
                  </a:cubicBezTo>
                  <a:cubicBezTo>
                    <a:pt x="704" y="570"/>
                    <a:pt x="704" y="571"/>
                    <a:pt x="706" y="570"/>
                  </a:cubicBezTo>
                  <a:cubicBezTo>
                    <a:pt x="707" y="570"/>
                    <a:pt x="708" y="570"/>
                    <a:pt x="707" y="572"/>
                  </a:cubicBezTo>
                  <a:cubicBezTo>
                    <a:pt x="707" y="573"/>
                    <a:pt x="706" y="572"/>
                    <a:pt x="705" y="574"/>
                  </a:cubicBezTo>
                  <a:cubicBezTo>
                    <a:pt x="705" y="575"/>
                    <a:pt x="706" y="576"/>
                    <a:pt x="705" y="577"/>
                  </a:cubicBezTo>
                  <a:cubicBezTo>
                    <a:pt x="705" y="578"/>
                    <a:pt x="703" y="578"/>
                    <a:pt x="703" y="577"/>
                  </a:cubicBezTo>
                  <a:cubicBezTo>
                    <a:pt x="702" y="577"/>
                    <a:pt x="702" y="577"/>
                    <a:pt x="702" y="576"/>
                  </a:cubicBezTo>
                  <a:cubicBezTo>
                    <a:pt x="701" y="576"/>
                    <a:pt x="701" y="576"/>
                    <a:pt x="700" y="576"/>
                  </a:cubicBezTo>
                  <a:cubicBezTo>
                    <a:pt x="699" y="576"/>
                    <a:pt x="698" y="576"/>
                    <a:pt x="697" y="575"/>
                  </a:cubicBezTo>
                  <a:cubicBezTo>
                    <a:pt x="695" y="574"/>
                    <a:pt x="694" y="575"/>
                    <a:pt x="692" y="575"/>
                  </a:cubicBezTo>
                  <a:cubicBezTo>
                    <a:pt x="691" y="574"/>
                    <a:pt x="691" y="574"/>
                    <a:pt x="691" y="573"/>
                  </a:cubicBezTo>
                  <a:cubicBezTo>
                    <a:pt x="690" y="572"/>
                    <a:pt x="687" y="570"/>
                    <a:pt x="687" y="572"/>
                  </a:cubicBezTo>
                  <a:cubicBezTo>
                    <a:pt x="688" y="573"/>
                    <a:pt x="689" y="573"/>
                    <a:pt x="689" y="574"/>
                  </a:cubicBezTo>
                  <a:cubicBezTo>
                    <a:pt x="689" y="575"/>
                    <a:pt x="687" y="575"/>
                    <a:pt x="687" y="576"/>
                  </a:cubicBezTo>
                  <a:cubicBezTo>
                    <a:pt x="686" y="577"/>
                    <a:pt x="686" y="578"/>
                    <a:pt x="686" y="579"/>
                  </a:cubicBezTo>
                  <a:cubicBezTo>
                    <a:pt x="686" y="581"/>
                    <a:pt x="686" y="581"/>
                    <a:pt x="685" y="582"/>
                  </a:cubicBezTo>
                  <a:cubicBezTo>
                    <a:pt x="685" y="585"/>
                    <a:pt x="688" y="586"/>
                    <a:pt x="689" y="587"/>
                  </a:cubicBezTo>
                  <a:cubicBezTo>
                    <a:pt x="690" y="589"/>
                    <a:pt x="690" y="592"/>
                    <a:pt x="692" y="593"/>
                  </a:cubicBezTo>
                  <a:cubicBezTo>
                    <a:pt x="694" y="594"/>
                    <a:pt x="696" y="594"/>
                    <a:pt x="698" y="596"/>
                  </a:cubicBezTo>
                  <a:cubicBezTo>
                    <a:pt x="700" y="597"/>
                    <a:pt x="701" y="599"/>
                    <a:pt x="704" y="600"/>
                  </a:cubicBezTo>
                  <a:cubicBezTo>
                    <a:pt x="706" y="601"/>
                    <a:pt x="708" y="601"/>
                    <a:pt x="710" y="602"/>
                  </a:cubicBezTo>
                  <a:cubicBezTo>
                    <a:pt x="712" y="603"/>
                    <a:pt x="714" y="604"/>
                    <a:pt x="716" y="604"/>
                  </a:cubicBezTo>
                  <a:cubicBezTo>
                    <a:pt x="717" y="604"/>
                    <a:pt x="722" y="603"/>
                    <a:pt x="722" y="605"/>
                  </a:cubicBezTo>
                  <a:cubicBezTo>
                    <a:pt x="722" y="606"/>
                    <a:pt x="720" y="607"/>
                    <a:pt x="720" y="607"/>
                  </a:cubicBezTo>
                  <a:cubicBezTo>
                    <a:pt x="719" y="608"/>
                    <a:pt x="717" y="608"/>
                    <a:pt x="717" y="609"/>
                  </a:cubicBezTo>
                  <a:cubicBezTo>
                    <a:pt x="716" y="612"/>
                    <a:pt x="721" y="611"/>
                    <a:pt x="722" y="611"/>
                  </a:cubicBezTo>
                  <a:cubicBezTo>
                    <a:pt x="723" y="611"/>
                    <a:pt x="724" y="611"/>
                    <a:pt x="725" y="612"/>
                  </a:cubicBezTo>
                  <a:cubicBezTo>
                    <a:pt x="726" y="612"/>
                    <a:pt x="727" y="612"/>
                    <a:pt x="728" y="612"/>
                  </a:cubicBezTo>
                  <a:cubicBezTo>
                    <a:pt x="730" y="612"/>
                    <a:pt x="730" y="613"/>
                    <a:pt x="731" y="614"/>
                  </a:cubicBezTo>
                  <a:cubicBezTo>
                    <a:pt x="732" y="614"/>
                    <a:pt x="732" y="614"/>
                    <a:pt x="733" y="614"/>
                  </a:cubicBezTo>
                  <a:cubicBezTo>
                    <a:pt x="735" y="614"/>
                    <a:pt x="735" y="613"/>
                    <a:pt x="737" y="613"/>
                  </a:cubicBezTo>
                  <a:cubicBezTo>
                    <a:pt x="738" y="613"/>
                    <a:pt x="739" y="613"/>
                    <a:pt x="740" y="613"/>
                  </a:cubicBezTo>
                  <a:cubicBezTo>
                    <a:pt x="743" y="614"/>
                    <a:pt x="745" y="613"/>
                    <a:pt x="747" y="612"/>
                  </a:cubicBezTo>
                  <a:cubicBezTo>
                    <a:pt x="748" y="612"/>
                    <a:pt x="749" y="612"/>
                    <a:pt x="750" y="611"/>
                  </a:cubicBezTo>
                  <a:cubicBezTo>
                    <a:pt x="751" y="611"/>
                    <a:pt x="751" y="610"/>
                    <a:pt x="752" y="610"/>
                  </a:cubicBezTo>
                  <a:cubicBezTo>
                    <a:pt x="752" y="610"/>
                    <a:pt x="753" y="610"/>
                    <a:pt x="754" y="610"/>
                  </a:cubicBezTo>
                  <a:cubicBezTo>
                    <a:pt x="758" y="609"/>
                    <a:pt x="762" y="609"/>
                    <a:pt x="766" y="607"/>
                  </a:cubicBezTo>
                  <a:cubicBezTo>
                    <a:pt x="769" y="606"/>
                    <a:pt x="771" y="605"/>
                    <a:pt x="773" y="603"/>
                  </a:cubicBezTo>
                  <a:cubicBezTo>
                    <a:pt x="777" y="599"/>
                    <a:pt x="783" y="597"/>
                    <a:pt x="785" y="593"/>
                  </a:cubicBezTo>
                  <a:cubicBezTo>
                    <a:pt x="787" y="591"/>
                    <a:pt x="787" y="589"/>
                    <a:pt x="790" y="588"/>
                  </a:cubicBezTo>
                  <a:cubicBezTo>
                    <a:pt x="791" y="587"/>
                    <a:pt x="792" y="587"/>
                    <a:pt x="793" y="586"/>
                  </a:cubicBezTo>
                  <a:cubicBezTo>
                    <a:pt x="794" y="586"/>
                    <a:pt x="795" y="585"/>
                    <a:pt x="795" y="585"/>
                  </a:cubicBezTo>
                  <a:cubicBezTo>
                    <a:pt x="795" y="584"/>
                    <a:pt x="795" y="584"/>
                    <a:pt x="795" y="583"/>
                  </a:cubicBezTo>
                  <a:cubicBezTo>
                    <a:pt x="796" y="581"/>
                    <a:pt x="798" y="582"/>
                    <a:pt x="799" y="581"/>
                  </a:cubicBezTo>
                  <a:cubicBezTo>
                    <a:pt x="800" y="580"/>
                    <a:pt x="799" y="578"/>
                    <a:pt x="799" y="577"/>
                  </a:cubicBezTo>
                  <a:cubicBezTo>
                    <a:pt x="800" y="576"/>
                    <a:pt x="801" y="576"/>
                    <a:pt x="802" y="575"/>
                  </a:cubicBezTo>
                  <a:cubicBezTo>
                    <a:pt x="803" y="575"/>
                    <a:pt x="804" y="575"/>
                    <a:pt x="805" y="575"/>
                  </a:cubicBezTo>
                  <a:cubicBezTo>
                    <a:pt x="806" y="574"/>
                    <a:pt x="806" y="574"/>
                    <a:pt x="807" y="573"/>
                  </a:cubicBezTo>
                  <a:cubicBezTo>
                    <a:pt x="808" y="573"/>
                    <a:pt x="809" y="572"/>
                    <a:pt x="809" y="571"/>
                  </a:cubicBezTo>
                  <a:cubicBezTo>
                    <a:pt x="809" y="570"/>
                    <a:pt x="807" y="570"/>
                    <a:pt x="807" y="569"/>
                  </a:cubicBezTo>
                  <a:cubicBezTo>
                    <a:pt x="806" y="568"/>
                    <a:pt x="806" y="567"/>
                    <a:pt x="807" y="567"/>
                  </a:cubicBezTo>
                  <a:cubicBezTo>
                    <a:pt x="808" y="566"/>
                    <a:pt x="809" y="567"/>
                    <a:pt x="810" y="568"/>
                  </a:cubicBezTo>
                  <a:cubicBezTo>
                    <a:pt x="812" y="569"/>
                    <a:pt x="813" y="569"/>
                    <a:pt x="816" y="569"/>
                  </a:cubicBezTo>
                  <a:cubicBezTo>
                    <a:pt x="818" y="569"/>
                    <a:pt x="820" y="569"/>
                    <a:pt x="822" y="569"/>
                  </a:cubicBezTo>
                  <a:cubicBezTo>
                    <a:pt x="825" y="568"/>
                    <a:pt x="826" y="566"/>
                    <a:pt x="827" y="564"/>
                  </a:cubicBezTo>
                  <a:cubicBezTo>
                    <a:pt x="827" y="563"/>
                    <a:pt x="828" y="562"/>
                    <a:pt x="828" y="561"/>
                  </a:cubicBezTo>
                  <a:cubicBezTo>
                    <a:pt x="830" y="560"/>
                    <a:pt x="830" y="561"/>
                    <a:pt x="830" y="562"/>
                  </a:cubicBezTo>
                  <a:cubicBezTo>
                    <a:pt x="833" y="564"/>
                    <a:pt x="833" y="560"/>
                    <a:pt x="833" y="558"/>
                  </a:cubicBezTo>
                  <a:cubicBezTo>
                    <a:pt x="833" y="556"/>
                    <a:pt x="833" y="553"/>
                    <a:pt x="831" y="552"/>
                  </a:cubicBezTo>
                  <a:cubicBezTo>
                    <a:pt x="830" y="551"/>
                    <a:pt x="826" y="549"/>
                    <a:pt x="828" y="547"/>
                  </a:cubicBezTo>
                  <a:cubicBezTo>
                    <a:pt x="829" y="546"/>
                    <a:pt x="831" y="547"/>
                    <a:pt x="832" y="546"/>
                  </a:cubicBezTo>
                  <a:cubicBezTo>
                    <a:pt x="833" y="546"/>
                    <a:pt x="833" y="545"/>
                    <a:pt x="834" y="545"/>
                  </a:cubicBezTo>
                  <a:cubicBezTo>
                    <a:pt x="835" y="544"/>
                    <a:pt x="837" y="545"/>
                    <a:pt x="836" y="543"/>
                  </a:cubicBezTo>
                  <a:cubicBezTo>
                    <a:pt x="836" y="542"/>
                    <a:pt x="835" y="541"/>
                    <a:pt x="835" y="541"/>
                  </a:cubicBezTo>
                  <a:cubicBezTo>
                    <a:pt x="834" y="539"/>
                    <a:pt x="833" y="537"/>
                    <a:pt x="834" y="535"/>
                  </a:cubicBezTo>
                  <a:cubicBezTo>
                    <a:pt x="835" y="533"/>
                    <a:pt x="835" y="531"/>
                    <a:pt x="838" y="531"/>
                  </a:cubicBezTo>
                  <a:cubicBezTo>
                    <a:pt x="838" y="531"/>
                    <a:pt x="838" y="531"/>
                    <a:pt x="839" y="531"/>
                  </a:cubicBezTo>
                  <a:cubicBezTo>
                    <a:pt x="839" y="531"/>
                    <a:pt x="840" y="530"/>
                    <a:pt x="840" y="530"/>
                  </a:cubicBezTo>
                  <a:cubicBezTo>
                    <a:pt x="842" y="531"/>
                    <a:pt x="839" y="532"/>
                    <a:pt x="839" y="532"/>
                  </a:cubicBezTo>
                  <a:cubicBezTo>
                    <a:pt x="838" y="533"/>
                    <a:pt x="838" y="534"/>
                    <a:pt x="838" y="535"/>
                  </a:cubicBezTo>
                  <a:cubicBezTo>
                    <a:pt x="838" y="536"/>
                    <a:pt x="838" y="536"/>
                    <a:pt x="837" y="537"/>
                  </a:cubicBezTo>
                  <a:cubicBezTo>
                    <a:pt x="835" y="539"/>
                    <a:pt x="836" y="541"/>
                    <a:pt x="837" y="542"/>
                  </a:cubicBezTo>
                  <a:cubicBezTo>
                    <a:pt x="839" y="546"/>
                    <a:pt x="838" y="550"/>
                    <a:pt x="838" y="554"/>
                  </a:cubicBezTo>
                  <a:cubicBezTo>
                    <a:pt x="838" y="555"/>
                    <a:pt x="838" y="557"/>
                    <a:pt x="838" y="557"/>
                  </a:cubicBezTo>
                  <a:cubicBezTo>
                    <a:pt x="839" y="558"/>
                    <a:pt x="841" y="557"/>
                    <a:pt x="841" y="558"/>
                  </a:cubicBezTo>
                  <a:cubicBezTo>
                    <a:pt x="842" y="560"/>
                    <a:pt x="841" y="563"/>
                    <a:pt x="844" y="564"/>
                  </a:cubicBezTo>
                  <a:cubicBezTo>
                    <a:pt x="845" y="564"/>
                    <a:pt x="855" y="562"/>
                    <a:pt x="854" y="566"/>
                  </a:cubicBezTo>
                  <a:cubicBezTo>
                    <a:pt x="854" y="567"/>
                    <a:pt x="853" y="568"/>
                    <a:pt x="853" y="568"/>
                  </a:cubicBezTo>
                  <a:cubicBezTo>
                    <a:pt x="852" y="569"/>
                    <a:pt x="852" y="570"/>
                    <a:pt x="852" y="571"/>
                  </a:cubicBezTo>
                  <a:cubicBezTo>
                    <a:pt x="852" y="573"/>
                    <a:pt x="853" y="575"/>
                    <a:pt x="853" y="577"/>
                  </a:cubicBezTo>
                  <a:cubicBezTo>
                    <a:pt x="853" y="579"/>
                    <a:pt x="852" y="582"/>
                    <a:pt x="853" y="584"/>
                  </a:cubicBezTo>
                  <a:cubicBezTo>
                    <a:pt x="853" y="585"/>
                    <a:pt x="854" y="587"/>
                    <a:pt x="854" y="588"/>
                  </a:cubicBezTo>
                  <a:cubicBezTo>
                    <a:pt x="854" y="590"/>
                    <a:pt x="854" y="592"/>
                    <a:pt x="854" y="593"/>
                  </a:cubicBezTo>
                  <a:cubicBezTo>
                    <a:pt x="854" y="595"/>
                    <a:pt x="855" y="596"/>
                    <a:pt x="856" y="598"/>
                  </a:cubicBezTo>
                  <a:cubicBezTo>
                    <a:pt x="857" y="599"/>
                    <a:pt x="859" y="600"/>
                    <a:pt x="860" y="601"/>
                  </a:cubicBezTo>
                  <a:cubicBezTo>
                    <a:pt x="861" y="602"/>
                    <a:pt x="861" y="603"/>
                    <a:pt x="862" y="603"/>
                  </a:cubicBezTo>
                  <a:cubicBezTo>
                    <a:pt x="864" y="603"/>
                    <a:pt x="866" y="602"/>
                    <a:pt x="866" y="600"/>
                  </a:cubicBezTo>
                  <a:cubicBezTo>
                    <a:pt x="865" y="599"/>
                    <a:pt x="864" y="598"/>
                    <a:pt x="865" y="597"/>
                  </a:cubicBezTo>
                  <a:cubicBezTo>
                    <a:pt x="865" y="596"/>
                    <a:pt x="867" y="596"/>
                    <a:pt x="867" y="597"/>
                  </a:cubicBezTo>
                  <a:cubicBezTo>
                    <a:pt x="868" y="598"/>
                    <a:pt x="867" y="599"/>
                    <a:pt x="867" y="600"/>
                  </a:cubicBezTo>
                  <a:cubicBezTo>
                    <a:pt x="866" y="601"/>
                    <a:pt x="867" y="602"/>
                    <a:pt x="867" y="603"/>
                  </a:cubicBezTo>
                  <a:cubicBezTo>
                    <a:pt x="866" y="605"/>
                    <a:pt x="864" y="605"/>
                    <a:pt x="862" y="606"/>
                  </a:cubicBezTo>
                  <a:cubicBezTo>
                    <a:pt x="861" y="608"/>
                    <a:pt x="860" y="610"/>
                    <a:pt x="863" y="609"/>
                  </a:cubicBezTo>
                  <a:cubicBezTo>
                    <a:pt x="864" y="609"/>
                    <a:pt x="865" y="608"/>
                    <a:pt x="866" y="609"/>
                  </a:cubicBezTo>
                  <a:cubicBezTo>
                    <a:pt x="867" y="609"/>
                    <a:pt x="867" y="609"/>
                    <a:pt x="869" y="609"/>
                  </a:cubicBezTo>
                  <a:cubicBezTo>
                    <a:pt x="870" y="609"/>
                    <a:pt x="870" y="609"/>
                    <a:pt x="871" y="608"/>
                  </a:cubicBezTo>
                  <a:cubicBezTo>
                    <a:pt x="872" y="607"/>
                    <a:pt x="873" y="607"/>
                    <a:pt x="873" y="606"/>
                  </a:cubicBezTo>
                  <a:cubicBezTo>
                    <a:pt x="875" y="603"/>
                    <a:pt x="870" y="604"/>
                    <a:pt x="870" y="602"/>
                  </a:cubicBezTo>
                  <a:cubicBezTo>
                    <a:pt x="871" y="601"/>
                    <a:pt x="872" y="601"/>
                    <a:pt x="873" y="602"/>
                  </a:cubicBezTo>
                  <a:cubicBezTo>
                    <a:pt x="874" y="602"/>
                    <a:pt x="874" y="604"/>
                    <a:pt x="874" y="604"/>
                  </a:cubicBezTo>
                  <a:cubicBezTo>
                    <a:pt x="874" y="607"/>
                    <a:pt x="873" y="608"/>
                    <a:pt x="872" y="609"/>
                  </a:cubicBezTo>
                  <a:cubicBezTo>
                    <a:pt x="870" y="611"/>
                    <a:pt x="871" y="613"/>
                    <a:pt x="871" y="615"/>
                  </a:cubicBezTo>
                  <a:cubicBezTo>
                    <a:pt x="871" y="617"/>
                    <a:pt x="871" y="617"/>
                    <a:pt x="870" y="618"/>
                  </a:cubicBezTo>
                  <a:cubicBezTo>
                    <a:pt x="869" y="618"/>
                    <a:pt x="870" y="619"/>
                    <a:pt x="869" y="620"/>
                  </a:cubicBezTo>
                  <a:cubicBezTo>
                    <a:pt x="869" y="621"/>
                    <a:pt x="869" y="622"/>
                    <a:pt x="869" y="623"/>
                  </a:cubicBezTo>
                  <a:cubicBezTo>
                    <a:pt x="870" y="624"/>
                    <a:pt x="870" y="624"/>
                    <a:pt x="871" y="625"/>
                  </a:cubicBezTo>
                  <a:cubicBezTo>
                    <a:pt x="871" y="627"/>
                    <a:pt x="870" y="628"/>
                    <a:pt x="872" y="630"/>
                  </a:cubicBezTo>
                  <a:cubicBezTo>
                    <a:pt x="874" y="632"/>
                    <a:pt x="876" y="633"/>
                    <a:pt x="875" y="637"/>
                  </a:cubicBezTo>
                  <a:cubicBezTo>
                    <a:pt x="875" y="639"/>
                    <a:pt x="874" y="642"/>
                    <a:pt x="876" y="643"/>
                  </a:cubicBezTo>
                  <a:cubicBezTo>
                    <a:pt x="878" y="645"/>
                    <a:pt x="879" y="646"/>
                    <a:pt x="880" y="648"/>
                  </a:cubicBezTo>
                  <a:cubicBezTo>
                    <a:pt x="881" y="650"/>
                    <a:pt x="881" y="651"/>
                    <a:pt x="883" y="653"/>
                  </a:cubicBezTo>
                  <a:cubicBezTo>
                    <a:pt x="886" y="656"/>
                    <a:pt x="886" y="660"/>
                    <a:pt x="890" y="663"/>
                  </a:cubicBezTo>
                  <a:cubicBezTo>
                    <a:pt x="892" y="664"/>
                    <a:pt x="893" y="664"/>
                    <a:pt x="894" y="666"/>
                  </a:cubicBezTo>
                  <a:cubicBezTo>
                    <a:pt x="895" y="668"/>
                    <a:pt x="896" y="670"/>
                    <a:pt x="898" y="671"/>
                  </a:cubicBezTo>
                  <a:cubicBezTo>
                    <a:pt x="898" y="671"/>
                    <a:pt x="899" y="672"/>
                    <a:pt x="900" y="673"/>
                  </a:cubicBezTo>
                  <a:cubicBezTo>
                    <a:pt x="901" y="673"/>
                    <a:pt x="901" y="674"/>
                    <a:pt x="902" y="674"/>
                  </a:cubicBezTo>
                  <a:cubicBezTo>
                    <a:pt x="904" y="675"/>
                    <a:pt x="905" y="677"/>
                    <a:pt x="904" y="679"/>
                  </a:cubicBezTo>
                  <a:cubicBezTo>
                    <a:pt x="904" y="681"/>
                    <a:pt x="901" y="680"/>
                    <a:pt x="899" y="680"/>
                  </a:cubicBezTo>
                  <a:cubicBezTo>
                    <a:pt x="898" y="681"/>
                    <a:pt x="897" y="681"/>
                    <a:pt x="896" y="682"/>
                  </a:cubicBezTo>
                  <a:cubicBezTo>
                    <a:pt x="896" y="683"/>
                    <a:pt x="898" y="683"/>
                    <a:pt x="898" y="683"/>
                  </a:cubicBezTo>
                  <a:cubicBezTo>
                    <a:pt x="900" y="684"/>
                    <a:pt x="901" y="687"/>
                    <a:pt x="900" y="688"/>
                  </a:cubicBezTo>
                  <a:cubicBezTo>
                    <a:pt x="898" y="690"/>
                    <a:pt x="895" y="688"/>
                    <a:pt x="893" y="687"/>
                  </a:cubicBezTo>
                  <a:cubicBezTo>
                    <a:pt x="892" y="687"/>
                    <a:pt x="891" y="687"/>
                    <a:pt x="892" y="689"/>
                  </a:cubicBezTo>
                  <a:cubicBezTo>
                    <a:pt x="893" y="691"/>
                    <a:pt x="895" y="691"/>
                    <a:pt x="896" y="693"/>
                  </a:cubicBezTo>
                  <a:cubicBezTo>
                    <a:pt x="897" y="695"/>
                    <a:pt x="896" y="697"/>
                    <a:pt x="898" y="699"/>
                  </a:cubicBezTo>
                  <a:cubicBezTo>
                    <a:pt x="899" y="701"/>
                    <a:pt x="900" y="702"/>
                    <a:pt x="901" y="704"/>
                  </a:cubicBezTo>
                  <a:cubicBezTo>
                    <a:pt x="902" y="705"/>
                    <a:pt x="902" y="708"/>
                    <a:pt x="903" y="709"/>
                  </a:cubicBezTo>
                  <a:cubicBezTo>
                    <a:pt x="904" y="709"/>
                    <a:pt x="904" y="710"/>
                    <a:pt x="905" y="710"/>
                  </a:cubicBezTo>
                  <a:cubicBezTo>
                    <a:pt x="906" y="711"/>
                    <a:pt x="906" y="711"/>
                    <a:pt x="907" y="712"/>
                  </a:cubicBezTo>
                  <a:cubicBezTo>
                    <a:pt x="908" y="712"/>
                    <a:pt x="908" y="713"/>
                    <a:pt x="908" y="714"/>
                  </a:cubicBezTo>
                  <a:cubicBezTo>
                    <a:pt x="908" y="715"/>
                    <a:pt x="907" y="715"/>
                    <a:pt x="906" y="716"/>
                  </a:cubicBezTo>
                  <a:cubicBezTo>
                    <a:pt x="905" y="718"/>
                    <a:pt x="907" y="722"/>
                    <a:pt x="905" y="724"/>
                  </a:cubicBezTo>
                  <a:cubicBezTo>
                    <a:pt x="904" y="724"/>
                    <a:pt x="902" y="725"/>
                    <a:pt x="902" y="726"/>
                  </a:cubicBezTo>
                  <a:cubicBezTo>
                    <a:pt x="901" y="727"/>
                    <a:pt x="904" y="727"/>
                    <a:pt x="904" y="727"/>
                  </a:cubicBezTo>
                  <a:cubicBezTo>
                    <a:pt x="905" y="726"/>
                    <a:pt x="906" y="726"/>
                    <a:pt x="907" y="726"/>
                  </a:cubicBezTo>
                  <a:cubicBezTo>
                    <a:pt x="909" y="726"/>
                    <a:pt x="910" y="727"/>
                    <a:pt x="913" y="727"/>
                  </a:cubicBezTo>
                  <a:cubicBezTo>
                    <a:pt x="914" y="728"/>
                    <a:pt x="916" y="728"/>
                    <a:pt x="918" y="729"/>
                  </a:cubicBezTo>
                  <a:cubicBezTo>
                    <a:pt x="920" y="729"/>
                    <a:pt x="923" y="729"/>
                    <a:pt x="925" y="729"/>
                  </a:cubicBezTo>
                  <a:cubicBezTo>
                    <a:pt x="927" y="728"/>
                    <a:pt x="928" y="727"/>
                    <a:pt x="930" y="727"/>
                  </a:cubicBezTo>
                  <a:cubicBezTo>
                    <a:pt x="932" y="726"/>
                    <a:pt x="934" y="725"/>
                    <a:pt x="936" y="726"/>
                  </a:cubicBezTo>
                  <a:cubicBezTo>
                    <a:pt x="938" y="727"/>
                    <a:pt x="939" y="728"/>
                    <a:pt x="942" y="727"/>
                  </a:cubicBezTo>
                  <a:cubicBezTo>
                    <a:pt x="943" y="727"/>
                    <a:pt x="944" y="725"/>
                    <a:pt x="945" y="723"/>
                  </a:cubicBezTo>
                  <a:cubicBezTo>
                    <a:pt x="946" y="721"/>
                    <a:pt x="948" y="718"/>
                    <a:pt x="947" y="716"/>
                  </a:cubicBezTo>
                  <a:cubicBezTo>
                    <a:pt x="947" y="715"/>
                    <a:pt x="946" y="715"/>
                    <a:pt x="945" y="714"/>
                  </a:cubicBezTo>
                  <a:cubicBezTo>
                    <a:pt x="945" y="713"/>
                    <a:pt x="946" y="712"/>
                    <a:pt x="945" y="711"/>
                  </a:cubicBezTo>
                  <a:cubicBezTo>
                    <a:pt x="945" y="708"/>
                    <a:pt x="944" y="707"/>
                    <a:pt x="945" y="704"/>
                  </a:cubicBezTo>
                  <a:cubicBezTo>
                    <a:pt x="946" y="703"/>
                    <a:pt x="946" y="703"/>
                    <a:pt x="947" y="702"/>
                  </a:cubicBezTo>
                  <a:cubicBezTo>
                    <a:pt x="948" y="702"/>
                    <a:pt x="948" y="701"/>
                    <a:pt x="949" y="700"/>
                  </a:cubicBezTo>
                  <a:cubicBezTo>
                    <a:pt x="950" y="698"/>
                    <a:pt x="953" y="698"/>
                    <a:pt x="955" y="697"/>
                  </a:cubicBezTo>
                  <a:cubicBezTo>
                    <a:pt x="956" y="697"/>
                    <a:pt x="957" y="696"/>
                    <a:pt x="958" y="696"/>
                  </a:cubicBezTo>
                  <a:cubicBezTo>
                    <a:pt x="960" y="695"/>
                    <a:pt x="961" y="696"/>
                    <a:pt x="963" y="696"/>
                  </a:cubicBezTo>
                  <a:cubicBezTo>
                    <a:pt x="967" y="696"/>
                    <a:pt x="970" y="693"/>
                    <a:pt x="974" y="693"/>
                  </a:cubicBezTo>
                  <a:cubicBezTo>
                    <a:pt x="975" y="693"/>
                    <a:pt x="976" y="693"/>
                    <a:pt x="978" y="693"/>
                  </a:cubicBezTo>
                  <a:cubicBezTo>
                    <a:pt x="978" y="692"/>
                    <a:pt x="979" y="692"/>
                    <a:pt x="980" y="692"/>
                  </a:cubicBezTo>
                  <a:cubicBezTo>
                    <a:pt x="982" y="691"/>
                    <a:pt x="985" y="691"/>
                    <a:pt x="987" y="692"/>
                  </a:cubicBezTo>
                  <a:cubicBezTo>
                    <a:pt x="988" y="693"/>
                    <a:pt x="989" y="694"/>
                    <a:pt x="991" y="695"/>
                  </a:cubicBezTo>
                  <a:cubicBezTo>
                    <a:pt x="992" y="696"/>
                    <a:pt x="992" y="696"/>
                    <a:pt x="993" y="695"/>
                  </a:cubicBezTo>
                  <a:cubicBezTo>
                    <a:pt x="994" y="695"/>
                    <a:pt x="994" y="694"/>
                    <a:pt x="995" y="693"/>
                  </a:cubicBezTo>
                  <a:cubicBezTo>
                    <a:pt x="996" y="691"/>
                    <a:pt x="996" y="689"/>
                    <a:pt x="997" y="688"/>
                  </a:cubicBezTo>
                  <a:cubicBezTo>
                    <a:pt x="999" y="685"/>
                    <a:pt x="1001" y="682"/>
                    <a:pt x="1003" y="679"/>
                  </a:cubicBezTo>
                  <a:cubicBezTo>
                    <a:pt x="1004" y="677"/>
                    <a:pt x="1005" y="676"/>
                    <a:pt x="1006" y="674"/>
                  </a:cubicBezTo>
                  <a:cubicBezTo>
                    <a:pt x="1007" y="672"/>
                    <a:pt x="1008" y="670"/>
                    <a:pt x="1009" y="669"/>
                  </a:cubicBezTo>
                  <a:cubicBezTo>
                    <a:pt x="1010" y="667"/>
                    <a:pt x="1010" y="665"/>
                    <a:pt x="1010" y="663"/>
                  </a:cubicBezTo>
                  <a:cubicBezTo>
                    <a:pt x="1009" y="661"/>
                    <a:pt x="1009" y="659"/>
                    <a:pt x="1010" y="657"/>
                  </a:cubicBezTo>
                  <a:cubicBezTo>
                    <a:pt x="1011" y="656"/>
                    <a:pt x="1014" y="655"/>
                    <a:pt x="1013" y="653"/>
                  </a:cubicBezTo>
                  <a:cubicBezTo>
                    <a:pt x="1013" y="652"/>
                    <a:pt x="1012" y="652"/>
                    <a:pt x="1011" y="651"/>
                  </a:cubicBezTo>
                  <a:cubicBezTo>
                    <a:pt x="1011" y="650"/>
                    <a:pt x="1011" y="649"/>
                    <a:pt x="1011" y="648"/>
                  </a:cubicBezTo>
                  <a:cubicBezTo>
                    <a:pt x="1011" y="645"/>
                    <a:pt x="1011" y="644"/>
                    <a:pt x="1013" y="642"/>
                  </a:cubicBezTo>
                  <a:cubicBezTo>
                    <a:pt x="1015" y="641"/>
                    <a:pt x="1016" y="639"/>
                    <a:pt x="1016" y="637"/>
                  </a:cubicBezTo>
                  <a:cubicBezTo>
                    <a:pt x="1016" y="634"/>
                    <a:pt x="1013" y="634"/>
                    <a:pt x="1014" y="631"/>
                  </a:cubicBezTo>
                  <a:cubicBezTo>
                    <a:pt x="1014" y="631"/>
                    <a:pt x="1015" y="630"/>
                    <a:pt x="1015" y="629"/>
                  </a:cubicBezTo>
                  <a:cubicBezTo>
                    <a:pt x="1016" y="628"/>
                    <a:pt x="1017" y="628"/>
                    <a:pt x="1017" y="627"/>
                  </a:cubicBezTo>
                  <a:cubicBezTo>
                    <a:pt x="1018" y="626"/>
                    <a:pt x="1017" y="623"/>
                    <a:pt x="1016" y="622"/>
                  </a:cubicBezTo>
                  <a:cubicBezTo>
                    <a:pt x="1015" y="621"/>
                    <a:pt x="1013" y="621"/>
                    <a:pt x="1013" y="620"/>
                  </a:cubicBezTo>
                  <a:cubicBezTo>
                    <a:pt x="1013" y="619"/>
                    <a:pt x="1014" y="618"/>
                    <a:pt x="1014" y="618"/>
                  </a:cubicBezTo>
                  <a:cubicBezTo>
                    <a:pt x="1015" y="618"/>
                    <a:pt x="1015" y="619"/>
                    <a:pt x="1016" y="619"/>
                  </a:cubicBezTo>
                  <a:cubicBezTo>
                    <a:pt x="1016" y="620"/>
                    <a:pt x="1019" y="620"/>
                    <a:pt x="1019" y="619"/>
                  </a:cubicBezTo>
                  <a:cubicBezTo>
                    <a:pt x="1021" y="617"/>
                    <a:pt x="1014" y="615"/>
                    <a:pt x="1017" y="612"/>
                  </a:cubicBezTo>
                  <a:cubicBezTo>
                    <a:pt x="1018" y="612"/>
                    <a:pt x="1019" y="612"/>
                    <a:pt x="1020" y="611"/>
                  </a:cubicBezTo>
                  <a:cubicBezTo>
                    <a:pt x="1021" y="610"/>
                    <a:pt x="1021" y="609"/>
                    <a:pt x="1021" y="608"/>
                  </a:cubicBezTo>
                  <a:cubicBezTo>
                    <a:pt x="1021" y="605"/>
                    <a:pt x="1020" y="604"/>
                    <a:pt x="1019" y="602"/>
                  </a:cubicBezTo>
                  <a:cubicBezTo>
                    <a:pt x="1017" y="600"/>
                    <a:pt x="1018" y="598"/>
                    <a:pt x="1016" y="597"/>
                  </a:cubicBezTo>
                  <a:cubicBezTo>
                    <a:pt x="1015" y="596"/>
                    <a:pt x="1014" y="596"/>
                    <a:pt x="1013" y="596"/>
                  </a:cubicBezTo>
                  <a:cubicBezTo>
                    <a:pt x="1011" y="595"/>
                    <a:pt x="1012" y="594"/>
                    <a:pt x="1013" y="595"/>
                  </a:cubicBezTo>
                  <a:cubicBezTo>
                    <a:pt x="1014" y="595"/>
                    <a:pt x="1015" y="596"/>
                    <a:pt x="1016" y="596"/>
                  </a:cubicBezTo>
                  <a:cubicBezTo>
                    <a:pt x="1017" y="596"/>
                    <a:pt x="1018" y="597"/>
                    <a:pt x="1019" y="597"/>
                  </a:cubicBezTo>
                  <a:cubicBezTo>
                    <a:pt x="1020" y="597"/>
                    <a:pt x="1021" y="597"/>
                    <a:pt x="1022" y="596"/>
                  </a:cubicBezTo>
                  <a:cubicBezTo>
                    <a:pt x="1022" y="596"/>
                    <a:pt x="1024" y="596"/>
                    <a:pt x="1024" y="595"/>
                  </a:cubicBezTo>
                  <a:cubicBezTo>
                    <a:pt x="1026" y="593"/>
                    <a:pt x="1022" y="592"/>
                    <a:pt x="1021" y="591"/>
                  </a:cubicBezTo>
                  <a:cubicBezTo>
                    <a:pt x="1020" y="591"/>
                    <a:pt x="1020" y="590"/>
                    <a:pt x="1019" y="589"/>
                  </a:cubicBezTo>
                  <a:cubicBezTo>
                    <a:pt x="1018" y="589"/>
                    <a:pt x="1017" y="589"/>
                    <a:pt x="1016" y="589"/>
                  </a:cubicBezTo>
                  <a:cubicBezTo>
                    <a:pt x="1015" y="589"/>
                    <a:pt x="1014" y="589"/>
                    <a:pt x="1015" y="588"/>
                  </a:cubicBezTo>
                  <a:cubicBezTo>
                    <a:pt x="1015" y="587"/>
                    <a:pt x="1017" y="588"/>
                    <a:pt x="1017" y="588"/>
                  </a:cubicBezTo>
                  <a:cubicBezTo>
                    <a:pt x="1019" y="588"/>
                    <a:pt x="1021" y="588"/>
                    <a:pt x="1023" y="588"/>
                  </a:cubicBezTo>
                  <a:cubicBezTo>
                    <a:pt x="1024" y="588"/>
                    <a:pt x="1025" y="588"/>
                    <a:pt x="1026" y="588"/>
                  </a:cubicBezTo>
                  <a:cubicBezTo>
                    <a:pt x="1027" y="588"/>
                    <a:pt x="1027" y="586"/>
                    <a:pt x="1028" y="586"/>
                  </a:cubicBezTo>
                  <a:cubicBezTo>
                    <a:pt x="1029" y="585"/>
                    <a:pt x="1030" y="585"/>
                    <a:pt x="1032" y="585"/>
                  </a:cubicBezTo>
                  <a:cubicBezTo>
                    <a:pt x="1034" y="585"/>
                    <a:pt x="1036" y="584"/>
                    <a:pt x="1038" y="583"/>
                  </a:cubicBezTo>
                  <a:cubicBezTo>
                    <a:pt x="1039" y="582"/>
                    <a:pt x="1040" y="582"/>
                    <a:pt x="1040" y="582"/>
                  </a:cubicBezTo>
                  <a:cubicBezTo>
                    <a:pt x="1041" y="581"/>
                    <a:pt x="1042" y="580"/>
                    <a:pt x="1042" y="579"/>
                  </a:cubicBezTo>
                  <a:cubicBezTo>
                    <a:pt x="1043" y="578"/>
                    <a:pt x="1043" y="577"/>
                    <a:pt x="1044" y="576"/>
                  </a:cubicBezTo>
                  <a:cubicBezTo>
                    <a:pt x="1044" y="575"/>
                    <a:pt x="1045" y="575"/>
                    <a:pt x="1046" y="575"/>
                  </a:cubicBezTo>
                  <a:cubicBezTo>
                    <a:pt x="1047" y="574"/>
                    <a:pt x="1047" y="573"/>
                    <a:pt x="1047" y="572"/>
                  </a:cubicBezTo>
                  <a:cubicBezTo>
                    <a:pt x="1047" y="571"/>
                    <a:pt x="1047" y="569"/>
                    <a:pt x="1047" y="569"/>
                  </a:cubicBezTo>
                  <a:cubicBezTo>
                    <a:pt x="1048" y="568"/>
                    <a:pt x="1048" y="572"/>
                    <a:pt x="1048" y="572"/>
                  </a:cubicBezTo>
                  <a:cubicBezTo>
                    <a:pt x="1049" y="573"/>
                    <a:pt x="1048" y="575"/>
                    <a:pt x="1048" y="576"/>
                  </a:cubicBezTo>
                  <a:cubicBezTo>
                    <a:pt x="1049" y="578"/>
                    <a:pt x="1049" y="577"/>
                    <a:pt x="1050" y="578"/>
                  </a:cubicBezTo>
                  <a:cubicBezTo>
                    <a:pt x="1051" y="578"/>
                    <a:pt x="1050" y="580"/>
                    <a:pt x="1052" y="579"/>
                  </a:cubicBezTo>
                  <a:cubicBezTo>
                    <a:pt x="1054" y="579"/>
                    <a:pt x="1054" y="575"/>
                    <a:pt x="1055" y="574"/>
                  </a:cubicBezTo>
                  <a:cubicBezTo>
                    <a:pt x="1056" y="573"/>
                    <a:pt x="1057" y="573"/>
                    <a:pt x="1058" y="572"/>
                  </a:cubicBezTo>
                  <a:cubicBezTo>
                    <a:pt x="1060" y="572"/>
                    <a:pt x="1060" y="571"/>
                    <a:pt x="1061" y="570"/>
                  </a:cubicBezTo>
                  <a:cubicBezTo>
                    <a:pt x="1062" y="569"/>
                    <a:pt x="1063" y="568"/>
                    <a:pt x="1064" y="568"/>
                  </a:cubicBezTo>
                  <a:cubicBezTo>
                    <a:pt x="1065" y="567"/>
                    <a:pt x="1066" y="567"/>
                    <a:pt x="1067" y="567"/>
                  </a:cubicBezTo>
                  <a:cubicBezTo>
                    <a:pt x="1068" y="566"/>
                    <a:pt x="1069" y="565"/>
                    <a:pt x="1069" y="564"/>
                  </a:cubicBezTo>
                  <a:cubicBezTo>
                    <a:pt x="1069" y="563"/>
                    <a:pt x="1068" y="562"/>
                    <a:pt x="1067" y="562"/>
                  </a:cubicBezTo>
                  <a:cubicBezTo>
                    <a:pt x="1067" y="561"/>
                    <a:pt x="1066" y="560"/>
                    <a:pt x="1067" y="559"/>
                  </a:cubicBezTo>
                  <a:cubicBezTo>
                    <a:pt x="1069" y="558"/>
                    <a:pt x="1069" y="559"/>
                    <a:pt x="1070" y="560"/>
                  </a:cubicBezTo>
                  <a:cubicBezTo>
                    <a:pt x="1071" y="562"/>
                    <a:pt x="1072" y="562"/>
                    <a:pt x="1073" y="561"/>
                  </a:cubicBezTo>
                  <a:cubicBezTo>
                    <a:pt x="1074" y="560"/>
                    <a:pt x="1077" y="559"/>
                    <a:pt x="1076" y="557"/>
                  </a:cubicBezTo>
                  <a:cubicBezTo>
                    <a:pt x="1075" y="557"/>
                    <a:pt x="1074" y="557"/>
                    <a:pt x="1074" y="556"/>
                  </a:cubicBezTo>
                  <a:cubicBezTo>
                    <a:pt x="1073" y="556"/>
                    <a:pt x="1073" y="555"/>
                    <a:pt x="1072" y="555"/>
                  </a:cubicBezTo>
                  <a:cubicBezTo>
                    <a:pt x="1071" y="554"/>
                    <a:pt x="1069" y="552"/>
                    <a:pt x="1068" y="553"/>
                  </a:cubicBezTo>
                  <a:cubicBezTo>
                    <a:pt x="1068" y="553"/>
                    <a:pt x="1069" y="554"/>
                    <a:pt x="1068" y="555"/>
                  </a:cubicBezTo>
                  <a:cubicBezTo>
                    <a:pt x="1067" y="555"/>
                    <a:pt x="1066" y="555"/>
                    <a:pt x="1065" y="554"/>
                  </a:cubicBezTo>
                  <a:cubicBezTo>
                    <a:pt x="1063" y="554"/>
                    <a:pt x="1062" y="557"/>
                    <a:pt x="1060" y="557"/>
                  </a:cubicBezTo>
                  <a:cubicBezTo>
                    <a:pt x="1059" y="555"/>
                    <a:pt x="1062" y="554"/>
                    <a:pt x="1063" y="554"/>
                  </a:cubicBezTo>
                  <a:cubicBezTo>
                    <a:pt x="1065" y="553"/>
                    <a:pt x="1065" y="553"/>
                    <a:pt x="1065" y="552"/>
                  </a:cubicBezTo>
                  <a:cubicBezTo>
                    <a:pt x="1065" y="550"/>
                    <a:pt x="1069" y="548"/>
                    <a:pt x="1070" y="546"/>
                  </a:cubicBezTo>
                  <a:cubicBezTo>
                    <a:pt x="1072" y="545"/>
                    <a:pt x="1074" y="544"/>
                    <a:pt x="1076" y="543"/>
                  </a:cubicBezTo>
                  <a:cubicBezTo>
                    <a:pt x="1077" y="542"/>
                    <a:pt x="1079" y="541"/>
                    <a:pt x="1081" y="540"/>
                  </a:cubicBezTo>
                  <a:cubicBezTo>
                    <a:pt x="1081" y="540"/>
                    <a:pt x="1082" y="539"/>
                    <a:pt x="1083" y="539"/>
                  </a:cubicBezTo>
                  <a:cubicBezTo>
                    <a:pt x="1084" y="539"/>
                    <a:pt x="1085" y="539"/>
                    <a:pt x="1086" y="539"/>
                  </a:cubicBezTo>
                  <a:cubicBezTo>
                    <a:pt x="1087" y="538"/>
                    <a:pt x="1088" y="538"/>
                    <a:pt x="1088" y="537"/>
                  </a:cubicBezTo>
                  <a:cubicBezTo>
                    <a:pt x="1088" y="536"/>
                    <a:pt x="1086" y="535"/>
                    <a:pt x="1086" y="534"/>
                  </a:cubicBezTo>
                  <a:cubicBezTo>
                    <a:pt x="1085" y="533"/>
                    <a:pt x="1084" y="531"/>
                    <a:pt x="1084" y="529"/>
                  </a:cubicBezTo>
                  <a:cubicBezTo>
                    <a:pt x="1083" y="528"/>
                    <a:pt x="1083" y="527"/>
                    <a:pt x="1082" y="526"/>
                  </a:cubicBezTo>
                  <a:cubicBezTo>
                    <a:pt x="1082" y="525"/>
                    <a:pt x="1082" y="524"/>
                    <a:pt x="1081" y="523"/>
                  </a:cubicBezTo>
                  <a:cubicBezTo>
                    <a:pt x="1080" y="521"/>
                    <a:pt x="1077" y="521"/>
                    <a:pt x="1075" y="521"/>
                  </a:cubicBezTo>
                  <a:cubicBezTo>
                    <a:pt x="1073" y="521"/>
                    <a:pt x="1072" y="520"/>
                    <a:pt x="1072" y="517"/>
                  </a:cubicBezTo>
                  <a:cubicBezTo>
                    <a:pt x="1072" y="515"/>
                    <a:pt x="1072" y="513"/>
                    <a:pt x="1070" y="512"/>
                  </a:cubicBezTo>
                  <a:cubicBezTo>
                    <a:pt x="1067" y="509"/>
                    <a:pt x="1062" y="508"/>
                    <a:pt x="1059" y="505"/>
                  </a:cubicBezTo>
                  <a:cubicBezTo>
                    <a:pt x="1057" y="502"/>
                    <a:pt x="1055" y="497"/>
                    <a:pt x="1051" y="501"/>
                  </a:cubicBezTo>
                  <a:cubicBezTo>
                    <a:pt x="1049" y="503"/>
                    <a:pt x="1048" y="504"/>
                    <a:pt x="1046" y="504"/>
                  </a:cubicBezTo>
                  <a:cubicBezTo>
                    <a:pt x="1044" y="503"/>
                    <a:pt x="1043" y="501"/>
                    <a:pt x="1041" y="500"/>
                  </a:cubicBezTo>
                  <a:cubicBezTo>
                    <a:pt x="1040" y="498"/>
                    <a:pt x="1038" y="497"/>
                    <a:pt x="1036" y="497"/>
                  </a:cubicBezTo>
                  <a:cubicBezTo>
                    <a:pt x="1035" y="497"/>
                    <a:pt x="1031" y="495"/>
                    <a:pt x="1034" y="495"/>
                  </a:cubicBezTo>
                  <a:cubicBezTo>
                    <a:pt x="1035" y="495"/>
                    <a:pt x="1036" y="495"/>
                    <a:pt x="1036" y="493"/>
                  </a:cubicBezTo>
                  <a:cubicBezTo>
                    <a:pt x="1035" y="492"/>
                    <a:pt x="1035" y="492"/>
                    <a:pt x="1034" y="491"/>
                  </a:cubicBezTo>
                  <a:cubicBezTo>
                    <a:pt x="1033" y="490"/>
                    <a:pt x="1033" y="489"/>
                    <a:pt x="1032" y="488"/>
                  </a:cubicBezTo>
                  <a:cubicBezTo>
                    <a:pt x="1032" y="487"/>
                    <a:pt x="1032" y="486"/>
                    <a:pt x="1031" y="485"/>
                  </a:cubicBezTo>
                  <a:cubicBezTo>
                    <a:pt x="1031" y="484"/>
                    <a:pt x="1030" y="483"/>
                    <a:pt x="1029" y="482"/>
                  </a:cubicBezTo>
                  <a:cubicBezTo>
                    <a:pt x="1028" y="480"/>
                    <a:pt x="1029" y="476"/>
                    <a:pt x="1029" y="473"/>
                  </a:cubicBezTo>
                  <a:cubicBezTo>
                    <a:pt x="1029" y="473"/>
                    <a:pt x="1029" y="471"/>
                    <a:pt x="1029" y="470"/>
                  </a:cubicBezTo>
                  <a:cubicBezTo>
                    <a:pt x="1030" y="469"/>
                    <a:pt x="1031" y="470"/>
                    <a:pt x="1032" y="470"/>
                  </a:cubicBezTo>
                  <a:cubicBezTo>
                    <a:pt x="1033" y="469"/>
                    <a:pt x="1032" y="468"/>
                    <a:pt x="1032" y="467"/>
                  </a:cubicBezTo>
                  <a:cubicBezTo>
                    <a:pt x="1030" y="467"/>
                    <a:pt x="1030" y="467"/>
                    <a:pt x="1029" y="465"/>
                  </a:cubicBezTo>
                  <a:cubicBezTo>
                    <a:pt x="1029" y="464"/>
                    <a:pt x="1029" y="463"/>
                    <a:pt x="1029" y="462"/>
                  </a:cubicBezTo>
                  <a:cubicBezTo>
                    <a:pt x="1029" y="461"/>
                    <a:pt x="1028" y="459"/>
                    <a:pt x="1029" y="459"/>
                  </a:cubicBezTo>
                  <a:cubicBezTo>
                    <a:pt x="1029" y="458"/>
                    <a:pt x="1031" y="458"/>
                    <a:pt x="1031" y="457"/>
                  </a:cubicBezTo>
                  <a:cubicBezTo>
                    <a:pt x="1033" y="455"/>
                    <a:pt x="1029" y="454"/>
                    <a:pt x="1030" y="452"/>
                  </a:cubicBezTo>
                  <a:cubicBezTo>
                    <a:pt x="1031" y="450"/>
                    <a:pt x="1033" y="449"/>
                    <a:pt x="1035" y="450"/>
                  </a:cubicBezTo>
                  <a:cubicBezTo>
                    <a:pt x="1036" y="450"/>
                    <a:pt x="1036" y="451"/>
                    <a:pt x="1037" y="452"/>
                  </a:cubicBezTo>
                  <a:cubicBezTo>
                    <a:pt x="1038" y="452"/>
                    <a:pt x="1038" y="453"/>
                    <a:pt x="1039" y="454"/>
                  </a:cubicBezTo>
                  <a:cubicBezTo>
                    <a:pt x="1040" y="455"/>
                    <a:pt x="1040" y="454"/>
                    <a:pt x="1040" y="453"/>
                  </a:cubicBezTo>
                  <a:cubicBezTo>
                    <a:pt x="1040" y="452"/>
                    <a:pt x="1039" y="451"/>
                    <a:pt x="1038" y="450"/>
                  </a:cubicBezTo>
                  <a:cubicBezTo>
                    <a:pt x="1038" y="449"/>
                    <a:pt x="1038" y="449"/>
                    <a:pt x="1037" y="448"/>
                  </a:cubicBezTo>
                  <a:cubicBezTo>
                    <a:pt x="1037" y="447"/>
                    <a:pt x="1037" y="446"/>
                    <a:pt x="1036" y="446"/>
                  </a:cubicBezTo>
                  <a:cubicBezTo>
                    <a:pt x="1035" y="444"/>
                    <a:pt x="1035" y="442"/>
                    <a:pt x="1036" y="440"/>
                  </a:cubicBezTo>
                  <a:cubicBezTo>
                    <a:pt x="1036" y="439"/>
                    <a:pt x="1037" y="438"/>
                    <a:pt x="1038" y="438"/>
                  </a:cubicBezTo>
                  <a:cubicBezTo>
                    <a:pt x="1039" y="437"/>
                    <a:pt x="1038" y="436"/>
                    <a:pt x="1039" y="435"/>
                  </a:cubicBezTo>
                  <a:cubicBezTo>
                    <a:pt x="1039" y="433"/>
                    <a:pt x="1041" y="431"/>
                    <a:pt x="1041" y="429"/>
                  </a:cubicBezTo>
                  <a:cubicBezTo>
                    <a:pt x="1041" y="427"/>
                    <a:pt x="1041" y="425"/>
                    <a:pt x="1040" y="423"/>
                  </a:cubicBezTo>
                  <a:cubicBezTo>
                    <a:pt x="1040" y="422"/>
                    <a:pt x="1039" y="422"/>
                    <a:pt x="1038" y="421"/>
                  </a:cubicBezTo>
                  <a:cubicBezTo>
                    <a:pt x="1037" y="421"/>
                    <a:pt x="1038" y="419"/>
                    <a:pt x="1038" y="418"/>
                  </a:cubicBezTo>
                  <a:cubicBezTo>
                    <a:pt x="1038" y="417"/>
                    <a:pt x="1037" y="416"/>
                    <a:pt x="1038" y="415"/>
                  </a:cubicBezTo>
                  <a:cubicBezTo>
                    <a:pt x="1039" y="414"/>
                    <a:pt x="1040" y="415"/>
                    <a:pt x="1041" y="416"/>
                  </a:cubicBezTo>
                  <a:cubicBezTo>
                    <a:pt x="1042" y="417"/>
                    <a:pt x="1044" y="417"/>
                    <a:pt x="1046" y="417"/>
                  </a:cubicBezTo>
                  <a:cubicBezTo>
                    <a:pt x="1048" y="416"/>
                    <a:pt x="1050" y="415"/>
                    <a:pt x="1051" y="413"/>
                  </a:cubicBezTo>
                  <a:cubicBezTo>
                    <a:pt x="1051" y="412"/>
                    <a:pt x="1051" y="411"/>
                    <a:pt x="1051" y="410"/>
                  </a:cubicBezTo>
                  <a:cubicBezTo>
                    <a:pt x="1051" y="409"/>
                    <a:pt x="1052" y="408"/>
                    <a:pt x="1052" y="407"/>
                  </a:cubicBezTo>
                  <a:cubicBezTo>
                    <a:pt x="1053" y="405"/>
                    <a:pt x="1055" y="403"/>
                    <a:pt x="1055" y="401"/>
                  </a:cubicBezTo>
                  <a:cubicBezTo>
                    <a:pt x="1054" y="400"/>
                    <a:pt x="1053" y="400"/>
                    <a:pt x="1053" y="399"/>
                  </a:cubicBezTo>
                  <a:cubicBezTo>
                    <a:pt x="1052" y="398"/>
                    <a:pt x="1053" y="397"/>
                    <a:pt x="1052" y="396"/>
                  </a:cubicBezTo>
                  <a:cubicBezTo>
                    <a:pt x="1052" y="395"/>
                    <a:pt x="1051" y="393"/>
                    <a:pt x="1050" y="393"/>
                  </a:cubicBezTo>
                  <a:cubicBezTo>
                    <a:pt x="1049" y="392"/>
                    <a:pt x="1047" y="391"/>
                    <a:pt x="1047" y="390"/>
                  </a:cubicBezTo>
                  <a:cubicBezTo>
                    <a:pt x="1048" y="390"/>
                    <a:pt x="1050" y="392"/>
                    <a:pt x="1051" y="393"/>
                  </a:cubicBezTo>
                  <a:cubicBezTo>
                    <a:pt x="1052" y="394"/>
                    <a:pt x="1052" y="394"/>
                    <a:pt x="1053" y="395"/>
                  </a:cubicBezTo>
                  <a:cubicBezTo>
                    <a:pt x="1053" y="396"/>
                    <a:pt x="1053" y="397"/>
                    <a:pt x="1053" y="398"/>
                  </a:cubicBezTo>
                  <a:cubicBezTo>
                    <a:pt x="1054" y="399"/>
                    <a:pt x="1055" y="399"/>
                    <a:pt x="1056" y="399"/>
                  </a:cubicBezTo>
                  <a:cubicBezTo>
                    <a:pt x="1058" y="399"/>
                    <a:pt x="1057" y="400"/>
                    <a:pt x="1058" y="401"/>
                  </a:cubicBezTo>
                  <a:cubicBezTo>
                    <a:pt x="1059" y="402"/>
                    <a:pt x="1059" y="402"/>
                    <a:pt x="1060" y="400"/>
                  </a:cubicBezTo>
                  <a:cubicBezTo>
                    <a:pt x="1061" y="400"/>
                    <a:pt x="1060" y="398"/>
                    <a:pt x="1061" y="397"/>
                  </a:cubicBezTo>
                  <a:cubicBezTo>
                    <a:pt x="1061" y="396"/>
                    <a:pt x="1062" y="396"/>
                    <a:pt x="1063" y="395"/>
                  </a:cubicBezTo>
                  <a:cubicBezTo>
                    <a:pt x="1064" y="395"/>
                    <a:pt x="1063" y="394"/>
                    <a:pt x="1063" y="392"/>
                  </a:cubicBezTo>
                  <a:cubicBezTo>
                    <a:pt x="1064" y="390"/>
                    <a:pt x="1066" y="389"/>
                    <a:pt x="1068" y="389"/>
                  </a:cubicBezTo>
                  <a:cubicBezTo>
                    <a:pt x="1070" y="388"/>
                    <a:pt x="1072" y="387"/>
                    <a:pt x="1074" y="386"/>
                  </a:cubicBezTo>
                  <a:cubicBezTo>
                    <a:pt x="1076" y="384"/>
                    <a:pt x="1078" y="384"/>
                    <a:pt x="1080" y="383"/>
                  </a:cubicBezTo>
                  <a:cubicBezTo>
                    <a:pt x="1081" y="382"/>
                    <a:pt x="1082" y="381"/>
                    <a:pt x="1083" y="381"/>
                  </a:cubicBezTo>
                  <a:cubicBezTo>
                    <a:pt x="1084" y="381"/>
                    <a:pt x="1085" y="381"/>
                    <a:pt x="1086" y="381"/>
                  </a:cubicBezTo>
                  <a:cubicBezTo>
                    <a:pt x="1087" y="381"/>
                    <a:pt x="1087" y="381"/>
                    <a:pt x="1088" y="380"/>
                  </a:cubicBezTo>
                  <a:cubicBezTo>
                    <a:pt x="1088" y="379"/>
                    <a:pt x="1088" y="379"/>
                    <a:pt x="1088" y="378"/>
                  </a:cubicBezTo>
                  <a:cubicBezTo>
                    <a:pt x="1089" y="377"/>
                    <a:pt x="1090" y="375"/>
                    <a:pt x="1091" y="374"/>
                  </a:cubicBezTo>
                  <a:cubicBezTo>
                    <a:pt x="1092" y="373"/>
                    <a:pt x="1092" y="372"/>
                    <a:pt x="1093" y="371"/>
                  </a:cubicBezTo>
                  <a:cubicBezTo>
                    <a:pt x="1093" y="370"/>
                    <a:pt x="1094" y="369"/>
                    <a:pt x="1095" y="369"/>
                  </a:cubicBezTo>
                  <a:cubicBezTo>
                    <a:pt x="1096" y="369"/>
                    <a:pt x="1096" y="369"/>
                    <a:pt x="1098" y="369"/>
                  </a:cubicBezTo>
                  <a:cubicBezTo>
                    <a:pt x="1098" y="370"/>
                    <a:pt x="1098" y="369"/>
                    <a:pt x="1099" y="370"/>
                  </a:cubicBezTo>
                  <a:cubicBezTo>
                    <a:pt x="1099" y="370"/>
                    <a:pt x="1100" y="371"/>
                    <a:pt x="1100" y="371"/>
                  </a:cubicBezTo>
                  <a:cubicBezTo>
                    <a:pt x="1101" y="371"/>
                    <a:pt x="1101" y="370"/>
                    <a:pt x="1100" y="369"/>
                  </a:cubicBezTo>
                  <a:cubicBezTo>
                    <a:pt x="1100" y="368"/>
                    <a:pt x="1099" y="367"/>
                    <a:pt x="1099" y="366"/>
                  </a:cubicBezTo>
                  <a:cubicBezTo>
                    <a:pt x="1100" y="365"/>
                    <a:pt x="1101" y="368"/>
                    <a:pt x="1101" y="368"/>
                  </a:cubicBezTo>
                  <a:cubicBezTo>
                    <a:pt x="1102" y="369"/>
                    <a:pt x="1103" y="368"/>
                    <a:pt x="1104" y="369"/>
                  </a:cubicBezTo>
                  <a:cubicBezTo>
                    <a:pt x="1105" y="369"/>
                    <a:pt x="1106" y="370"/>
                    <a:pt x="1107" y="370"/>
                  </a:cubicBezTo>
                  <a:cubicBezTo>
                    <a:pt x="1109" y="369"/>
                    <a:pt x="1110" y="367"/>
                    <a:pt x="1111" y="365"/>
                  </a:cubicBezTo>
                  <a:cubicBezTo>
                    <a:pt x="1112" y="365"/>
                    <a:pt x="1113" y="364"/>
                    <a:pt x="1114" y="364"/>
                  </a:cubicBezTo>
                  <a:cubicBezTo>
                    <a:pt x="1116" y="363"/>
                    <a:pt x="1116" y="362"/>
                    <a:pt x="1117" y="361"/>
                  </a:cubicBezTo>
                  <a:cubicBezTo>
                    <a:pt x="1119" y="360"/>
                    <a:pt x="1121" y="360"/>
                    <a:pt x="1123" y="359"/>
                  </a:cubicBezTo>
                  <a:cubicBezTo>
                    <a:pt x="1123" y="358"/>
                    <a:pt x="1124" y="358"/>
                    <a:pt x="1124" y="358"/>
                  </a:cubicBezTo>
                  <a:cubicBezTo>
                    <a:pt x="1125" y="357"/>
                    <a:pt x="1126" y="358"/>
                    <a:pt x="1127" y="358"/>
                  </a:cubicBezTo>
                  <a:cubicBezTo>
                    <a:pt x="1128" y="358"/>
                    <a:pt x="1130" y="357"/>
                    <a:pt x="1131" y="356"/>
                  </a:cubicBezTo>
                  <a:cubicBezTo>
                    <a:pt x="1134" y="354"/>
                    <a:pt x="1137" y="351"/>
                    <a:pt x="1140" y="348"/>
                  </a:cubicBezTo>
                  <a:cubicBezTo>
                    <a:pt x="1142" y="346"/>
                    <a:pt x="1142" y="344"/>
                    <a:pt x="1143" y="342"/>
                  </a:cubicBezTo>
                  <a:cubicBezTo>
                    <a:pt x="1146" y="337"/>
                    <a:pt x="1149" y="333"/>
                    <a:pt x="1153" y="330"/>
                  </a:cubicBezTo>
                  <a:cubicBezTo>
                    <a:pt x="1155" y="329"/>
                    <a:pt x="1157" y="327"/>
                    <a:pt x="1158" y="326"/>
                  </a:cubicBezTo>
                  <a:cubicBezTo>
                    <a:pt x="1159" y="325"/>
                    <a:pt x="1160" y="325"/>
                    <a:pt x="1161" y="324"/>
                  </a:cubicBezTo>
                  <a:cubicBezTo>
                    <a:pt x="1161" y="324"/>
                    <a:pt x="1163" y="324"/>
                    <a:pt x="1163" y="323"/>
                  </a:cubicBezTo>
                  <a:cubicBezTo>
                    <a:pt x="1163" y="321"/>
                    <a:pt x="1158" y="323"/>
                    <a:pt x="1159" y="320"/>
                  </a:cubicBezTo>
                  <a:cubicBezTo>
                    <a:pt x="1159" y="319"/>
                    <a:pt x="1161" y="320"/>
                    <a:pt x="1161" y="318"/>
                  </a:cubicBezTo>
                  <a:cubicBezTo>
                    <a:pt x="1161" y="317"/>
                    <a:pt x="1160" y="317"/>
                    <a:pt x="1159" y="316"/>
                  </a:cubicBezTo>
                  <a:cubicBezTo>
                    <a:pt x="1157" y="315"/>
                    <a:pt x="1152" y="316"/>
                    <a:pt x="1153" y="313"/>
                  </a:cubicBezTo>
                  <a:cubicBezTo>
                    <a:pt x="1153" y="312"/>
                    <a:pt x="1153" y="312"/>
                    <a:pt x="1153" y="311"/>
                  </a:cubicBezTo>
                  <a:cubicBezTo>
                    <a:pt x="1153" y="310"/>
                    <a:pt x="1153" y="310"/>
                    <a:pt x="1152" y="309"/>
                  </a:cubicBezTo>
                  <a:cubicBezTo>
                    <a:pt x="1152" y="309"/>
                    <a:pt x="1152" y="308"/>
                    <a:pt x="1152" y="307"/>
                  </a:cubicBezTo>
                  <a:cubicBezTo>
                    <a:pt x="1151" y="305"/>
                    <a:pt x="1146" y="308"/>
                    <a:pt x="1146" y="304"/>
                  </a:cubicBezTo>
                  <a:cubicBezTo>
                    <a:pt x="1146" y="302"/>
                    <a:pt x="1149" y="302"/>
                    <a:pt x="1151" y="301"/>
                  </a:cubicBezTo>
                  <a:cubicBezTo>
                    <a:pt x="1152" y="299"/>
                    <a:pt x="1152" y="297"/>
                    <a:pt x="1155" y="296"/>
                  </a:cubicBezTo>
                  <a:cubicBezTo>
                    <a:pt x="1157" y="295"/>
                    <a:pt x="1159" y="295"/>
                    <a:pt x="1160" y="293"/>
                  </a:cubicBezTo>
                  <a:cubicBezTo>
                    <a:pt x="1162" y="292"/>
                    <a:pt x="1163" y="290"/>
                    <a:pt x="1163" y="288"/>
                  </a:cubicBezTo>
                  <a:cubicBezTo>
                    <a:pt x="1162" y="286"/>
                    <a:pt x="1161" y="284"/>
                    <a:pt x="1163" y="283"/>
                  </a:cubicBezTo>
                  <a:cubicBezTo>
                    <a:pt x="1164" y="282"/>
                    <a:pt x="1168" y="281"/>
                    <a:pt x="1165" y="280"/>
                  </a:cubicBezTo>
                  <a:cubicBezTo>
                    <a:pt x="1164" y="279"/>
                    <a:pt x="1163" y="279"/>
                    <a:pt x="1163" y="279"/>
                  </a:cubicBezTo>
                  <a:cubicBezTo>
                    <a:pt x="1162" y="278"/>
                    <a:pt x="1160" y="279"/>
                    <a:pt x="1159" y="278"/>
                  </a:cubicBezTo>
                  <a:cubicBezTo>
                    <a:pt x="1158" y="276"/>
                    <a:pt x="1163" y="276"/>
                    <a:pt x="1164" y="275"/>
                  </a:cubicBezTo>
                  <a:cubicBezTo>
                    <a:pt x="1166" y="274"/>
                    <a:pt x="1167" y="272"/>
                    <a:pt x="1168" y="271"/>
                  </a:cubicBezTo>
                  <a:cubicBezTo>
                    <a:pt x="1171" y="271"/>
                    <a:pt x="1172" y="270"/>
                    <a:pt x="1174" y="268"/>
                  </a:cubicBezTo>
                  <a:cubicBezTo>
                    <a:pt x="1175" y="267"/>
                    <a:pt x="1175" y="266"/>
                    <a:pt x="1176" y="266"/>
                  </a:cubicBezTo>
                  <a:cubicBezTo>
                    <a:pt x="1178" y="266"/>
                    <a:pt x="1178" y="267"/>
                    <a:pt x="1179" y="267"/>
                  </a:cubicBezTo>
                  <a:cubicBezTo>
                    <a:pt x="1181" y="268"/>
                    <a:pt x="1183" y="269"/>
                    <a:pt x="1185" y="269"/>
                  </a:cubicBezTo>
                  <a:cubicBezTo>
                    <a:pt x="1186" y="268"/>
                    <a:pt x="1188" y="265"/>
                    <a:pt x="1186" y="264"/>
                  </a:cubicBezTo>
                  <a:cubicBezTo>
                    <a:pt x="1185" y="263"/>
                    <a:pt x="1182" y="262"/>
                    <a:pt x="1183" y="261"/>
                  </a:cubicBezTo>
                  <a:cubicBezTo>
                    <a:pt x="1184" y="260"/>
                    <a:pt x="1185" y="260"/>
                    <a:pt x="1185" y="259"/>
                  </a:cubicBezTo>
                  <a:cubicBezTo>
                    <a:pt x="1185" y="258"/>
                    <a:pt x="1183" y="257"/>
                    <a:pt x="1185" y="256"/>
                  </a:cubicBezTo>
                  <a:cubicBezTo>
                    <a:pt x="1186" y="254"/>
                    <a:pt x="1188" y="256"/>
                    <a:pt x="1189" y="257"/>
                  </a:cubicBezTo>
                  <a:cubicBezTo>
                    <a:pt x="1190" y="257"/>
                    <a:pt x="1191" y="258"/>
                    <a:pt x="1192" y="258"/>
                  </a:cubicBezTo>
                  <a:cubicBezTo>
                    <a:pt x="1193" y="258"/>
                    <a:pt x="1194" y="258"/>
                    <a:pt x="1195" y="257"/>
                  </a:cubicBezTo>
                  <a:cubicBezTo>
                    <a:pt x="1195" y="256"/>
                    <a:pt x="1195" y="255"/>
                    <a:pt x="1196" y="255"/>
                  </a:cubicBezTo>
                  <a:cubicBezTo>
                    <a:pt x="1197" y="254"/>
                    <a:pt x="1198" y="255"/>
                    <a:pt x="1199" y="256"/>
                  </a:cubicBezTo>
                  <a:cubicBezTo>
                    <a:pt x="1200" y="257"/>
                    <a:pt x="1202" y="257"/>
                    <a:pt x="1203" y="258"/>
                  </a:cubicBezTo>
                  <a:cubicBezTo>
                    <a:pt x="1204" y="259"/>
                    <a:pt x="1204" y="260"/>
                    <a:pt x="1205" y="261"/>
                  </a:cubicBezTo>
                  <a:cubicBezTo>
                    <a:pt x="1206" y="261"/>
                    <a:pt x="1207" y="261"/>
                    <a:pt x="1207" y="260"/>
                  </a:cubicBezTo>
                  <a:cubicBezTo>
                    <a:pt x="1208" y="260"/>
                    <a:pt x="1208" y="260"/>
                    <a:pt x="1208" y="259"/>
                  </a:cubicBezTo>
                  <a:cubicBezTo>
                    <a:pt x="1208" y="259"/>
                    <a:pt x="1209" y="259"/>
                    <a:pt x="1209" y="258"/>
                  </a:cubicBezTo>
                  <a:cubicBezTo>
                    <a:pt x="1210" y="257"/>
                    <a:pt x="1209" y="256"/>
                    <a:pt x="1211" y="255"/>
                  </a:cubicBezTo>
                  <a:cubicBezTo>
                    <a:pt x="1212" y="255"/>
                    <a:pt x="1213" y="255"/>
                    <a:pt x="1214" y="255"/>
                  </a:cubicBezTo>
                  <a:cubicBezTo>
                    <a:pt x="1216" y="256"/>
                    <a:pt x="1218" y="256"/>
                    <a:pt x="1220" y="256"/>
                  </a:cubicBezTo>
                  <a:cubicBezTo>
                    <a:pt x="1222" y="256"/>
                    <a:pt x="1225" y="256"/>
                    <a:pt x="1227" y="255"/>
                  </a:cubicBezTo>
                  <a:cubicBezTo>
                    <a:pt x="1229" y="255"/>
                    <a:pt x="1231" y="256"/>
                    <a:pt x="1233" y="256"/>
                  </a:cubicBezTo>
                  <a:cubicBezTo>
                    <a:pt x="1235" y="257"/>
                    <a:pt x="1237" y="256"/>
                    <a:pt x="1239" y="257"/>
                  </a:cubicBezTo>
                  <a:cubicBezTo>
                    <a:pt x="1241" y="257"/>
                    <a:pt x="1243" y="258"/>
                    <a:pt x="1245" y="259"/>
                  </a:cubicBezTo>
                  <a:cubicBezTo>
                    <a:pt x="1247" y="259"/>
                    <a:pt x="1248" y="261"/>
                    <a:pt x="1250" y="262"/>
                  </a:cubicBezTo>
                  <a:cubicBezTo>
                    <a:pt x="1252" y="264"/>
                    <a:pt x="1254" y="264"/>
                    <a:pt x="1256" y="264"/>
                  </a:cubicBezTo>
                  <a:cubicBezTo>
                    <a:pt x="1259" y="265"/>
                    <a:pt x="1261" y="266"/>
                    <a:pt x="1263" y="267"/>
                  </a:cubicBezTo>
                  <a:cubicBezTo>
                    <a:pt x="1265" y="268"/>
                    <a:pt x="1268" y="268"/>
                    <a:pt x="1269" y="270"/>
                  </a:cubicBezTo>
                  <a:cubicBezTo>
                    <a:pt x="1271" y="271"/>
                    <a:pt x="1271" y="272"/>
                    <a:pt x="1271" y="274"/>
                  </a:cubicBezTo>
                  <a:cubicBezTo>
                    <a:pt x="1272" y="276"/>
                    <a:pt x="1272" y="277"/>
                    <a:pt x="1272" y="279"/>
                  </a:cubicBezTo>
                  <a:cubicBezTo>
                    <a:pt x="1272" y="280"/>
                    <a:pt x="1272" y="283"/>
                    <a:pt x="1271" y="284"/>
                  </a:cubicBezTo>
                  <a:cubicBezTo>
                    <a:pt x="1270" y="287"/>
                    <a:pt x="1269" y="289"/>
                    <a:pt x="1271" y="291"/>
                  </a:cubicBezTo>
                  <a:cubicBezTo>
                    <a:pt x="1272" y="292"/>
                    <a:pt x="1274" y="293"/>
                    <a:pt x="1275" y="295"/>
                  </a:cubicBezTo>
                  <a:cubicBezTo>
                    <a:pt x="1276" y="296"/>
                    <a:pt x="1276" y="297"/>
                    <a:pt x="1276" y="298"/>
                  </a:cubicBezTo>
                  <a:cubicBezTo>
                    <a:pt x="1275" y="298"/>
                    <a:pt x="1274" y="297"/>
                    <a:pt x="1274" y="297"/>
                  </a:cubicBezTo>
                  <a:cubicBezTo>
                    <a:pt x="1272" y="296"/>
                    <a:pt x="1269" y="296"/>
                    <a:pt x="1270" y="298"/>
                  </a:cubicBezTo>
                  <a:cubicBezTo>
                    <a:pt x="1271" y="298"/>
                    <a:pt x="1272" y="298"/>
                    <a:pt x="1272" y="299"/>
                  </a:cubicBezTo>
                  <a:cubicBezTo>
                    <a:pt x="1273" y="299"/>
                    <a:pt x="1273" y="301"/>
                    <a:pt x="1273" y="302"/>
                  </a:cubicBezTo>
                  <a:cubicBezTo>
                    <a:pt x="1273" y="303"/>
                    <a:pt x="1273" y="303"/>
                    <a:pt x="1272" y="304"/>
                  </a:cubicBezTo>
                  <a:cubicBezTo>
                    <a:pt x="1271" y="305"/>
                    <a:pt x="1271" y="304"/>
                    <a:pt x="1270" y="303"/>
                  </a:cubicBezTo>
                  <a:cubicBezTo>
                    <a:pt x="1269" y="302"/>
                    <a:pt x="1267" y="302"/>
                    <a:pt x="1266" y="301"/>
                  </a:cubicBezTo>
                  <a:cubicBezTo>
                    <a:pt x="1265" y="300"/>
                    <a:pt x="1265" y="300"/>
                    <a:pt x="1264" y="300"/>
                  </a:cubicBezTo>
                  <a:cubicBezTo>
                    <a:pt x="1261" y="300"/>
                    <a:pt x="1257" y="302"/>
                    <a:pt x="1255" y="303"/>
                  </a:cubicBezTo>
                  <a:cubicBezTo>
                    <a:pt x="1252" y="305"/>
                    <a:pt x="1251" y="306"/>
                    <a:pt x="1249" y="308"/>
                  </a:cubicBezTo>
                  <a:cubicBezTo>
                    <a:pt x="1247" y="310"/>
                    <a:pt x="1246" y="313"/>
                    <a:pt x="1244" y="315"/>
                  </a:cubicBezTo>
                  <a:cubicBezTo>
                    <a:pt x="1243" y="318"/>
                    <a:pt x="1242" y="320"/>
                    <a:pt x="1240" y="322"/>
                  </a:cubicBezTo>
                  <a:cubicBezTo>
                    <a:pt x="1238" y="324"/>
                    <a:pt x="1236" y="325"/>
                    <a:pt x="1234" y="327"/>
                  </a:cubicBezTo>
                  <a:cubicBezTo>
                    <a:pt x="1232" y="329"/>
                    <a:pt x="1229" y="330"/>
                    <a:pt x="1227" y="333"/>
                  </a:cubicBezTo>
                  <a:cubicBezTo>
                    <a:pt x="1226" y="335"/>
                    <a:pt x="1224" y="337"/>
                    <a:pt x="1223" y="339"/>
                  </a:cubicBezTo>
                  <a:cubicBezTo>
                    <a:pt x="1222" y="340"/>
                    <a:pt x="1222" y="342"/>
                    <a:pt x="1220" y="342"/>
                  </a:cubicBezTo>
                  <a:cubicBezTo>
                    <a:pt x="1219" y="342"/>
                    <a:pt x="1219" y="341"/>
                    <a:pt x="1218" y="341"/>
                  </a:cubicBezTo>
                  <a:cubicBezTo>
                    <a:pt x="1214" y="340"/>
                    <a:pt x="1215" y="343"/>
                    <a:pt x="1215" y="345"/>
                  </a:cubicBezTo>
                  <a:cubicBezTo>
                    <a:pt x="1215" y="348"/>
                    <a:pt x="1212" y="347"/>
                    <a:pt x="1211" y="348"/>
                  </a:cubicBezTo>
                  <a:cubicBezTo>
                    <a:pt x="1209" y="349"/>
                    <a:pt x="1207" y="351"/>
                    <a:pt x="1206" y="353"/>
                  </a:cubicBezTo>
                  <a:cubicBezTo>
                    <a:pt x="1204" y="354"/>
                    <a:pt x="1203" y="357"/>
                    <a:pt x="1201" y="358"/>
                  </a:cubicBezTo>
                  <a:cubicBezTo>
                    <a:pt x="1199" y="359"/>
                    <a:pt x="1197" y="359"/>
                    <a:pt x="1195" y="360"/>
                  </a:cubicBezTo>
                  <a:cubicBezTo>
                    <a:pt x="1193" y="361"/>
                    <a:pt x="1190" y="361"/>
                    <a:pt x="1188" y="362"/>
                  </a:cubicBezTo>
                  <a:cubicBezTo>
                    <a:pt x="1186" y="363"/>
                    <a:pt x="1184" y="364"/>
                    <a:pt x="1183" y="366"/>
                  </a:cubicBezTo>
                  <a:cubicBezTo>
                    <a:pt x="1181" y="368"/>
                    <a:pt x="1182" y="369"/>
                    <a:pt x="1183" y="371"/>
                  </a:cubicBezTo>
                  <a:cubicBezTo>
                    <a:pt x="1184" y="372"/>
                    <a:pt x="1184" y="376"/>
                    <a:pt x="1183" y="377"/>
                  </a:cubicBezTo>
                  <a:cubicBezTo>
                    <a:pt x="1182" y="378"/>
                    <a:pt x="1179" y="379"/>
                    <a:pt x="1178" y="380"/>
                  </a:cubicBezTo>
                  <a:cubicBezTo>
                    <a:pt x="1177" y="380"/>
                    <a:pt x="1175" y="384"/>
                    <a:pt x="1174" y="381"/>
                  </a:cubicBezTo>
                  <a:cubicBezTo>
                    <a:pt x="1173" y="380"/>
                    <a:pt x="1174" y="379"/>
                    <a:pt x="1173" y="378"/>
                  </a:cubicBezTo>
                  <a:cubicBezTo>
                    <a:pt x="1172" y="378"/>
                    <a:pt x="1171" y="378"/>
                    <a:pt x="1170" y="378"/>
                  </a:cubicBezTo>
                  <a:cubicBezTo>
                    <a:pt x="1167" y="378"/>
                    <a:pt x="1165" y="379"/>
                    <a:pt x="1163" y="381"/>
                  </a:cubicBezTo>
                  <a:cubicBezTo>
                    <a:pt x="1162" y="382"/>
                    <a:pt x="1160" y="382"/>
                    <a:pt x="1161" y="384"/>
                  </a:cubicBezTo>
                  <a:cubicBezTo>
                    <a:pt x="1162" y="384"/>
                    <a:pt x="1163" y="384"/>
                    <a:pt x="1163" y="385"/>
                  </a:cubicBezTo>
                  <a:cubicBezTo>
                    <a:pt x="1164" y="386"/>
                    <a:pt x="1164" y="388"/>
                    <a:pt x="1164" y="388"/>
                  </a:cubicBezTo>
                  <a:cubicBezTo>
                    <a:pt x="1163" y="389"/>
                    <a:pt x="1162" y="389"/>
                    <a:pt x="1161" y="389"/>
                  </a:cubicBezTo>
                  <a:cubicBezTo>
                    <a:pt x="1159" y="390"/>
                    <a:pt x="1157" y="391"/>
                    <a:pt x="1156" y="392"/>
                  </a:cubicBezTo>
                  <a:cubicBezTo>
                    <a:pt x="1152" y="395"/>
                    <a:pt x="1151" y="400"/>
                    <a:pt x="1149" y="403"/>
                  </a:cubicBezTo>
                  <a:cubicBezTo>
                    <a:pt x="1148" y="405"/>
                    <a:pt x="1148" y="408"/>
                    <a:pt x="1148" y="410"/>
                  </a:cubicBezTo>
                  <a:cubicBezTo>
                    <a:pt x="1148" y="411"/>
                    <a:pt x="1148" y="412"/>
                    <a:pt x="1149" y="413"/>
                  </a:cubicBezTo>
                  <a:cubicBezTo>
                    <a:pt x="1149" y="414"/>
                    <a:pt x="1149" y="415"/>
                    <a:pt x="1150" y="417"/>
                  </a:cubicBezTo>
                  <a:cubicBezTo>
                    <a:pt x="1150" y="419"/>
                    <a:pt x="1151" y="420"/>
                    <a:pt x="1153" y="421"/>
                  </a:cubicBezTo>
                  <a:cubicBezTo>
                    <a:pt x="1155" y="423"/>
                    <a:pt x="1156" y="424"/>
                    <a:pt x="1157" y="426"/>
                  </a:cubicBezTo>
                  <a:cubicBezTo>
                    <a:pt x="1157" y="427"/>
                    <a:pt x="1157" y="428"/>
                    <a:pt x="1157" y="429"/>
                  </a:cubicBezTo>
                  <a:cubicBezTo>
                    <a:pt x="1157" y="431"/>
                    <a:pt x="1155" y="433"/>
                    <a:pt x="1154" y="435"/>
                  </a:cubicBezTo>
                  <a:cubicBezTo>
                    <a:pt x="1154" y="438"/>
                    <a:pt x="1154" y="440"/>
                    <a:pt x="1155" y="442"/>
                  </a:cubicBezTo>
                  <a:cubicBezTo>
                    <a:pt x="1157" y="444"/>
                    <a:pt x="1158" y="446"/>
                    <a:pt x="1159" y="448"/>
                  </a:cubicBezTo>
                  <a:cubicBezTo>
                    <a:pt x="1160" y="450"/>
                    <a:pt x="1162" y="450"/>
                    <a:pt x="1163" y="452"/>
                  </a:cubicBezTo>
                  <a:cubicBezTo>
                    <a:pt x="1163" y="453"/>
                    <a:pt x="1164" y="454"/>
                    <a:pt x="1164" y="455"/>
                  </a:cubicBezTo>
                  <a:cubicBezTo>
                    <a:pt x="1164" y="456"/>
                    <a:pt x="1163" y="456"/>
                    <a:pt x="1162" y="456"/>
                  </a:cubicBezTo>
                  <a:cubicBezTo>
                    <a:pt x="1161" y="456"/>
                    <a:pt x="1160" y="456"/>
                    <a:pt x="1159" y="456"/>
                  </a:cubicBezTo>
                  <a:cubicBezTo>
                    <a:pt x="1157" y="456"/>
                    <a:pt x="1157" y="457"/>
                    <a:pt x="1158" y="458"/>
                  </a:cubicBezTo>
                  <a:cubicBezTo>
                    <a:pt x="1159" y="460"/>
                    <a:pt x="1158" y="462"/>
                    <a:pt x="1158" y="465"/>
                  </a:cubicBezTo>
                  <a:cubicBezTo>
                    <a:pt x="1159" y="466"/>
                    <a:pt x="1160" y="466"/>
                    <a:pt x="1160" y="468"/>
                  </a:cubicBezTo>
                  <a:cubicBezTo>
                    <a:pt x="1160" y="469"/>
                    <a:pt x="1161" y="469"/>
                    <a:pt x="1160" y="470"/>
                  </a:cubicBezTo>
                  <a:cubicBezTo>
                    <a:pt x="1160" y="472"/>
                    <a:pt x="1159" y="474"/>
                    <a:pt x="1157" y="475"/>
                  </a:cubicBezTo>
                  <a:cubicBezTo>
                    <a:pt x="1156" y="476"/>
                    <a:pt x="1154" y="478"/>
                    <a:pt x="1154" y="480"/>
                  </a:cubicBezTo>
                  <a:cubicBezTo>
                    <a:pt x="1154" y="482"/>
                    <a:pt x="1156" y="484"/>
                    <a:pt x="1156" y="486"/>
                  </a:cubicBezTo>
                  <a:cubicBezTo>
                    <a:pt x="1157" y="488"/>
                    <a:pt x="1157" y="490"/>
                    <a:pt x="1157" y="493"/>
                  </a:cubicBezTo>
                  <a:cubicBezTo>
                    <a:pt x="1157" y="495"/>
                    <a:pt x="1157" y="498"/>
                    <a:pt x="1157" y="500"/>
                  </a:cubicBezTo>
                  <a:cubicBezTo>
                    <a:pt x="1158" y="501"/>
                    <a:pt x="1158" y="501"/>
                    <a:pt x="1159" y="502"/>
                  </a:cubicBezTo>
                  <a:cubicBezTo>
                    <a:pt x="1160" y="503"/>
                    <a:pt x="1160" y="503"/>
                    <a:pt x="1161" y="504"/>
                  </a:cubicBezTo>
                  <a:cubicBezTo>
                    <a:pt x="1162" y="507"/>
                    <a:pt x="1165" y="505"/>
                    <a:pt x="1165" y="503"/>
                  </a:cubicBezTo>
                  <a:cubicBezTo>
                    <a:pt x="1165" y="500"/>
                    <a:pt x="1166" y="499"/>
                    <a:pt x="1168" y="501"/>
                  </a:cubicBezTo>
                  <a:cubicBezTo>
                    <a:pt x="1170" y="502"/>
                    <a:pt x="1172" y="503"/>
                    <a:pt x="1173" y="505"/>
                  </a:cubicBezTo>
                  <a:cubicBezTo>
                    <a:pt x="1175" y="506"/>
                    <a:pt x="1177" y="507"/>
                    <a:pt x="1179" y="507"/>
                  </a:cubicBezTo>
                  <a:cubicBezTo>
                    <a:pt x="1181" y="508"/>
                    <a:pt x="1182" y="509"/>
                    <a:pt x="1184" y="509"/>
                  </a:cubicBezTo>
                  <a:cubicBezTo>
                    <a:pt x="1185" y="510"/>
                    <a:pt x="1187" y="509"/>
                    <a:pt x="1188" y="510"/>
                  </a:cubicBezTo>
                  <a:cubicBezTo>
                    <a:pt x="1189" y="510"/>
                    <a:pt x="1189" y="511"/>
                    <a:pt x="1190" y="511"/>
                  </a:cubicBezTo>
                  <a:cubicBezTo>
                    <a:pt x="1191" y="512"/>
                    <a:pt x="1191" y="512"/>
                    <a:pt x="1191" y="513"/>
                  </a:cubicBezTo>
                  <a:cubicBezTo>
                    <a:pt x="1192" y="514"/>
                    <a:pt x="1191" y="515"/>
                    <a:pt x="1191" y="516"/>
                  </a:cubicBezTo>
                  <a:cubicBezTo>
                    <a:pt x="1190" y="517"/>
                    <a:pt x="1187" y="518"/>
                    <a:pt x="1187" y="519"/>
                  </a:cubicBezTo>
                  <a:cubicBezTo>
                    <a:pt x="1187" y="520"/>
                    <a:pt x="1187" y="521"/>
                    <a:pt x="1187" y="522"/>
                  </a:cubicBezTo>
                  <a:cubicBezTo>
                    <a:pt x="1187" y="523"/>
                    <a:pt x="1186" y="524"/>
                    <a:pt x="1186" y="524"/>
                  </a:cubicBezTo>
                  <a:cubicBezTo>
                    <a:pt x="1184" y="528"/>
                    <a:pt x="1189" y="527"/>
                    <a:pt x="1191" y="527"/>
                  </a:cubicBezTo>
                  <a:cubicBezTo>
                    <a:pt x="1193" y="527"/>
                    <a:pt x="1195" y="528"/>
                    <a:pt x="1197" y="526"/>
                  </a:cubicBezTo>
                  <a:cubicBezTo>
                    <a:pt x="1198" y="525"/>
                    <a:pt x="1198" y="523"/>
                    <a:pt x="1199" y="522"/>
                  </a:cubicBezTo>
                  <a:cubicBezTo>
                    <a:pt x="1200" y="521"/>
                    <a:pt x="1201" y="521"/>
                    <a:pt x="1202" y="521"/>
                  </a:cubicBezTo>
                  <a:cubicBezTo>
                    <a:pt x="1203" y="522"/>
                    <a:pt x="1202" y="523"/>
                    <a:pt x="1204" y="523"/>
                  </a:cubicBezTo>
                  <a:cubicBezTo>
                    <a:pt x="1206" y="524"/>
                    <a:pt x="1208" y="523"/>
                    <a:pt x="1209" y="525"/>
                  </a:cubicBezTo>
                  <a:cubicBezTo>
                    <a:pt x="1210" y="528"/>
                    <a:pt x="1208" y="529"/>
                    <a:pt x="1208" y="531"/>
                  </a:cubicBezTo>
                  <a:cubicBezTo>
                    <a:pt x="1209" y="534"/>
                    <a:pt x="1212" y="531"/>
                    <a:pt x="1213" y="531"/>
                  </a:cubicBezTo>
                  <a:cubicBezTo>
                    <a:pt x="1214" y="530"/>
                    <a:pt x="1214" y="529"/>
                    <a:pt x="1215" y="529"/>
                  </a:cubicBezTo>
                  <a:cubicBezTo>
                    <a:pt x="1216" y="528"/>
                    <a:pt x="1218" y="528"/>
                    <a:pt x="1219" y="528"/>
                  </a:cubicBezTo>
                  <a:cubicBezTo>
                    <a:pt x="1222" y="528"/>
                    <a:pt x="1225" y="529"/>
                    <a:pt x="1228" y="528"/>
                  </a:cubicBezTo>
                  <a:cubicBezTo>
                    <a:pt x="1230" y="528"/>
                    <a:pt x="1232" y="527"/>
                    <a:pt x="1234" y="527"/>
                  </a:cubicBezTo>
                  <a:cubicBezTo>
                    <a:pt x="1236" y="526"/>
                    <a:pt x="1239" y="527"/>
                    <a:pt x="1240" y="525"/>
                  </a:cubicBezTo>
                  <a:cubicBezTo>
                    <a:pt x="1241" y="525"/>
                    <a:pt x="1242" y="524"/>
                    <a:pt x="1243" y="524"/>
                  </a:cubicBezTo>
                  <a:cubicBezTo>
                    <a:pt x="1243" y="525"/>
                    <a:pt x="1244" y="525"/>
                    <a:pt x="1244" y="525"/>
                  </a:cubicBezTo>
                  <a:cubicBezTo>
                    <a:pt x="1244" y="526"/>
                    <a:pt x="1245" y="526"/>
                    <a:pt x="1245" y="526"/>
                  </a:cubicBezTo>
                  <a:cubicBezTo>
                    <a:pt x="1246" y="526"/>
                    <a:pt x="1246" y="528"/>
                    <a:pt x="1247" y="528"/>
                  </a:cubicBezTo>
                  <a:cubicBezTo>
                    <a:pt x="1249" y="529"/>
                    <a:pt x="1248" y="527"/>
                    <a:pt x="1249" y="526"/>
                  </a:cubicBezTo>
                  <a:cubicBezTo>
                    <a:pt x="1249" y="525"/>
                    <a:pt x="1250" y="525"/>
                    <a:pt x="1250" y="524"/>
                  </a:cubicBezTo>
                  <a:cubicBezTo>
                    <a:pt x="1250" y="523"/>
                    <a:pt x="1250" y="522"/>
                    <a:pt x="1250" y="521"/>
                  </a:cubicBezTo>
                  <a:cubicBezTo>
                    <a:pt x="1251" y="519"/>
                    <a:pt x="1253" y="519"/>
                    <a:pt x="1255" y="519"/>
                  </a:cubicBezTo>
                  <a:cubicBezTo>
                    <a:pt x="1258" y="519"/>
                    <a:pt x="1260" y="518"/>
                    <a:pt x="1262" y="518"/>
                  </a:cubicBezTo>
                  <a:cubicBezTo>
                    <a:pt x="1264" y="518"/>
                    <a:pt x="1266" y="519"/>
                    <a:pt x="1269" y="518"/>
                  </a:cubicBezTo>
                  <a:cubicBezTo>
                    <a:pt x="1271" y="517"/>
                    <a:pt x="1273" y="517"/>
                    <a:pt x="1275" y="517"/>
                  </a:cubicBezTo>
                  <a:cubicBezTo>
                    <a:pt x="1278" y="517"/>
                    <a:pt x="1280" y="516"/>
                    <a:pt x="1280" y="513"/>
                  </a:cubicBezTo>
                  <a:cubicBezTo>
                    <a:pt x="1281" y="511"/>
                    <a:pt x="1283" y="511"/>
                    <a:pt x="1285" y="513"/>
                  </a:cubicBezTo>
                  <a:cubicBezTo>
                    <a:pt x="1285" y="514"/>
                    <a:pt x="1286" y="514"/>
                    <a:pt x="1287" y="514"/>
                  </a:cubicBezTo>
                  <a:cubicBezTo>
                    <a:pt x="1288" y="514"/>
                    <a:pt x="1288" y="514"/>
                    <a:pt x="1289" y="515"/>
                  </a:cubicBezTo>
                  <a:cubicBezTo>
                    <a:pt x="1289" y="515"/>
                    <a:pt x="1289" y="516"/>
                    <a:pt x="1290" y="516"/>
                  </a:cubicBezTo>
                  <a:cubicBezTo>
                    <a:pt x="1292" y="517"/>
                    <a:pt x="1290" y="510"/>
                    <a:pt x="1292" y="511"/>
                  </a:cubicBezTo>
                  <a:cubicBezTo>
                    <a:pt x="1293" y="513"/>
                    <a:pt x="1297" y="513"/>
                    <a:pt x="1295" y="511"/>
                  </a:cubicBezTo>
                  <a:cubicBezTo>
                    <a:pt x="1295" y="510"/>
                    <a:pt x="1294" y="509"/>
                    <a:pt x="1294" y="508"/>
                  </a:cubicBezTo>
                  <a:cubicBezTo>
                    <a:pt x="1293" y="506"/>
                    <a:pt x="1295" y="507"/>
                    <a:pt x="1296" y="508"/>
                  </a:cubicBezTo>
                  <a:cubicBezTo>
                    <a:pt x="1297" y="509"/>
                    <a:pt x="1297" y="509"/>
                    <a:pt x="1298" y="509"/>
                  </a:cubicBezTo>
                  <a:cubicBezTo>
                    <a:pt x="1300" y="509"/>
                    <a:pt x="1301" y="508"/>
                    <a:pt x="1302" y="508"/>
                  </a:cubicBezTo>
                  <a:cubicBezTo>
                    <a:pt x="1304" y="508"/>
                    <a:pt x="1305" y="507"/>
                    <a:pt x="1308" y="505"/>
                  </a:cubicBezTo>
                  <a:cubicBezTo>
                    <a:pt x="1310" y="504"/>
                    <a:pt x="1312" y="504"/>
                    <a:pt x="1315" y="504"/>
                  </a:cubicBezTo>
                  <a:cubicBezTo>
                    <a:pt x="1318" y="504"/>
                    <a:pt x="1321" y="504"/>
                    <a:pt x="1325" y="504"/>
                  </a:cubicBezTo>
                  <a:cubicBezTo>
                    <a:pt x="1329" y="505"/>
                    <a:pt x="1334" y="505"/>
                    <a:pt x="1338" y="505"/>
                  </a:cubicBezTo>
                  <a:cubicBezTo>
                    <a:pt x="1339" y="505"/>
                    <a:pt x="1341" y="505"/>
                    <a:pt x="1342" y="505"/>
                  </a:cubicBezTo>
                  <a:cubicBezTo>
                    <a:pt x="1344" y="504"/>
                    <a:pt x="1345" y="503"/>
                    <a:pt x="1346" y="503"/>
                  </a:cubicBezTo>
                  <a:cubicBezTo>
                    <a:pt x="1349" y="502"/>
                    <a:pt x="1352" y="502"/>
                    <a:pt x="1355" y="501"/>
                  </a:cubicBezTo>
                  <a:cubicBezTo>
                    <a:pt x="1357" y="501"/>
                    <a:pt x="1359" y="501"/>
                    <a:pt x="1361" y="500"/>
                  </a:cubicBezTo>
                  <a:cubicBezTo>
                    <a:pt x="1363" y="499"/>
                    <a:pt x="1364" y="498"/>
                    <a:pt x="1366" y="497"/>
                  </a:cubicBezTo>
                  <a:cubicBezTo>
                    <a:pt x="1367" y="497"/>
                    <a:pt x="1369" y="497"/>
                    <a:pt x="1370" y="496"/>
                  </a:cubicBezTo>
                  <a:cubicBezTo>
                    <a:pt x="1370" y="496"/>
                    <a:pt x="1371" y="495"/>
                    <a:pt x="1372" y="494"/>
                  </a:cubicBezTo>
                  <a:cubicBezTo>
                    <a:pt x="1373" y="497"/>
                    <a:pt x="1371" y="498"/>
                    <a:pt x="1369" y="499"/>
                  </a:cubicBezTo>
                  <a:cubicBezTo>
                    <a:pt x="1368" y="499"/>
                    <a:pt x="1368" y="500"/>
                    <a:pt x="1368" y="500"/>
                  </a:cubicBezTo>
                  <a:cubicBezTo>
                    <a:pt x="1368" y="501"/>
                    <a:pt x="1369" y="501"/>
                    <a:pt x="1369" y="501"/>
                  </a:cubicBezTo>
                  <a:cubicBezTo>
                    <a:pt x="1369" y="502"/>
                    <a:pt x="1369" y="502"/>
                    <a:pt x="1369" y="502"/>
                  </a:cubicBezTo>
                  <a:cubicBezTo>
                    <a:pt x="1370" y="503"/>
                    <a:pt x="1370" y="505"/>
                    <a:pt x="1370" y="505"/>
                  </a:cubicBezTo>
                  <a:cubicBezTo>
                    <a:pt x="1369" y="506"/>
                    <a:pt x="1369" y="504"/>
                    <a:pt x="1368" y="504"/>
                  </a:cubicBezTo>
                  <a:cubicBezTo>
                    <a:pt x="1367" y="503"/>
                    <a:pt x="1367" y="503"/>
                    <a:pt x="1366" y="502"/>
                  </a:cubicBezTo>
                  <a:cubicBezTo>
                    <a:pt x="1365" y="502"/>
                    <a:pt x="1365" y="501"/>
                    <a:pt x="1364" y="501"/>
                  </a:cubicBezTo>
                  <a:cubicBezTo>
                    <a:pt x="1364" y="502"/>
                    <a:pt x="1365" y="502"/>
                    <a:pt x="1366" y="503"/>
                  </a:cubicBezTo>
                  <a:cubicBezTo>
                    <a:pt x="1366" y="504"/>
                    <a:pt x="1366" y="505"/>
                    <a:pt x="1367" y="506"/>
                  </a:cubicBezTo>
                  <a:cubicBezTo>
                    <a:pt x="1367" y="507"/>
                    <a:pt x="1368" y="506"/>
                    <a:pt x="1369" y="507"/>
                  </a:cubicBezTo>
                  <a:cubicBezTo>
                    <a:pt x="1370" y="508"/>
                    <a:pt x="1370" y="509"/>
                    <a:pt x="1371" y="510"/>
                  </a:cubicBezTo>
                  <a:cubicBezTo>
                    <a:pt x="1372" y="511"/>
                    <a:pt x="1374" y="511"/>
                    <a:pt x="1376" y="512"/>
                  </a:cubicBezTo>
                  <a:cubicBezTo>
                    <a:pt x="1378" y="513"/>
                    <a:pt x="1379" y="515"/>
                    <a:pt x="1381" y="515"/>
                  </a:cubicBezTo>
                  <a:cubicBezTo>
                    <a:pt x="1383" y="516"/>
                    <a:pt x="1385" y="516"/>
                    <a:pt x="1387" y="517"/>
                  </a:cubicBezTo>
                  <a:cubicBezTo>
                    <a:pt x="1389" y="518"/>
                    <a:pt x="1390" y="519"/>
                    <a:pt x="1393" y="519"/>
                  </a:cubicBezTo>
                  <a:cubicBezTo>
                    <a:pt x="1395" y="519"/>
                    <a:pt x="1397" y="521"/>
                    <a:pt x="1400" y="522"/>
                  </a:cubicBezTo>
                  <a:cubicBezTo>
                    <a:pt x="1401" y="522"/>
                    <a:pt x="1402" y="523"/>
                    <a:pt x="1403" y="523"/>
                  </a:cubicBezTo>
                  <a:cubicBezTo>
                    <a:pt x="1406" y="523"/>
                    <a:pt x="1408" y="524"/>
                    <a:pt x="1410" y="526"/>
                  </a:cubicBezTo>
                  <a:cubicBezTo>
                    <a:pt x="1411" y="526"/>
                    <a:pt x="1412" y="527"/>
                    <a:pt x="1413" y="527"/>
                  </a:cubicBezTo>
                  <a:cubicBezTo>
                    <a:pt x="1414" y="528"/>
                    <a:pt x="1414" y="528"/>
                    <a:pt x="1415" y="529"/>
                  </a:cubicBezTo>
                  <a:cubicBezTo>
                    <a:pt x="1416" y="530"/>
                    <a:pt x="1417" y="533"/>
                    <a:pt x="1414" y="532"/>
                  </a:cubicBezTo>
                  <a:cubicBezTo>
                    <a:pt x="1413" y="532"/>
                    <a:pt x="1412" y="532"/>
                    <a:pt x="1412" y="531"/>
                  </a:cubicBezTo>
                  <a:cubicBezTo>
                    <a:pt x="1411" y="531"/>
                    <a:pt x="1410" y="531"/>
                    <a:pt x="1409" y="531"/>
                  </a:cubicBezTo>
                  <a:cubicBezTo>
                    <a:pt x="1407" y="530"/>
                    <a:pt x="1406" y="529"/>
                    <a:pt x="1404" y="529"/>
                  </a:cubicBezTo>
                  <a:cubicBezTo>
                    <a:pt x="1403" y="529"/>
                    <a:pt x="1402" y="529"/>
                    <a:pt x="1401" y="529"/>
                  </a:cubicBezTo>
                  <a:cubicBezTo>
                    <a:pt x="1400" y="529"/>
                    <a:pt x="1400" y="529"/>
                    <a:pt x="1399" y="528"/>
                  </a:cubicBezTo>
                  <a:cubicBezTo>
                    <a:pt x="1398" y="528"/>
                    <a:pt x="1397" y="528"/>
                    <a:pt x="1396" y="528"/>
                  </a:cubicBezTo>
                  <a:cubicBezTo>
                    <a:pt x="1395" y="528"/>
                    <a:pt x="1394" y="527"/>
                    <a:pt x="1394" y="527"/>
                  </a:cubicBezTo>
                  <a:cubicBezTo>
                    <a:pt x="1388" y="525"/>
                    <a:pt x="1382" y="529"/>
                    <a:pt x="1379" y="534"/>
                  </a:cubicBezTo>
                  <a:cubicBezTo>
                    <a:pt x="1377" y="535"/>
                    <a:pt x="1376" y="536"/>
                    <a:pt x="1374" y="536"/>
                  </a:cubicBezTo>
                  <a:cubicBezTo>
                    <a:pt x="1372" y="535"/>
                    <a:pt x="1370" y="534"/>
                    <a:pt x="1368" y="534"/>
                  </a:cubicBezTo>
                  <a:cubicBezTo>
                    <a:pt x="1366" y="533"/>
                    <a:pt x="1365" y="534"/>
                    <a:pt x="1363" y="535"/>
                  </a:cubicBezTo>
                  <a:cubicBezTo>
                    <a:pt x="1362" y="535"/>
                    <a:pt x="1361" y="536"/>
                    <a:pt x="1359" y="537"/>
                  </a:cubicBezTo>
                  <a:cubicBezTo>
                    <a:pt x="1358" y="538"/>
                    <a:pt x="1357" y="537"/>
                    <a:pt x="1355" y="536"/>
                  </a:cubicBezTo>
                  <a:cubicBezTo>
                    <a:pt x="1353" y="536"/>
                    <a:pt x="1353" y="538"/>
                    <a:pt x="1353" y="539"/>
                  </a:cubicBezTo>
                  <a:cubicBezTo>
                    <a:pt x="1352" y="541"/>
                    <a:pt x="1352" y="543"/>
                    <a:pt x="1352" y="545"/>
                  </a:cubicBezTo>
                  <a:cubicBezTo>
                    <a:pt x="1352" y="546"/>
                    <a:pt x="1352" y="547"/>
                    <a:pt x="1351" y="548"/>
                  </a:cubicBezTo>
                  <a:cubicBezTo>
                    <a:pt x="1351" y="548"/>
                    <a:pt x="1352" y="550"/>
                    <a:pt x="1351" y="550"/>
                  </a:cubicBezTo>
                  <a:cubicBezTo>
                    <a:pt x="1350" y="551"/>
                    <a:pt x="1349" y="551"/>
                    <a:pt x="1348" y="552"/>
                  </a:cubicBezTo>
                  <a:cubicBezTo>
                    <a:pt x="1347" y="552"/>
                    <a:pt x="1347" y="553"/>
                    <a:pt x="1346" y="553"/>
                  </a:cubicBezTo>
                  <a:cubicBezTo>
                    <a:pt x="1344" y="553"/>
                    <a:pt x="1341" y="552"/>
                    <a:pt x="1340" y="551"/>
                  </a:cubicBezTo>
                  <a:cubicBezTo>
                    <a:pt x="1335" y="550"/>
                    <a:pt x="1330" y="552"/>
                    <a:pt x="1325" y="552"/>
                  </a:cubicBezTo>
                  <a:cubicBezTo>
                    <a:pt x="1323" y="552"/>
                    <a:pt x="1321" y="552"/>
                    <a:pt x="1319" y="551"/>
                  </a:cubicBezTo>
                  <a:cubicBezTo>
                    <a:pt x="1317" y="550"/>
                    <a:pt x="1315" y="549"/>
                    <a:pt x="1313" y="548"/>
                  </a:cubicBezTo>
                  <a:cubicBezTo>
                    <a:pt x="1311" y="548"/>
                    <a:pt x="1309" y="548"/>
                    <a:pt x="1307" y="548"/>
                  </a:cubicBezTo>
                  <a:cubicBezTo>
                    <a:pt x="1305" y="548"/>
                    <a:pt x="1303" y="547"/>
                    <a:pt x="1300" y="547"/>
                  </a:cubicBezTo>
                  <a:cubicBezTo>
                    <a:pt x="1298" y="546"/>
                    <a:pt x="1296" y="546"/>
                    <a:pt x="1294" y="546"/>
                  </a:cubicBezTo>
                  <a:cubicBezTo>
                    <a:pt x="1292" y="546"/>
                    <a:pt x="1290" y="546"/>
                    <a:pt x="1287" y="546"/>
                  </a:cubicBezTo>
                  <a:cubicBezTo>
                    <a:pt x="1285" y="545"/>
                    <a:pt x="1284" y="546"/>
                    <a:pt x="1282" y="545"/>
                  </a:cubicBezTo>
                  <a:cubicBezTo>
                    <a:pt x="1280" y="545"/>
                    <a:pt x="1279" y="543"/>
                    <a:pt x="1278" y="542"/>
                  </a:cubicBezTo>
                  <a:cubicBezTo>
                    <a:pt x="1276" y="540"/>
                    <a:pt x="1276" y="541"/>
                    <a:pt x="1276" y="543"/>
                  </a:cubicBezTo>
                  <a:cubicBezTo>
                    <a:pt x="1277" y="543"/>
                    <a:pt x="1276" y="544"/>
                    <a:pt x="1277" y="544"/>
                  </a:cubicBezTo>
                  <a:cubicBezTo>
                    <a:pt x="1277" y="545"/>
                    <a:pt x="1278" y="545"/>
                    <a:pt x="1278" y="546"/>
                  </a:cubicBezTo>
                  <a:cubicBezTo>
                    <a:pt x="1278" y="547"/>
                    <a:pt x="1277" y="547"/>
                    <a:pt x="1276" y="548"/>
                  </a:cubicBezTo>
                  <a:cubicBezTo>
                    <a:pt x="1274" y="548"/>
                    <a:pt x="1273" y="549"/>
                    <a:pt x="1272" y="549"/>
                  </a:cubicBezTo>
                  <a:cubicBezTo>
                    <a:pt x="1271" y="550"/>
                    <a:pt x="1269" y="549"/>
                    <a:pt x="1268" y="549"/>
                  </a:cubicBezTo>
                  <a:cubicBezTo>
                    <a:pt x="1266" y="549"/>
                    <a:pt x="1265" y="549"/>
                    <a:pt x="1263" y="549"/>
                  </a:cubicBezTo>
                  <a:cubicBezTo>
                    <a:pt x="1261" y="549"/>
                    <a:pt x="1258" y="549"/>
                    <a:pt x="1256" y="549"/>
                  </a:cubicBezTo>
                  <a:cubicBezTo>
                    <a:pt x="1254" y="550"/>
                    <a:pt x="1252" y="550"/>
                    <a:pt x="1249" y="550"/>
                  </a:cubicBezTo>
                  <a:cubicBezTo>
                    <a:pt x="1247" y="551"/>
                    <a:pt x="1245" y="552"/>
                    <a:pt x="1243" y="553"/>
                  </a:cubicBezTo>
                  <a:cubicBezTo>
                    <a:pt x="1241" y="553"/>
                    <a:pt x="1239" y="554"/>
                    <a:pt x="1237" y="556"/>
                  </a:cubicBezTo>
                  <a:cubicBezTo>
                    <a:pt x="1235" y="557"/>
                    <a:pt x="1233" y="558"/>
                    <a:pt x="1231" y="559"/>
                  </a:cubicBezTo>
                  <a:cubicBezTo>
                    <a:pt x="1229" y="560"/>
                    <a:pt x="1227" y="560"/>
                    <a:pt x="1225" y="560"/>
                  </a:cubicBezTo>
                  <a:cubicBezTo>
                    <a:pt x="1223" y="560"/>
                    <a:pt x="1221" y="561"/>
                    <a:pt x="1219" y="562"/>
                  </a:cubicBezTo>
                  <a:cubicBezTo>
                    <a:pt x="1218" y="563"/>
                    <a:pt x="1217" y="563"/>
                    <a:pt x="1216" y="564"/>
                  </a:cubicBezTo>
                  <a:cubicBezTo>
                    <a:pt x="1215" y="565"/>
                    <a:pt x="1216" y="566"/>
                    <a:pt x="1216" y="567"/>
                  </a:cubicBezTo>
                  <a:cubicBezTo>
                    <a:pt x="1215" y="567"/>
                    <a:pt x="1215" y="569"/>
                    <a:pt x="1215" y="570"/>
                  </a:cubicBezTo>
                  <a:cubicBezTo>
                    <a:pt x="1215" y="570"/>
                    <a:pt x="1217" y="571"/>
                    <a:pt x="1218" y="570"/>
                  </a:cubicBezTo>
                  <a:cubicBezTo>
                    <a:pt x="1218" y="570"/>
                    <a:pt x="1221" y="570"/>
                    <a:pt x="1221" y="571"/>
                  </a:cubicBezTo>
                  <a:cubicBezTo>
                    <a:pt x="1221" y="572"/>
                    <a:pt x="1219" y="573"/>
                    <a:pt x="1218" y="574"/>
                  </a:cubicBezTo>
                  <a:cubicBezTo>
                    <a:pt x="1218" y="575"/>
                    <a:pt x="1218" y="577"/>
                    <a:pt x="1217" y="578"/>
                  </a:cubicBezTo>
                  <a:cubicBezTo>
                    <a:pt x="1217" y="579"/>
                    <a:pt x="1215" y="579"/>
                    <a:pt x="1216" y="581"/>
                  </a:cubicBezTo>
                  <a:cubicBezTo>
                    <a:pt x="1217" y="582"/>
                    <a:pt x="1220" y="581"/>
                    <a:pt x="1222" y="581"/>
                  </a:cubicBezTo>
                  <a:cubicBezTo>
                    <a:pt x="1223" y="581"/>
                    <a:pt x="1225" y="580"/>
                    <a:pt x="1225" y="581"/>
                  </a:cubicBezTo>
                  <a:cubicBezTo>
                    <a:pt x="1224" y="582"/>
                    <a:pt x="1222" y="582"/>
                    <a:pt x="1222" y="582"/>
                  </a:cubicBezTo>
                  <a:cubicBezTo>
                    <a:pt x="1221" y="582"/>
                    <a:pt x="1219" y="582"/>
                    <a:pt x="1218" y="582"/>
                  </a:cubicBezTo>
                  <a:cubicBezTo>
                    <a:pt x="1218" y="583"/>
                    <a:pt x="1219" y="584"/>
                    <a:pt x="1219" y="585"/>
                  </a:cubicBezTo>
                  <a:cubicBezTo>
                    <a:pt x="1219" y="587"/>
                    <a:pt x="1218" y="586"/>
                    <a:pt x="1217" y="587"/>
                  </a:cubicBezTo>
                  <a:cubicBezTo>
                    <a:pt x="1217" y="588"/>
                    <a:pt x="1218" y="589"/>
                    <a:pt x="1218" y="590"/>
                  </a:cubicBezTo>
                  <a:cubicBezTo>
                    <a:pt x="1219" y="591"/>
                    <a:pt x="1220" y="591"/>
                    <a:pt x="1221" y="593"/>
                  </a:cubicBezTo>
                  <a:cubicBezTo>
                    <a:pt x="1223" y="594"/>
                    <a:pt x="1223" y="595"/>
                    <a:pt x="1225" y="596"/>
                  </a:cubicBezTo>
                  <a:cubicBezTo>
                    <a:pt x="1226" y="597"/>
                    <a:pt x="1227" y="598"/>
                    <a:pt x="1228" y="599"/>
                  </a:cubicBezTo>
                  <a:cubicBezTo>
                    <a:pt x="1230" y="600"/>
                    <a:pt x="1232" y="601"/>
                    <a:pt x="1234" y="601"/>
                  </a:cubicBezTo>
                  <a:cubicBezTo>
                    <a:pt x="1236" y="602"/>
                    <a:pt x="1237" y="603"/>
                    <a:pt x="1240" y="602"/>
                  </a:cubicBezTo>
                  <a:cubicBezTo>
                    <a:pt x="1242" y="602"/>
                    <a:pt x="1243" y="601"/>
                    <a:pt x="1244" y="599"/>
                  </a:cubicBezTo>
                  <a:cubicBezTo>
                    <a:pt x="1246" y="598"/>
                    <a:pt x="1249" y="599"/>
                    <a:pt x="1248" y="601"/>
                  </a:cubicBezTo>
                  <a:cubicBezTo>
                    <a:pt x="1248" y="603"/>
                    <a:pt x="1246" y="605"/>
                    <a:pt x="1246" y="607"/>
                  </a:cubicBezTo>
                  <a:cubicBezTo>
                    <a:pt x="1245" y="609"/>
                    <a:pt x="1246" y="611"/>
                    <a:pt x="1245" y="613"/>
                  </a:cubicBezTo>
                  <a:cubicBezTo>
                    <a:pt x="1244" y="615"/>
                    <a:pt x="1243" y="617"/>
                    <a:pt x="1242" y="619"/>
                  </a:cubicBezTo>
                  <a:cubicBezTo>
                    <a:pt x="1242" y="622"/>
                    <a:pt x="1240" y="628"/>
                    <a:pt x="1242" y="630"/>
                  </a:cubicBezTo>
                  <a:cubicBezTo>
                    <a:pt x="1243" y="632"/>
                    <a:pt x="1244" y="634"/>
                    <a:pt x="1244" y="637"/>
                  </a:cubicBezTo>
                  <a:cubicBezTo>
                    <a:pt x="1244" y="639"/>
                    <a:pt x="1245" y="641"/>
                    <a:pt x="1244" y="643"/>
                  </a:cubicBezTo>
                  <a:cubicBezTo>
                    <a:pt x="1244" y="645"/>
                    <a:pt x="1242" y="647"/>
                    <a:pt x="1241" y="649"/>
                  </a:cubicBezTo>
                  <a:cubicBezTo>
                    <a:pt x="1239" y="650"/>
                    <a:pt x="1238" y="651"/>
                    <a:pt x="1236" y="652"/>
                  </a:cubicBezTo>
                  <a:cubicBezTo>
                    <a:pt x="1235" y="653"/>
                    <a:pt x="1235" y="654"/>
                    <a:pt x="1234" y="654"/>
                  </a:cubicBezTo>
                  <a:cubicBezTo>
                    <a:pt x="1233" y="655"/>
                    <a:pt x="1232" y="656"/>
                    <a:pt x="1231" y="656"/>
                  </a:cubicBezTo>
                  <a:cubicBezTo>
                    <a:pt x="1228" y="658"/>
                    <a:pt x="1221" y="657"/>
                    <a:pt x="1218" y="656"/>
                  </a:cubicBezTo>
                  <a:cubicBezTo>
                    <a:pt x="1216" y="655"/>
                    <a:pt x="1215" y="654"/>
                    <a:pt x="1213" y="652"/>
                  </a:cubicBezTo>
                  <a:cubicBezTo>
                    <a:pt x="1212" y="652"/>
                    <a:pt x="1212" y="651"/>
                    <a:pt x="1211" y="650"/>
                  </a:cubicBezTo>
                  <a:cubicBezTo>
                    <a:pt x="1211" y="650"/>
                    <a:pt x="1211" y="648"/>
                    <a:pt x="1210" y="647"/>
                  </a:cubicBezTo>
                  <a:cubicBezTo>
                    <a:pt x="1209" y="643"/>
                    <a:pt x="1205" y="640"/>
                    <a:pt x="1201" y="638"/>
                  </a:cubicBezTo>
                  <a:cubicBezTo>
                    <a:pt x="1200" y="637"/>
                    <a:pt x="1199" y="636"/>
                    <a:pt x="1197" y="634"/>
                  </a:cubicBezTo>
                  <a:cubicBezTo>
                    <a:pt x="1196" y="632"/>
                    <a:pt x="1195" y="631"/>
                    <a:pt x="1193" y="630"/>
                  </a:cubicBezTo>
                  <a:cubicBezTo>
                    <a:pt x="1190" y="627"/>
                    <a:pt x="1185" y="627"/>
                    <a:pt x="1181" y="629"/>
                  </a:cubicBezTo>
                  <a:cubicBezTo>
                    <a:pt x="1178" y="630"/>
                    <a:pt x="1175" y="630"/>
                    <a:pt x="1171" y="630"/>
                  </a:cubicBezTo>
                  <a:cubicBezTo>
                    <a:pt x="1169" y="631"/>
                    <a:pt x="1167" y="631"/>
                    <a:pt x="1166" y="632"/>
                  </a:cubicBezTo>
                  <a:cubicBezTo>
                    <a:pt x="1164" y="633"/>
                    <a:pt x="1163" y="634"/>
                    <a:pt x="1162" y="636"/>
                  </a:cubicBezTo>
                  <a:cubicBezTo>
                    <a:pt x="1161" y="637"/>
                    <a:pt x="1160" y="638"/>
                    <a:pt x="1159" y="640"/>
                  </a:cubicBezTo>
                  <a:cubicBezTo>
                    <a:pt x="1158" y="642"/>
                    <a:pt x="1156" y="644"/>
                    <a:pt x="1156" y="646"/>
                  </a:cubicBezTo>
                  <a:cubicBezTo>
                    <a:pt x="1156" y="648"/>
                    <a:pt x="1156" y="651"/>
                    <a:pt x="1156" y="653"/>
                  </a:cubicBezTo>
                  <a:cubicBezTo>
                    <a:pt x="1156" y="656"/>
                    <a:pt x="1154" y="657"/>
                    <a:pt x="1152" y="659"/>
                  </a:cubicBezTo>
                  <a:cubicBezTo>
                    <a:pt x="1149" y="661"/>
                    <a:pt x="1145" y="664"/>
                    <a:pt x="1145" y="668"/>
                  </a:cubicBezTo>
                  <a:cubicBezTo>
                    <a:pt x="1145" y="670"/>
                    <a:pt x="1145" y="673"/>
                    <a:pt x="1145" y="675"/>
                  </a:cubicBezTo>
                  <a:cubicBezTo>
                    <a:pt x="1145" y="678"/>
                    <a:pt x="1145" y="679"/>
                    <a:pt x="1144" y="682"/>
                  </a:cubicBezTo>
                  <a:cubicBezTo>
                    <a:pt x="1144" y="684"/>
                    <a:pt x="1144" y="686"/>
                    <a:pt x="1144" y="688"/>
                  </a:cubicBezTo>
                  <a:cubicBezTo>
                    <a:pt x="1144" y="690"/>
                    <a:pt x="1145" y="692"/>
                    <a:pt x="1145" y="694"/>
                  </a:cubicBezTo>
                  <a:cubicBezTo>
                    <a:pt x="1145" y="696"/>
                    <a:pt x="1145" y="699"/>
                    <a:pt x="1145" y="701"/>
                  </a:cubicBezTo>
                  <a:cubicBezTo>
                    <a:pt x="1145" y="704"/>
                    <a:pt x="1145" y="706"/>
                    <a:pt x="1145" y="708"/>
                  </a:cubicBezTo>
                  <a:cubicBezTo>
                    <a:pt x="1146" y="713"/>
                    <a:pt x="1149" y="716"/>
                    <a:pt x="1147" y="721"/>
                  </a:cubicBezTo>
                  <a:cubicBezTo>
                    <a:pt x="1145" y="725"/>
                    <a:pt x="1142" y="727"/>
                    <a:pt x="1139" y="730"/>
                  </a:cubicBezTo>
                  <a:cubicBezTo>
                    <a:pt x="1136" y="733"/>
                    <a:pt x="1133" y="736"/>
                    <a:pt x="1129" y="738"/>
                  </a:cubicBezTo>
                  <a:cubicBezTo>
                    <a:pt x="1126" y="741"/>
                    <a:pt x="1122" y="741"/>
                    <a:pt x="1118" y="742"/>
                  </a:cubicBezTo>
                  <a:cubicBezTo>
                    <a:pt x="1116" y="743"/>
                    <a:pt x="1113" y="744"/>
                    <a:pt x="1112" y="746"/>
                  </a:cubicBezTo>
                  <a:cubicBezTo>
                    <a:pt x="1111" y="748"/>
                    <a:pt x="1112" y="750"/>
                    <a:pt x="1111" y="752"/>
                  </a:cubicBezTo>
                  <a:cubicBezTo>
                    <a:pt x="1110" y="754"/>
                    <a:pt x="1108" y="756"/>
                    <a:pt x="1107" y="758"/>
                  </a:cubicBezTo>
                  <a:cubicBezTo>
                    <a:pt x="1106" y="759"/>
                    <a:pt x="1105" y="761"/>
                    <a:pt x="1103" y="762"/>
                  </a:cubicBezTo>
                  <a:cubicBezTo>
                    <a:pt x="1102" y="763"/>
                    <a:pt x="1099" y="763"/>
                    <a:pt x="1098" y="764"/>
                  </a:cubicBezTo>
                  <a:cubicBezTo>
                    <a:pt x="1095" y="764"/>
                    <a:pt x="1093" y="764"/>
                    <a:pt x="1091" y="765"/>
                  </a:cubicBezTo>
                  <a:cubicBezTo>
                    <a:pt x="1090" y="765"/>
                    <a:pt x="1089" y="765"/>
                    <a:pt x="1088" y="766"/>
                  </a:cubicBezTo>
                  <a:cubicBezTo>
                    <a:pt x="1087" y="766"/>
                    <a:pt x="1086" y="767"/>
                    <a:pt x="1085" y="767"/>
                  </a:cubicBezTo>
                  <a:cubicBezTo>
                    <a:pt x="1083" y="768"/>
                    <a:pt x="1081" y="768"/>
                    <a:pt x="1079" y="767"/>
                  </a:cubicBezTo>
                  <a:cubicBezTo>
                    <a:pt x="1076" y="766"/>
                    <a:pt x="1072" y="764"/>
                    <a:pt x="1071" y="761"/>
                  </a:cubicBezTo>
                  <a:cubicBezTo>
                    <a:pt x="1070" y="759"/>
                    <a:pt x="1070" y="757"/>
                    <a:pt x="1069" y="755"/>
                  </a:cubicBezTo>
                  <a:cubicBezTo>
                    <a:pt x="1068" y="754"/>
                    <a:pt x="1066" y="751"/>
                    <a:pt x="1069" y="750"/>
                  </a:cubicBezTo>
                  <a:cubicBezTo>
                    <a:pt x="1071" y="750"/>
                    <a:pt x="1073" y="753"/>
                    <a:pt x="1075" y="754"/>
                  </a:cubicBezTo>
                  <a:cubicBezTo>
                    <a:pt x="1076" y="755"/>
                    <a:pt x="1077" y="756"/>
                    <a:pt x="1078" y="756"/>
                  </a:cubicBezTo>
                  <a:cubicBezTo>
                    <a:pt x="1079" y="757"/>
                    <a:pt x="1078" y="755"/>
                    <a:pt x="1078" y="755"/>
                  </a:cubicBezTo>
                  <a:cubicBezTo>
                    <a:pt x="1076" y="753"/>
                    <a:pt x="1074" y="751"/>
                    <a:pt x="1072" y="750"/>
                  </a:cubicBezTo>
                  <a:cubicBezTo>
                    <a:pt x="1070" y="749"/>
                    <a:pt x="1068" y="748"/>
                    <a:pt x="1066" y="748"/>
                  </a:cubicBezTo>
                  <a:cubicBezTo>
                    <a:pt x="1064" y="747"/>
                    <a:pt x="1062" y="747"/>
                    <a:pt x="1060" y="747"/>
                  </a:cubicBezTo>
                  <a:cubicBezTo>
                    <a:pt x="1059" y="747"/>
                    <a:pt x="1058" y="747"/>
                    <a:pt x="1056" y="747"/>
                  </a:cubicBezTo>
                  <a:cubicBezTo>
                    <a:pt x="1054" y="747"/>
                    <a:pt x="1051" y="748"/>
                    <a:pt x="1048" y="748"/>
                  </a:cubicBezTo>
                  <a:cubicBezTo>
                    <a:pt x="1046" y="749"/>
                    <a:pt x="1044" y="749"/>
                    <a:pt x="1042" y="750"/>
                  </a:cubicBezTo>
                  <a:cubicBezTo>
                    <a:pt x="1040" y="751"/>
                    <a:pt x="1038" y="752"/>
                    <a:pt x="1036" y="753"/>
                  </a:cubicBezTo>
                  <a:cubicBezTo>
                    <a:pt x="1034" y="754"/>
                    <a:pt x="1031" y="754"/>
                    <a:pt x="1029" y="755"/>
                  </a:cubicBezTo>
                  <a:cubicBezTo>
                    <a:pt x="1027" y="755"/>
                    <a:pt x="1025" y="756"/>
                    <a:pt x="1023" y="757"/>
                  </a:cubicBezTo>
                  <a:cubicBezTo>
                    <a:pt x="1021" y="757"/>
                    <a:pt x="1019" y="758"/>
                    <a:pt x="1017" y="759"/>
                  </a:cubicBezTo>
                  <a:cubicBezTo>
                    <a:pt x="1014" y="759"/>
                    <a:pt x="1012" y="759"/>
                    <a:pt x="1010" y="760"/>
                  </a:cubicBezTo>
                  <a:cubicBezTo>
                    <a:pt x="1008" y="761"/>
                    <a:pt x="1007" y="763"/>
                    <a:pt x="1005" y="765"/>
                  </a:cubicBezTo>
                  <a:cubicBezTo>
                    <a:pt x="1004" y="767"/>
                    <a:pt x="1002" y="770"/>
                    <a:pt x="1000" y="771"/>
                  </a:cubicBezTo>
                  <a:cubicBezTo>
                    <a:pt x="999" y="772"/>
                    <a:pt x="997" y="773"/>
                    <a:pt x="995" y="773"/>
                  </a:cubicBezTo>
                  <a:cubicBezTo>
                    <a:pt x="990" y="774"/>
                    <a:pt x="986" y="774"/>
                    <a:pt x="981" y="775"/>
                  </a:cubicBezTo>
                  <a:cubicBezTo>
                    <a:pt x="972" y="776"/>
                    <a:pt x="964" y="779"/>
                    <a:pt x="955" y="781"/>
                  </a:cubicBezTo>
                  <a:cubicBezTo>
                    <a:pt x="951" y="782"/>
                    <a:pt x="947" y="784"/>
                    <a:pt x="942" y="784"/>
                  </a:cubicBezTo>
                  <a:cubicBezTo>
                    <a:pt x="940" y="784"/>
                    <a:pt x="939" y="784"/>
                    <a:pt x="938" y="782"/>
                  </a:cubicBezTo>
                  <a:cubicBezTo>
                    <a:pt x="937" y="781"/>
                    <a:pt x="936" y="780"/>
                    <a:pt x="935" y="781"/>
                  </a:cubicBezTo>
                  <a:cubicBezTo>
                    <a:pt x="935" y="782"/>
                    <a:pt x="935" y="782"/>
                    <a:pt x="935" y="783"/>
                  </a:cubicBezTo>
                  <a:cubicBezTo>
                    <a:pt x="935" y="783"/>
                    <a:pt x="934" y="784"/>
                    <a:pt x="934" y="784"/>
                  </a:cubicBezTo>
                  <a:cubicBezTo>
                    <a:pt x="933" y="784"/>
                    <a:pt x="932" y="786"/>
                    <a:pt x="931" y="786"/>
                  </a:cubicBezTo>
                  <a:cubicBezTo>
                    <a:pt x="930" y="786"/>
                    <a:pt x="930" y="785"/>
                    <a:pt x="930" y="784"/>
                  </a:cubicBezTo>
                  <a:cubicBezTo>
                    <a:pt x="930" y="782"/>
                    <a:pt x="931" y="782"/>
                    <a:pt x="930" y="781"/>
                  </a:cubicBezTo>
                  <a:cubicBezTo>
                    <a:pt x="929" y="778"/>
                    <a:pt x="930" y="776"/>
                    <a:pt x="927" y="776"/>
                  </a:cubicBezTo>
                  <a:cubicBezTo>
                    <a:pt x="925" y="776"/>
                    <a:pt x="924" y="776"/>
                    <a:pt x="922" y="776"/>
                  </a:cubicBezTo>
                  <a:cubicBezTo>
                    <a:pt x="921" y="775"/>
                    <a:pt x="920" y="776"/>
                    <a:pt x="919" y="775"/>
                  </a:cubicBezTo>
                  <a:cubicBezTo>
                    <a:pt x="918" y="775"/>
                    <a:pt x="918" y="774"/>
                    <a:pt x="917" y="774"/>
                  </a:cubicBezTo>
                  <a:cubicBezTo>
                    <a:pt x="915" y="774"/>
                    <a:pt x="915" y="774"/>
                    <a:pt x="915" y="773"/>
                  </a:cubicBezTo>
                  <a:cubicBezTo>
                    <a:pt x="915" y="772"/>
                    <a:pt x="914" y="772"/>
                    <a:pt x="914" y="771"/>
                  </a:cubicBezTo>
                  <a:cubicBezTo>
                    <a:pt x="915" y="770"/>
                    <a:pt x="916" y="774"/>
                    <a:pt x="919" y="773"/>
                  </a:cubicBezTo>
                  <a:cubicBezTo>
                    <a:pt x="920" y="772"/>
                    <a:pt x="919" y="771"/>
                    <a:pt x="919" y="770"/>
                  </a:cubicBezTo>
                  <a:cubicBezTo>
                    <a:pt x="920" y="769"/>
                    <a:pt x="921" y="770"/>
                    <a:pt x="922" y="770"/>
                  </a:cubicBezTo>
                  <a:cubicBezTo>
                    <a:pt x="923" y="769"/>
                    <a:pt x="924" y="768"/>
                    <a:pt x="925" y="768"/>
                  </a:cubicBezTo>
                  <a:cubicBezTo>
                    <a:pt x="926" y="768"/>
                    <a:pt x="926" y="768"/>
                    <a:pt x="927" y="769"/>
                  </a:cubicBezTo>
                  <a:cubicBezTo>
                    <a:pt x="927" y="770"/>
                    <a:pt x="928" y="772"/>
                    <a:pt x="929" y="770"/>
                  </a:cubicBezTo>
                  <a:cubicBezTo>
                    <a:pt x="929" y="769"/>
                    <a:pt x="928" y="769"/>
                    <a:pt x="928" y="768"/>
                  </a:cubicBezTo>
                  <a:cubicBezTo>
                    <a:pt x="927" y="767"/>
                    <a:pt x="927" y="767"/>
                    <a:pt x="926" y="766"/>
                  </a:cubicBezTo>
                  <a:cubicBezTo>
                    <a:pt x="926" y="765"/>
                    <a:pt x="924" y="765"/>
                    <a:pt x="924" y="764"/>
                  </a:cubicBezTo>
                  <a:cubicBezTo>
                    <a:pt x="923" y="763"/>
                    <a:pt x="924" y="762"/>
                    <a:pt x="925" y="761"/>
                  </a:cubicBezTo>
                  <a:cubicBezTo>
                    <a:pt x="926" y="761"/>
                    <a:pt x="927" y="761"/>
                    <a:pt x="927" y="760"/>
                  </a:cubicBezTo>
                  <a:cubicBezTo>
                    <a:pt x="926" y="758"/>
                    <a:pt x="923" y="759"/>
                    <a:pt x="921" y="759"/>
                  </a:cubicBezTo>
                  <a:cubicBezTo>
                    <a:pt x="921" y="759"/>
                    <a:pt x="920" y="759"/>
                    <a:pt x="920" y="759"/>
                  </a:cubicBezTo>
                  <a:cubicBezTo>
                    <a:pt x="919" y="759"/>
                    <a:pt x="919" y="759"/>
                    <a:pt x="918" y="759"/>
                  </a:cubicBezTo>
                  <a:cubicBezTo>
                    <a:pt x="917" y="760"/>
                    <a:pt x="917" y="759"/>
                    <a:pt x="917" y="757"/>
                  </a:cubicBezTo>
                  <a:cubicBezTo>
                    <a:pt x="917" y="756"/>
                    <a:pt x="918" y="755"/>
                    <a:pt x="919" y="755"/>
                  </a:cubicBezTo>
                  <a:cubicBezTo>
                    <a:pt x="919" y="755"/>
                    <a:pt x="920" y="755"/>
                    <a:pt x="920" y="755"/>
                  </a:cubicBezTo>
                  <a:cubicBezTo>
                    <a:pt x="921" y="754"/>
                    <a:pt x="920" y="754"/>
                    <a:pt x="919" y="754"/>
                  </a:cubicBezTo>
                  <a:cubicBezTo>
                    <a:pt x="918" y="754"/>
                    <a:pt x="918" y="754"/>
                    <a:pt x="917" y="754"/>
                  </a:cubicBezTo>
                  <a:cubicBezTo>
                    <a:pt x="916" y="754"/>
                    <a:pt x="916" y="754"/>
                    <a:pt x="915" y="754"/>
                  </a:cubicBezTo>
                  <a:cubicBezTo>
                    <a:pt x="914" y="755"/>
                    <a:pt x="913" y="755"/>
                    <a:pt x="913" y="756"/>
                  </a:cubicBezTo>
                  <a:cubicBezTo>
                    <a:pt x="913" y="756"/>
                    <a:pt x="915" y="757"/>
                    <a:pt x="915" y="757"/>
                  </a:cubicBezTo>
                  <a:cubicBezTo>
                    <a:pt x="916" y="758"/>
                    <a:pt x="916" y="759"/>
                    <a:pt x="915" y="760"/>
                  </a:cubicBezTo>
                  <a:cubicBezTo>
                    <a:pt x="913" y="760"/>
                    <a:pt x="913" y="758"/>
                    <a:pt x="912" y="759"/>
                  </a:cubicBezTo>
                  <a:cubicBezTo>
                    <a:pt x="910" y="759"/>
                    <a:pt x="910" y="760"/>
                    <a:pt x="911" y="761"/>
                  </a:cubicBezTo>
                  <a:cubicBezTo>
                    <a:pt x="911" y="762"/>
                    <a:pt x="911" y="763"/>
                    <a:pt x="910" y="764"/>
                  </a:cubicBezTo>
                  <a:cubicBezTo>
                    <a:pt x="910" y="765"/>
                    <a:pt x="910" y="764"/>
                    <a:pt x="910" y="765"/>
                  </a:cubicBezTo>
                  <a:cubicBezTo>
                    <a:pt x="910" y="766"/>
                    <a:pt x="910" y="766"/>
                    <a:pt x="910" y="766"/>
                  </a:cubicBezTo>
                  <a:cubicBezTo>
                    <a:pt x="911" y="768"/>
                    <a:pt x="909" y="767"/>
                    <a:pt x="909" y="766"/>
                  </a:cubicBezTo>
                  <a:cubicBezTo>
                    <a:pt x="908" y="765"/>
                    <a:pt x="908" y="763"/>
                    <a:pt x="907" y="764"/>
                  </a:cubicBezTo>
                  <a:cubicBezTo>
                    <a:pt x="906" y="764"/>
                    <a:pt x="905" y="765"/>
                    <a:pt x="905" y="765"/>
                  </a:cubicBezTo>
                  <a:cubicBezTo>
                    <a:pt x="904" y="766"/>
                    <a:pt x="903" y="766"/>
                    <a:pt x="902" y="766"/>
                  </a:cubicBezTo>
                  <a:cubicBezTo>
                    <a:pt x="900" y="766"/>
                    <a:pt x="900" y="767"/>
                    <a:pt x="899" y="767"/>
                  </a:cubicBezTo>
                  <a:cubicBezTo>
                    <a:pt x="898" y="768"/>
                    <a:pt x="896" y="768"/>
                    <a:pt x="895" y="767"/>
                  </a:cubicBezTo>
                  <a:cubicBezTo>
                    <a:pt x="893" y="767"/>
                    <a:pt x="892" y="768"/>
                    <a:pt x="891" y="768"/>
                  </a:cubicBezTo>
                  <a:cubicBezTo>
                    <a:pt x="890" y="766"/>
                    <a:pt x="892" y="766"/>
                    <a:pt x="893" y="766"/>
                  </a:cubicBezTo>
                  <a:cubicBezTo>
                    <a:pt x="894" y="766"/>
                    <a:pt x="894" y="766"/>
                    <a:pt x="895" y="766"/>
                  </a:cubicBezTo>
                  <a:cubicBezTo>
                    <a:pt x="896" y="765"/>
                    <a:pt x="897" y="765"/>
                    <a:pt x="898" y="765"/>
                  </a:cubicBezTo>
                  <a:cubicBezTo>
                    <a:pt x="899" y="765"/>
                    <a:pt x="900" y="765"/>
                    <a:pt x="901" y="764"/>
                  </a:cubicBezTo>
                  <a:cubicBezTo>
                    <a:pt x="902" y="764"/>
                    <a:pt x="902" y="763"/>
                    <a:pt x="901" y="763"/>
                  </a:cubicBezTo>
                  <a:cubicBezTo>
                    <a:pt x="900" y="763"/>
                    <a:pt x="899" y="764"/>
                    <a:pt x="898" y="764"/>
                  </a:cubicBezTo>
                  <a:cubicBezTo>
                    <a:pt x="896" y="763"/>
                    <a:pt x="894" y="761"/>
                    <a:pt x="892" y="763"/>
                  </a:cubicBezTo>
                  <a:cubicBezTo>
                    <a:pt x="891" y="763"/>
                    <a:pt x="891" y="764"/>
                    <a:pt x="891" y="765"/>
                  </a:cubicBezTo>
                  <a:cubicBezTo>
                    <a:pt x="890" y="765"/>
                    <a:pt x="889" y="766"/>
                    <a:pt x="888" y="766"/>
                  </a:cubicBezTo>
                  <a:cubicBezTo>
                    <a:pt x="887" y="767"/>
                    <a:pt x="887" y="769"/>
                    <a:pt x="885" y="771"/>
                  </a:cubicBezTo>
                  <a:cubicBezTo>
                    <a:pt x="884" y="772"/>
                    <a:pt x="883" y="774"/>
                    <a:pt x="882" y="775"/>
                  </a:cubicBezTo>
                  <a:cubicBezTo>
                    <a:pt x="882" y="776"/>
                    <a:pt x="881" y="777"/>
                    <a:pt x="880" y="777"/>
                  </a:cubicBezTo>
                  <a:cubicBezTo>
                    <a:pt x="880" y="777"/>
                    <a:pt x="878" y="778"/>
                    <a:pt x="878" y="777"/>
                  </a:cubicBezTo>
                  <a:cubicBezTo>
                    <a:pt x="877" y="777"/>
                    <a:pt x="877" y="777"/>
                    <a:pt x="876" y="776"/>
                  </a:cubicBezTo>
                  <a:cubicBezTo>
                    <a:pt x="875" y="775"/>
                    <a:pt x="873" y="776"/>
                    <a:pt x="871" y="776"/>
                  </a:cubicBezTo>
                  <a:cubicBezTo>
                    <a:pt x="870" y="777"/>
                    <a:pt x="870" y="778"/>
                    <a:pt x="869" y="778"/>
                  </a:cubicBezTo>
                  <a:cubicBezTo>
                    <a:pt x="867" y="779"/>
                    <a:pt x="865" y="780"/>
                    <a:pt x="863" y="781"/>
                  </a:cubicBezTo>
                  <a:cubicBezTo>
                    <a:pt x="861" y="782"/>
                    <a:pt x="860" y="783"/>
                    <a:pt x="857" y="784"/>
                  </a:cubicBezTo>
                  <a:cubicBezTo>
                    <a:pt x="856" y="785"/>
                    <a:pt x="853" y="785"/>
                    <a:pt x="851" y="784"/>
                  </a:cubicBezTo>
                  <a:cubicBezTo>
                    <a:pt x="850" y="784"/>
                    <a:pt x="844" y="785"/>
                    <a:pt x="845" y="783"/>
                  </a:cubicBezTo>
                  <a:cubicBezTo>
                    <a:pt x="842" y="782"/>
                    <a:pt x="844" y="779"/>
                    <a:pt x="845" y="778"/>
                  </a:cubicBezTo>
                  <a:cubicBezTo>
                    <a:pt x="847" y="776"/>
                    <a:pt x="847" y="775"/>
                    <a:pt x="847" y="773"/>
                  </a:cubicBezTo>
                  <a:cubicBezTo>
                    <a:pt x="848" y="772"/>
                    <a:pt x="848" y="771"/>
                    <a:pt x="849" y="771"/>
                  </a:cubicBezTo>
                  <a:cubicBezTo>
                    <a:pt x="849" y="770"/>
                    <a:pt x="850" y="769"/>
                    <a:pt x="851" y="769"/>
                  </a:cubicBezTo>
                  <a:cubicBezTo>
                    <a:pt x="853" y="766"/>
                    <a:pt x="847" y="767"/>
                    <a:pt x="845" y="766"/>
                  </a:cubicBezTo>
                  <a:cubicBezTo>
                    <a:pt x="844" y="766"/>
                    <a:pt x="843" y="767"/>
                    <a:pt x="843" y="767"/>
                  </a:cubicBezTo>
                  <a:cubicBezTo>
                    <a:pt x="841" y="769"/>
                    <a:pt x="839" y="770"/>
                    <a:pt x="837" y="769"/>
                  </a:cubicBezTo>
                  <a:cubicBezTo>
                    <a:pt x="836" y="769"/>
                    <a:pt x="835" y="768"/>
                    <a:pt x="834" y="768"/>
                  </a:cubicBezTo>
                  <a:cubicBezTo>
                    <a:pt x="833" y="768"/>
                    <a:pt x="833" y="767"/>
                    <a:pt x="832" y="767"/>
                  </a:cubicBezTo>
                  <a:cubicBezTo>
                    <a:pt x="831" y="766"/>
                    <a:pt x="828" y="763"/>
                    <a:pt x="827" y="763"/>
                  </a:cubicBezTo>
                  <a:cubicBezTo>
                    <a:pt x="826" y="764"/>
                    <a:pt x="825" y="766"/>
                    <a:pt x="824" y="766"/>
                  </a:cubicBezTo>
                  <a:cubicBezTo>
                    <a:pt x="822" y="766"/>
                    <a:pt x="823" y="765"/>
                    <a:pt x="822" y="764"/>
                  </a:cubicBezTo>
                  <a:cubicBezTo>
                    <a:pt x="821" y="763"/>
                    <a:pt x="818" y="764"/>
                    <a:pt x="817" y="763"/>
                  </a:cubicBezTo>
                  <a:cubicBezTo>
                    <a:pt x="815" y="761"/>
                    <a:pt x="818" y="759"/>
                    <a:pt x="818" y="758"/>
                  </a:cubicBezTo>
                  <a:cubicBezTo>
                    <a:pt x="818" y="756"/>
                    <a:pt x="816" y="755"/>
                    <a:pt x="817" y="753"/>
                  </a:cubicBezTo>
                  <a:cubicBezTo>
                    <a:pt x="817" y="752"/>
                    <a:pt x="818" y="751"/>
                    <a:pt x="817" y="750"/>
                  </a:cubicBezTo>
                  <a:cubicBezTo>
                    <a:pt x="816" y="748"/>
                    <a:pt x="816" y="750"/>
                    <a:pt x="815" y="751"/>
                  </a:cubicBezTo>
                  <a:cubicBezTo>
                    <a:pt x="813" y="752"/>
                    <a:pt x="813" y="750"/>
                    <a:pt x="812" y="749"/>
                  </a:cubicBezTo>
                  <a:cubicBezTo>
                    <a:pt x="810" y="748"/>
                    <a:pt x="806" y="750"/>
                    <a:pt x="804" y="749"/>
                  </a:cubicBezTo>
                  <a:cubicBezTo>
                    <a:pt x="803" y="749"/>
                    <a:pt x="804" y="748"/>
                    <a:pt x="804" y="748"/>
                  </a:cubicBezTo>
                  <a:cubicBezTo>
                    <a:pt x="805" y="747"/>
                    <a:pt x="804" y="747"/>
                    <a:pt x="805" y="746"/>
                  </a:cubicBezTo>
                  <a:cubicBezTo>
                    <a:pt x="805" y="745"/>
                    <a:pt x="807" y="744"/>
                    <a:pt x="808" y="744"/>
                  </a:cubicBezTo>
                  <a:cubicBezTo>
                    <a:pt x="809" y="747"/>
                    <a:pt x="811" y="744"/>
                    <a:pt x="809" y="742"/>
                  </a:cubicBezTo>
                  <a:cubicBezTo>
                    <a:pt x="809" y="742"/>
                    <a:pt x="807" y="742"/>
                    <a:pt x="807" y="741"/>
                  </a:cubicBezTo>
                  <a:cubicBezTo>
                    <a:pt x="807" y="740"/>
                    <a:pt x="809" y="739"/>
                    <a:pt x="809" y="739"/>
                  </a:cubicBezTo>
                  <a:cubicBezTo>
                    <a:pt x="810" y="740"/>
                    <a:pt x="810" y="741"/>
                    <a:pt x="811" y="742"/>
                  </a:cubicBezTo>
                  <a:cubicBezTo>
                    <a:pt x="812" y="742"/>
                    <a:pt x="813" y="743"/>
                    <a:pt x="813" y="744"/>
                  </a:cubicBezTo>
                  <a:cubicBezTo>
                    <a:pt x="814" y="745"/>
                    <a:pt x="815" y="748"/>
                    <a:pt x="817" y="747"/>
                  </a:cubicBezTo>
                  <a:cubicBezTo>
                    <a:pt x="817" y="746"/>
                    <a:pt x="817" y="746"/>
                    <a:pt x="817" y="746"/>
                  </a:cubicBezTo>
                  <a:cubicBezTo>
                    <a:pt x="817" y="745"/>
                    <a:pt x="817" y="744"/>
                    <a:pt x="818" y="744"/>
                  </a:cubicBezTo>
                  <a:cubicBezTo>
                    <a:pt x="818" y="743"/>
                    <a:pt x="819" y="743"/>
                    <a:pt x="818" y="742"/>
                  </a:cubicBezTo>
                  <a:cubicBezTo>
                    <a:pt x="818" y="741"/>
                    <a:pt x="816" y="741"/>
                    <a:pt x="815" y="741"/>
                  </a:cubicBezTo>
                  <a:cubicBezTo>
                    <a:pt x="815" y="740"/>
                    <a:pt x="815" y="739"/>
                    <a:pt x="814" y="739"/>
                  </a:cubicBezTo>
                  <a:cubicBezTo>
                    <a:pt x="813" y="738"/>
                    <a:pt x="812" y="738"/>
                    <a:pt x="811" y="738"/>
                  </a:cubicBezTo>
                  <a:cubicBezTo>
                    <a:pt x="810" y="738"/>
                    <a:pt x="809" y="737"/>
                    <a:pt x="808" y="738"/>
                  </a:cubicBezTo>
                  <a:cubicBezTo>
                    <a:pt x="807" y="738"/>
                    <a:pt x="807" y="739"/>
                    <a:pt x="806" y="739"/>
                  </a:cubicBezTo>
                  <a:cubicBezTo>
                    <a:pt x="805" y="741"/>
                    <a:pt x="805" y="740"/>
                    <a:pt x="804" y="739"/>
                  </a:cubicBezTo>
                  <a:cubicBezTo>
                    <a:pt x="803" y="739"/>
                    <a:pt x="802" y="739"/>
                    <a:pt x="802" y="738"/>
                  </a:cubicBezTo>
                  <a:cubicBezTo>
                    <a:pt x="801" y="737"/>
                    <a:pt x="802" y="736"/>
                    <a:pt x="803" y="735"/>
                  </a:cubicBezTo>
                  <a:cubicBezTo>
                    <a:pt x="804" y="735"/>
                    <a:pt x="804" y="734"/>
                    <a:pt x="805" y="734"/>
                  </a:cubicBezTo>
                  <a:cubicBezTo>
                    <a:pt x="806" y="734"/>
                    <a:pt x="807" y="735"/>
                    <a:pt x="808" y="734"/>
                  </a:cubicBezTo>
                  <a:cubicBezTo>
                    <a:pt x="810" y="733"/>
                    <a:pt x="809" y="731"/>
                    <a:pt x="808" y="729"/>
                  </a:cubicBezTo>
                  <a:cubicBezTo>
                    <a:pt x="807" y="729"/>
                    <a:pt x="807" y="728"/>
                    <a:pt x="806" y="727"/>
                  </a:cubicBezTo>
                  <a:cubicBezTo>
                    <a:pt x="805" y="726"/>
                    <a:pt x="806" y="724"/>
                    <a:pt x="805" y="722"/>
                  </a:cubicBezTo>
                  <a:cubicBezTo>
                    <a:pt x="805" y="721"/>
                    <a:pt x="804" y="720"/>
                    <a:pt x="805" y="719"/>
                  </a:cubicBezTo>
                  <a:cubicBezTo>
                    <a:pt x="806" y="718"/>
                    <a:pt x="807" y="718"/>
                    <a:pt x="807" y="718"/>
                  </a:cubicBezTo>
                  <a:cubicBezTo>
                    <a:pt x="808" y="717"/>
                    <a:pt x="809" y="716"/>
                    <a:pt x="809" y="715"/>
                  </a:cubicBezTo>
                  <a:cubicBezTo>
                    <a:pt x="810" y="714"/>
                    <a:pt x="809" y="714"/>
                    <a:pt x="808" y="713"/>
                  </a:cubicBezTo>
                  <a:cubicBezTo>
                    <a:pt x="807" y="713"/>
                    <a:pt x="806" y="712"/>
                    <a:pt x="808" y="712"/>
                  </a:cubicBezTo>
                  <a:cubicBezTo>
                    <a:pt x="809" y="711"/>
                    <a:pt x="810" y="712"/>
                    <a:pt x="811" y="712"/>
                  </a:cubicBezTo>
                  <a:cubicBezTo>
                    <a:pt x="812" y="712"/>
                    <a:pt x="813" y="712"/>
                    <a:pt x="814" y="712"/>
                  </a:cubicBezTo>
                  <a:cubicBezTo>
                    <a:pt x="817" y="712"/>
                    <a:pt x="819" y="712"/>
                    <a:pt x="818" y="709"/>
                  </a:cubicBezTo>
                  <a:cubicBezTo>
                    <a:pt x="818" y="707"/>
                    <a:pt x="816" y="703"/>
                    <a:pt x="819" y="705"/>
                  </a:cubicBezTo>
                  <a:cubicBezTo>
                    <a:pt x="821" y="706"/>
                    <a:pt x="822" y="708"/>
                    <a:pt x="824" y="705"/>
                  </a:cubicBezTo>
                  <a:cubicBezTo>
                    <a:pt x="825" y="704"/>
                    <a:pt x="824" y="703"/>
                    <a:pt x="824" y="702"/>
                  </a:cubicBezTo>
                  <a:cubicBezTo>
                    <a:pt x="824" y="701"/>
                    <a:pt x="825" y="700"/>
                    <a:pt x="825" y="699"/>
                  </a:cubicBezTo>
                  <a:cubicBezTo>
                    <a:pt x="827" y="697"/>
                    <a:pt x="826" y="695"/>
                    <a:pt x="826" y="693"/>
                  </a:cubicBezTo>
                  <a:cubicBezTo>
                    <a:pt x="827" y="692"/>
                    <a:pt x="827" y="691"/>
                    <a:pt x="828" y="691"/>
                  </a:cubicBezTo>
                  <a:cubicBezTo>
                    <a:pt x="828" y="690"/>
                    <a:pt x="828" y="688"/>
                    <a:pt x="829" y="688"/>
                  </a:cubicBezTo>
                  <a:cubicBezTo>
                    <a:pt x="830" y="688"/>
                    <a:pt x="832" y="688"/>
                    <a:pt x="831" y="689"/>
                  </a:cubicBezTo>
                  <a:cubicBezTo>
                    <a:pt x="830" y="690"/>
                    <a:pt x="829" y="690"/>
                    <a:pt x="829" y="691"/>
                  </a:cubicBezTo>
                  <a:cubicBezTo>
                    <a:pt x="829" y="692"/>
                    <a:pt x="830" y="693"/>
                    <a:pt x="831" y="693"/>
                  </a:cubicBezTo>
                  <a:cubicBezTo>
                    <a:pt x="832" y="694"/>
                    <a:pt x="832" y="695"/>
                    <a:pt x="832" y="695"/>
                  </a:cubicBezTo>
                  <a:cubicBezTo>
                    <a:pt x="834" y="697"/>
                    <a:pt x="836" y="694"/>
                    <a:pt x="836" y="692"/>
                  </a:cubicBezTo>
                  <a:cubicBezTo>
                    <a:pt x="838" y="691"/>
                    <a:pt x="840" y="690"/>
                    <a:pt x="842" y="688"/>
                  </a:cubicBezTo>
                  <a:cubicBezTo>
                    <a:pt x="842" y="687"/>
                    <a:pt x="842" y="686"/>
                    <a:pt x="843" y="685"/>
                  </a:cubicBezTo>
                  <a:cubicBezTo>
                    <a:pt x="843" y="684"/>
                    <a:pt x="844" y="684"/>
                    <a:pt x="844" y="683"/>
                  </a:cubicBezTo>
                  <a:cubicBezTo>
                    <a:pt x="846" y="680"/>
                    <a:pt x="843" y="680"/>
                    <a:pt x="841" y="679"/>
                  </a:cubicBezTo>
                  <a:cubicBezTo>
                    <a:pt x="840" y="678"/>
                    <a:pt x="839" y="678"/>
                    <a:pt x="838" y="677"/>
                  </a:cubicBezTo>
                  <a:cubicBezTo>
                    <a:pt x="836" y="677"/>
                    <a:pt x="833" y="679"/>
                    <a:pt x="832" y="677"/>
                  </a:cubicBezTo>
                  <a:cubicBezTo>
                    <a:pt x="831" y="675"/>
                    <a:pt x="831" y="675"/>
                    <a:pt x="829" y="675"/>
                  </a:cubicBezTo>
                  <a:cubicBezTo>
                    <a:pt x="828" y="675"/>
                    <a:pt x="827" y="676"/>
                    <a:pt x="827" y="675"/>
                  </a:cubicBezTo>
                  <a:cubicBezTo>
                    <a:pt x="826" y="673"/>
                    <a:pt x="827" y="672"/>
                    <a:pt x="827" y="671"/>
                  </a:cubicBezTo>
                  <a:cubicBezTo>
                    <a:pt x="826" y="670"/>
                    <a:pt x="825" y="671"/>
                    <a:pt x="824" y="670"/>
                  </a:cubicBezTo>
                  <a:cubicBezTo>
                    <a:pt x="823" y="669"/>
                    <a:pt x="825" y="669"/>
                    <a:pt x="826" y="668"/>
                  </a:cubicBezTo>
                  <a:cubicBezTo>
                    <a:pt x="827" y="667"/>
                    <a:pt x="827" y="664"/>
                    <a:pt x="827" y="663"/>
                  </a:cubicBezTo>
                  <a:cubicBezTo>
                    <a:pt x="827" y="661"/>
                    <a:pt x="827" y="659"/>
                    <a:pt x="826" y="657"/>
                  </a:cubicBezTo>
                  <a:cubicBezTo>
                    <a:pt x="825" y="657"/>
                    <a:pt x="824" y="657"/>
                    <a:pt x="823" y="657"/>
                  </a:cubicBezTo>
                  <a:cubicBezTo>
                    <a:pt x="820" y="656"/>
                    <a:pt x="817" y="656"/>
                    <a:pt x="815" y="656"/>
                  </a:cubicBezTo>
                  <a:cubicBezTo>
                    <a:pt x="813" y="656"/>
                    <a:pt x="812" y="656"/>
                    <a:pt x="811" y="656"/>
                  </a:cubicBezTo>
                  <a:cubicBezTo>
                    <a:pt x="810" y="657"/>
                    <a:pt x="810" y="657"/>
                    <a:pt x="808" y="657"/>
                  </a:cubicBezTo>
                  <a:cubicBezTo>
                    <a:pt x="807" y="657"/>
                    <a:pt x="805" y="657"/>
                    <a:pt x="804" y="655"/>
                  </a:cubicBezTo>
                  <a:cubicBezTo>
                    <a:pt x="802" y="653"/>
                    <a:pt x="807" y="655"/>
                    <a:pt x="808" y="655"/>
                  </a:cubicBezTo>
                  <a:cubicBezTo>
                    <a:pt x="810" y="655"/>
                    <a:pt x="812" y="655"/>
                    <a:pt x="814" y="655"/>
                  </a:cubicBezTo>
                  <a:cubicBezTo>
                    <a:pt x="816" y="654"/>
                    <a:pt x="818" y="654"/>
                    <a:pt x="821" y="654"/>
                  </a:cubicBezTo>
                  <a:cubicBezTo>
                    <a:pt x="823" y="654"/>
                    <a:pt x="825" y="655"/>
                    <a:pt x="827" y="654"/>
                  </a:cubicBezTo>
                  <a:cubicBezTo>
                    <a:pt x="829" y="654"/>
                    <a:pt x="830" y="651"/>
                    <a:pt x="831" y="649"/>
                  </a:cubicBezTo>
                  <a:cubicBezTo>
                    <a:pt x="831" y="648"/>
                    <a:pt x="833" y="646"/>
                    <a:pt x="833" y="644"/>
                  </a:cubicBezTo>
                  <a:cubicBezTo>
                    <a:pt x="833" y="641"/>
                    <a:pt x="833" y="639"/>
                    <a:pt x="832" y="637"/>
                  </a:cubicBezTo>
                  <a:cubicBezTo>
                    <a:pt x="831" y="635"/>
                    <a:pt x="829" y="633"/>
                    <a:pt x="831" y="631"/>
                  </a:cubicBezTo>
                  <a:cubicBezTo>
                    <a:pt x="832" y="631"/>
                    <a:pt x="833" y="631"/>
                    <a:pt x="834" y="630"/>
                  </a:cubicBezTo>
                  <a:cubicBezTo>
                    <a:pt x="834" y="629"/>
                    <a:pt x="834" y="628"/>
                    <a:pt x="835" y="628"/>
                  </a:cubicBezTo>
                  <a:cubicBezTo>
                    <a:pt x="836" y="627"/>
                    <a:pt x="837" y="627"/>
                    <a:pt x="837" y="626"/>
                  </a:cubicBezTo>
                  <a:cubicBezTo>
                    <a:pt x="836" y="624"/>
                    <a:pt x="835" y="626"/>
                    <a:pt x="834" y="626"/>
                  </a:cubicBezTo>
                  <a:cubicBezTo>
                    <a:pt x="832" y="627"/>
                    <a:pt x="831" y="629"/>
                    <a:pt x="829" y="630"/>
                  </a:cubicBezTo>
                  <a:cubicBezTo>
                    <a:pt x="827" y="631"/>
                    <a:pt x="825" y="631"/>
                    <a:pt x="823" y="632"/>
                  </a:cubicBezTo>
                  <a:cubicBezTo>
                    <a:pt x="821" y="633"/>
                    <a:pt x="819" y="634"/>
                    <a:pt x="817" y="634"/>
                  </a:cubicBezTo>
                  <a:cubicBezTo>
                    <a:pt x="816" y="635"/>
                    <a:pt x="814" y="635"/>
                    <a:pt x="813" y="635"/>
                  </a:cubicBezTo>
                  <a:cubicBezTo>
                    <a:pt x="811" y="636"/>
                    <a:pt x="810" y="638"/>
                    <a:pt x="808" y="640"/>
                  </a:cubicBezTo>
                  <a:cubicBezTo>
                    <a:pt x="807" y="642"/>
                    <a:pt x="807" y="644"/>
                    <a:pt x="805" y="646"/>
                  </a:cubicBezTo>
                  <a:cubicBezTo>
                    <a:pt x="804" y="647"/>
                    <a:pt x="803" y="649"/>
                    <a:pt x="801" y="650"/>
                  </a:cubicBezTo>
                  <a:cubicBezTo>
                    <a:pt x="800" y="651"/>
                    <a:pt x="798" y="651"/>
                    <a:pt x="797" y="651"/>
                  </a:cubicBezTo>
                  <a:cubicBezTo>
                    <a:pt x="796" y="651"/>
                    <a:pt x="795" y="651"/>
                    <a:pt x="794" y="651"/>
                  </a:cubicBezTo>
                  <a:cubicBezTo>
                    <a:pt x="791" y="651"/>
                    <a:pt x="788" y="652"/>
                    <a:pt x="786" y="651"/>
                  </a:cubicBezTo>
                  <a:cubicBezTo>
                    <a:pt x="783" y="651"/>
                    <a:pt x="780" y="650"/>
                    <a:pt x="777" y="652"/>
                  </a:cubicBezTo>
                  <a:cubicBezTo>
                    <a:pt x="774" y="654"/>
                    <a:pt x="771" y="658"/>
                    <a:pt x="769" y="661"/>
                  </a:cubicBezTo>
                  <a:cubicBezTo>
                    <a:pt x="767" y="663"/>
                    <a:pt x="767" y="665"/>
                    <a:pt x="766" y="667"/>
                  </a:cubicBezTo>
                  <a:cubicBezTo>
                    <a:pt x="765" y="669"/>
                    <a:pt x="766" y="670"/>
                    <a:pt x="768" y="671"/>
                  </a:cubicBezTo>
                  <a:cubicBezTo>
                    <a:pt x="769" y="671"/>
                    <a:pt x="770" y="672"/>
                    <a:pt x="770" y="673"/>
                  </a:cubicBezTo>
                  <a:cubicBezTo>
                    <a:pt x="771" y="673"/>
                    <a:pt x="772" y="673"/>
                    <a:pt x="773" y="674"/>
                  </a:cubicBezTo>
                  <a:cubicBezTo>
                    <a:pt x="774" y="674"/>
                    <a:pt x="775" y="675"/>
                    <a:pt x="776" y="675"/>
                  </a:cubicBezTo>
                  <a:cubicBezTo>
                    <a:pt x="777" y="674"/>
                    <a:pt x="774" y="673"/>
                    <a:pt x="774" y="673"/>
                  </a:cubicBezTo>
                  <a:cubicBezTo>
                    <a:pt x="772" y="672"/>
                    <a:pt x="771" y="670"/>
                    <a:pt x="772" y="668"/>
                  </a:cubicBezTo>
                  <a:cubicBezTo>
                    <a:pt x="773" y="668"/>
                    <a:pt x="774" y="667"/>
                    <a:pt x="775" y="667"/>
                  </a:cubicBezTo>
                  <a:cubicBezTo>
                    <a:pt x="776" y="668"/>
                    <a:pt x="776" y="669"/>
                    <a:pt x="776" y="670"/>
                  </a:cubicBezTo>
                  <a:cubicBezTo>
                    <a:pt x="777" y="671"/>
                    <a:pt x="778" y="670"/>
                    <a:pt x="779" y="670"/>
                  </a:cubicBezTo>
                  <a:cubicBezTo>
                    <a:pt x="780" y="670"/>
                    <a:pt x="781" y="671"/>
                    <a:pt x="782" y="670"/>
                  </a:cubicBezTo>
                  <a:cubicBezTo>
                    <a:pt x="783" y="670"/>
                    <a:pt x="783" y="669"/>
                    <a:pt x="783" y="668"/>
                  </a:cubicBezTo>
                  <a:cubicBezTo>
                    <a:pt x="783" y="667"/>
                    <a:pt x="784" y="666"/>
                    <a:pt x="784" y="665"/>
                  </a:cubicBezTo>
                  <a:cubicBezTo>
                    <a:pt x="785" y="664"/>
                    <a:pt x="784" y="663"/>
                    <a:pt x="784" y="662"/>
                  </a:cubicBezTo>
                  <a:cubicBezTo>
                    <a:pt x="784" y="661"/>
                    <a:pt x="785" y="661"/>
                    <a:pt x="786" y="660"/>
                  </a:cubicBezTo>
                  <a:cubicBezTo>
                    <a:pt x="787" y="660"/>
                    <a:pt x="787" y="659"/>
                    <a:pt x="788" y="658"/>
                  </a:cubicBezTo>
                  <a:cubicBezTo>
                    <a:pt x="788" y="657"/>
                    <a:pt x="789" y="656"/>
                    <a:pt x="790" y="656"/>
                  </a:cubicBezTo>
                  <a:cubicBezTo>
                    <a:pt x="791" y="656"/>
                    <a:pt x="792" y="656"/>
                    <a:pt x="793" y="656"/>
                  </a:cubicBezTo>
                  <a:cubicBezTo>
                    <a:pt x="794" y="656"/>
                    <a:pt x="795" y="656"/>
                    <a:pt x="796" y="656"/>
                  </a:cubicBezTo>
                  <a:cubicBezTo>
                    <a:pt x="797" y="656"/>
                    <a:pt x="798" y="655"/>
                    <a:pt x="799" y="656"/>
                  </a:cubicBezTo>
                  <a:cubicBezTo>
                    <a:pt x="800" y="657"/>
                    <a:pt x="799" y="658"/>
                    <a:pt x="799" y="659"/>
                  </a:cubicBezTo>
                  <a:cubicBezTo>
                    <a:pt x="798" y="659"/>
                    <a:pt x="797" y="660"/>
                    <a:pt x="796" y="660"/>
                  </a:cubicBezTo>
                  <a:cubicBezTo>
                    <a:pt x="795" y="661"/>
                    <a:pt x="795" y="662"/>
                    <a:pt x="795" y="663"/>
                  </a:cubicBezTo>
                  <a:cubicBezTo>
                    <a:pt x="794" y="664"/>
                    <a:pt x="793" y="665"/>
                    <a:pt x="793" y="666"/>
                  </a:cubicBezTo>
                  <a:cubicBezTo>
                    <a:pt x="792" y="667"/>
                    <a:pt x="793" y="668"/>
                    <a:pt x="793" y="669"/>
                  </a:cubicBezTo>
                  <a:cubicBezTo>
                    <a:pt x="793" y="670"/>
                    <a:pt x="793" y="671"/>
                    <a:pt x="794" y="671"/>
                  </a:cubicBezTo>
                  <a:cubicBezTo>
                    <a:pt x="796" y="671"/>
                    <a:pt x="796" y="671"/>
                    <a:pt x="797" y="672"/>
                  </a:cubicBezTo>
                  <a:cubicBezTo>
                    <a:pt x="798" y="673"/>
                    <a:pt x="800" y="677"/>
                    <a:pt x="798" y="677"/>
                  </a:cubicBezTo>
                  <a:cubicBezTo>
                    <a:pt x="797" y="677"/>
                    <a:pt x="797" y="675"/>
                    <a:pt x="796" y="675"/>
                  </a:cubicBezTo>
                  <a:cubicBezTo>
                    <a:pt x="795" y="674"/>
                    <a:pt x="794" y="675"/>
                    <a:pt x="793" y="675"/>
                  </a:cubicBezTo>
                  <a:cubicBezTo>
                    <a:pt x="792" y="674"/>
                    <a:pt x="791" y="674"/>
                    <a:pt x="791" y="673"/>
                  </a:cubicBezTo>
                  <a:cubicBezTo>
                    <a:pt x="790" y="672"/>
                    <a:pt x="791" y="672"/>
                    <a:pt x="792" y="671"/>
                  </a:cubicBezTo>
                  <a:cubicBezTo>
                    <a:pt x="792" y="671"/>
                    <a:pt x="792" y="669"/>
                    <a:pt x="792" y="669"/>
                  </a:cubicBezTo>
                  <a:cubicBezTo>
                    <a:pt x="791" y="668"/>
                    <a:pt x="791" y="668"/>
                    <a:pt x="790" y="668"/>
                  </a:cubicBezTo>
                  <a:cubicBezTo>
                    <a:pt x="790" y="667"/>
                    <a:pt x="790" y="667"/>
                    <a:pt x="789" y="667"/>
                  </a:cubicBezTo>
                  <a:cubicBezTo>
                    <a:pt x="789" y="666"/>
                    <a:pt x="787" y="666"/>
                    <a:pt x="786" y="666"/>
                  </a:cubicBezTo>
                  <a:cubicBezTo>
                    <a:pt x="785" y="667"/>
                    <a:pt x="785" y="667"/>
                    <a:pt x="785" y="668"/>
                  </a:cubicBezTo>
                  <a:cubicBezTo>
                    <a:pt x="784" y="670"/>
                    <a:pt x="782" y="671"/>
                    <a:pt x="780" y="672"/>
                  </a:cubicBezTo>
                  <a:cubicBezTo>
                    <a:pt x="779" y="672"/>
                    <a:pt x="778" y="672"/>
                    <a:pt x="778" y="673"/>
                  </a:cubicBezTo>
                  <a:cubicBezTo>
                    <a:pt x="778" y="674"/>
                    <a:pt x="778" y="674"/>
                    <a:pt x="779" y="674"/>
                  </a:cubicBezTo>
                  <a:cubicBezTo>
                    <a:pt x="779" y="675"/>
                    <a:pt x="779" y="676"/>
                    <a:pt x="779" y="676"/>
                  </a:cubicBezTo>
                  <a:cubicBezTo>
                    <a:pt x="779" y="677"/>
                    <a:pt x="780" y="677"/>
                    <a:pt x="780" y="677"/>
                  </a:cubicBezTo>
                  <a:cubicBezTo>
                    <a:pt x="781" y="680"/>
                    <a:pt x="779" y="678"/>
                    <a:pt x="778" y="678"/>
                  </a:cubicBezTo>
                  <a:cubicBezTo>
                    <a:pt x="777" y="677"/>
                    <a:pt x="776" y="678"/>
                    <a:pt x="774" y="678"/>
                  </a:cubicBezTo>
                  <a:cubicBezTo>
                    <a:pt x="773" y="677"/>
                    <a:pt x="773" y="676"/>
                    <a:pt x="772" y="675"/>
                  </a:cubicBezTo>
                  <a:cubicBezTo>
                    <a:pt x="771" y="674"/>
                    <a:pt x="769" y="675"/>
                    <a:pt x="768" y="674"/>
                  </a:cubicBezTo>
                  <a:cubicBezTo>
                    <a:pt x="768" y="674"/>
                    <a:pt x="767" y="673"/>
                    <a:pt x="766" y="672"/>
                  </a:cubicBezTo>
                  <a:cubicBezTo>
                    <a:pt x="766" y="672"/>
                    <a:pt x="766" y="670"/>
                    <a:pt x="765" y="670"/>
                  </a:cubicBezTo>
                  <a:cubicBezTo>
                    <a:pt x="764" y="670"/>
                    <a:pt x="764" y="672"/>
                    <a:pt x="764" y="673"/>
                  </a:cubicBezTo>
                  <a:cubicBezTo>
                    <a:pt x="764" y="674"/>
                    <a:pt x="763" y="674"/>
                    <a:pt x="762" y="675"/>
                  </a:cubicBezTo>
                  <a:cubicBezTo>
                    <a:pt x="761" y="676"/>
                    <a:pt x="761" y="676"/>
                    <a:pt x="761" y="677"/>
                  </a:cubicBezTo>
                  <a:cubicBezTo>
                    <a:pt x="761" y="678"/>
                    <a:pt x="761" y="679"/>
                    <a:pt x="761" y="680"/>
                  </a:cubicBezTo>
                  <a:cubicBezTo>
                    <a:pt x="762" y="683"/>
                    <a:pt x="762" y="685"/>
                    <a:pt x="762" y="687"/>
                  </a:cubicBezTo>
                  <a:cubicBezTo>
                    <a:pt x="762" y="688"/>
                    <a:pt x="763" y="689"/>
                    <a:pt x="762" y="690"/>
                  </a:cubicBezTo>
                  <a:cubicBezTo>
                    <a:pt x="762" y="691"/>
                    <a:pt x="762" y="692"/>
                    <a:pt x="761" y="693"/>
                  </a:cubicBezTo>
                  <a:cubicBezTo>
                    <a:pt x="761" y="694"/>
                    <a:pt x="761" y="699"/>
                    <a:pt x="762" y="699"/>
                  </a:cubicBezTo>
                  <a:cubicBezTo>
                    <a:pt x="764" y="699"/>
                    <a:pt x="763" y="695"/>
                    <a:pt x="766" y="696"/>
                  </a:cubicBezTo>
                  <a:cubicBezTo>
                    <a:pt x="767" y="697"/>
                    <a:pt x="767" y="697"/>
                    <a:pt x="767" y="698"/>
                  </a:cubicBezTo>
                  <a:cubicBezTo>
                    <a:pt x="767" y="699"/>
                    <a:pt x="769" y="700"/>
                    <a:pt x="768" y="701"/>
                  </a:cubicBezTo>
                  <a:cubicBezTo>
                    <a:pt x="768" y="702"/>
                    <a:pt x="767" y="702"/>
                    <a:pt x="766" y="702"/>
                  </a:cubicBezTo>
                  <a:cubicBezTo>
                    <a:pt x="765" y="703"/>
                    <a:pt x="765" y="702"/>
                    <a:pt x="763" y="702"/>
                  </a:cubicBezTo>
                  <a:cubicBezTo>
                    <a:pt x="761" y="700"/>
                    <a:pt x="762" y="703"/>
                    <a:pt x="763" y="705"/>
                  </a:cubicBezTo>
                  <a:cubicBezTo>
                    <a:pt x="764" y="707"/>
                    <a:pt x="763" y="709"/>
                    <a:pt x="763" y="712"/>
                  </a:cubicBezTo>
                  <a:cubicBezTo>
                    <a:pt x="763" y="713"/>
                    <a:pt x="763" y="714"/>
                    <a:pt x="763" y="715"/>
                  </a:cubicBezTo>
                  <a:cubicBezTo>
                    <a:pt x="762" y="716"/>
                    <a:pt x="761" y="717"/>
                    <a:pt x="762" y="718"/>
                  </a:cubicBezTo>
                  <a:cubicBezTo>
                    <a:pt x="762" y="719"/>
                    <a:pt x="763" y="719"/>
                    <a:pt x="764" y="720"/>
                  </a:cubicBezTo>
                  <a:cubicBezTo>
                    <a:pt x="764" y="721"/>
                    <a:pt x="764" y="722"/>
                    <a:pt x="765" y="722"/>
                  </a:cubicBezTo>
                  <a:cubicBezTo>
                    <a:pt x="767" y="723"/>
                    <a:pt x="767" y="722"/>
                    <a:pt x="767" y="721"/>
                  </a:cubicBezTo>
                  <a:cubicBezTo>
                    <a:pt x="767" y="720"/>
                    <a:pt x="766" y="720"/>
                    <a:pt x="766" y="718"/>
                  </a:cubicBezTo>
                  <a:cubicBezTo>
                    <a:pt x="766" y="717"/>
                    <a:pt x="767" y="716"/>
                    <a:pt x="768" y="717"/>
                  </a:cubicBezTo>
                  <a:cubicBezTo>
                    <a:pt x="769" y="717"/>
                    <a:pt x="770" y="718"/>
                    <a:pt x="770" y="719"/>
                  </a:cubicBezTo>
                  <a:cubicBezTo>
                    <a:pt x="771" y="720"/>
                    <a:pt x="772" y="720"/>
                    <a:pt x="773" y="720"/>
                  </a:cubicBezTo>
                  <a:cubicBezTo>
                    <a:pt x="776" y="722"/>
                    <a:pt x="775" y="724"/>
                    <a:pt x="776" y="726"/>
                  </a:cubicBezTo>
                  <a:cubicBezTo>
                    <a:pt x="777" y="727"/>
                    <a:pt x="778" y="727"/>
                    <a:pt x="778" y="728"/>
                  </a:cubicBezTo>
                  <a:cubicBezTo>
                    <a:pt x="779" y="729"/>
                    <a:pt x="779" y="730"/>
                    <a:pt x="778" y="731"/>
                  </a:cubicBezTo>
                  <a:cubicBezTo>
                    <a:pt x="778" y="732"/>
                    <a:pt x="777" y="732"/>
                    <a:pt x="777" y="733"/>
                  </a:cubicBezTo>
                  <a:cubicBezTo>
                    <a:pt x="777" y="733"/>
                    <a:pt x="776" y="734"/>
                    <a:pt x="776" y="734"/>
                  </a:cubicBezTo>
                  <a:cubicBezTo>
                    <a:pt x="774" y="736"/>
                    <a:pt x="773" y="732"/>
                    <a:pt x="772" y="733"/>
                  </a:cubicBezTo>
                  <a:cubicBezTo>
                    <a:pt x="771" y="733"/>
                    <a:pt x="772" y="735"/>
                    <a:pt x="772" y="736"/>
                  </a:cubicBezTo>
                  <a:cubicBezTo>
                    <a:pt x="772" y="736"/>
                    <a:pt x="772" y="737"/>
                    <a:pt x="772" y="737"/>
                  </a:cubicBezTo>
                  <a:cubicBezTo>
                    <a:pt x="773" y="737"/>
                    <a:pt x="773" y="736"/>
                    <a:pt x="774" y="736"/>
                  </a:cubicBezTo>
                  <a:cubicBezTo>
                    <a:pt x="774" y="737"/>
                    <a:pt x="775" y="739"/>
                    <a:pt x="776" y="737"/>
                  </a:cubicBezTo>
                  <a:cubicBezTo>
                    <a:pt x="778" y="735"/>
                    <a:pt x="777" y="740"/>
                    <a:pt x="776" y="741"/>
                  </a:cubicBezTo>
                  <a:cubicBezTo>
                    <a:pt x="776" y="742"/>
                    <a:pt x="776" y="743"/>
                    <a:pt x="776" y="744"/>
                  </a:cubicBezTo>
                  <a:cubicBezTo>
                    <a:pt x="776" y="745"/>
                    <a:pt x="776" y="746"/>
                    <a:pt x="774" y="746"/>
                  </a:cubicBezTo>
                  <a:cubicBezTo>
                    <a:pt x="773" y="746"/>
                    <a:pt x="772" y="745"/>
                    <a:pt x="771" y="746"/>
                  </a:cubicBezTo>
                  <a:cubicBezTo>
                    <a:pt x="767" y="746"/>
                    <a:pt x="770" y="741"/>
                    <a:pt x="771" y="740"/>
                  </a:cubicBezTo>
                  <a:cubicBezTo>
                    <a:pt x="772" y="739"/>
                    <a:pt x="772" y="738"/>
                    <a:pt x="770" y="738"/>
                  </a:cubicBezTo>
                  <a:cubicBezTo>
                    <a:pt x="769" y="738"/>
                    <a:pt x="769" y="739"/>
                    <a:pt x="769" y="740"/>
                  </a:cubicBezTo>
                  <a:cubicBezTo>
                    <a:pt x="768" y="742"/>
                    <a:pt x="767" y="743"/>
                    <a:pt x="767" y="745"/>
                  </a:cubicBezTo>
                  <a:cubicBezTo>
                    <a:pt x="766" y="747"/>
                    <a:pt x="766" y="750"/>
                    <a:pt x="767" y="751"/>
                  </a:cubicBezTo>
                  <a:cubicBezTo>
                    <a:pt x="768" y="754"/>
                    <a:pt x="768" y="748"/>
                    <a:pt x="768" y="748"/>
                  </a:cubicBezTo>
                  <a:cubicBezTo>
                    <a:pt x="769" y="746"/>
                    <a:pt x="772" y="747"/>
                    <a:pt x="773" y="747"/>
                  </a:cubicBezTo>
                  <a:cubicBezTo>
                    <a:pt x="775" y="747"/>
                    <a:pt x="778" y="746"/>
                    <a:pt x="779" y="748"/>
                  </a:cubicBezTo>
                  <a:cubicBezTo>
                    <a:pt x="779" y="749"/>
                    <a:pt x="779" y="750"/>
                    <a:pt x="780" y="751"/>
                  </a:cubicBezTo>
                  <a:cubicBezTo>
                    <a:pt x="781" y="752"/>
                    <a:pt x="782" y="752"/>
                    <a:pt x="782" y="753"/>
                  </a:cubicBezTo>
                  <a:cubicBezTo>
                    <a:pt x="783" y="754"/>
                    <a:pt x="783" y="755"/>
                    <a:pt x="783" y="756"/>
                  </a:cubicBezTo>
                  <a:cubicBezTo>
                    <a:pt x="784" y="757"/>
                    <a:pt x="784" y="757"/>
                    <a:pt x="785" y="758"/>
                  </a:cubicBezTo>
                  <a:cubicBezTo>
                    <a:pt x="787" y="759"/>
                    <a:pt x="787" y="762"/>
                    <a:pt x="786" y="764"/>
                  </a:cubicBezTo>
                  <a:cubicBezTo>
                    <a:pt x="785" y="765"/>
                    <a:pt x="782" y="765"/>
                    <a:pt x="780" y="765"/>
                  </a:cubicBezTo>
                  <a:cubicBezTo>
                    <a:pt x="779" y="765"/>
                    <a:pt x="778" y="765"/>
                    <a:pt x="778" y="766"/>
                  </a:cubicBezTo>
                  <a:cubicBezTo>
                    <a:pt x="777" y="767"/>
                    <a:pt x="777" y="768"/>
                    <a:pt x="777" y="769"/>
                  </a:cubicBezTo>
                  <a:cubicBezTo>
                    <a:pt x="778" y="770"/>
                    <a:pt x="781" y="769"/>
                    <a:pt x="782" y="769"/>
                  </a:cubicBezTo>
                  <a:cubicBezTo>
                    <a:pt x="785" y="770"/>
                    <a:pt x="783" y="772"/>
                    <a:pt x="782" y="773"/>
                  </a:cubicBezTo>
                  <a:cubicBezTo>
                    <a:pt x="782" y="775"/>
                    <a:pt x="783" y="777"/>
                    <a:pt x="784" y="778"/>
                  </a:cubicBezTo>
                  <a:cubicBezTo>
                    <a:pt x="784" y="779"/>
                    <a:pt x="783" y="780"/>
                    <a:pt x="784" y="781"/>
                  </a:cubicBezTo>
                  <a:cubicBezTo>
                    <a:pt x="784" y="782"/>
                    <a:pt x="786" y="782"/>
                    <a:pt x="787" y="783"/>
                  </a:cubicBezTo>
                  <a:cubicBezTo>
                    <a:pt x="788" y="785"/>
                    <a:pt x="788" y="785"/>
                    <a:pt x="789" y="785"/>
                  </a:cubicBezTo>
                  <a:cubicBezTo>
                    <a:pt x="790" y="785"/>
                    <a:pt x="791" y="785"/>
                    <a:pt x="792" y="786"/>
                  </a:cubicBezTo>
                  <a:cubicBezTo>
                    <a:pt x="793" y="787"/>
                    <a:pt x="792" y="788"/>
                    <a:pt x="791" y="788"/>
                  </a:cubicBezTo>
                  <a:cubicBezTo>
                    <a:pt x="790" y="789"/>
                    <a:pt x="789" y="789"/>
                    <a:pt x="788" y="788"/>
                  </a:cubicBezTo>
                  <a:cubicBezTo>
                    <a:pt x="787" y="788"/>
                    <a:pt x="786" y="787"/>
                    <a:pt x="785" y="787"/>
                  </a:cubicBezTo>
                  <a:cubicBezTo>
                    <a:pt x="783" y="787"/>
                    <a:pt x="781" y="787"/>
                    <a:pt x="778" y="787"/>
                  </a:cubicBezTo>
                  <a:cubicBezTo>
                    <a:pt x="778" y="787"/>
                    <a:pt x="776" y="787"/>
                    <a:pt x="775" y="787"/>
                  </a:cubicBezTo>
                  <a:cubicBezTo>
                    <a:pt x="774" y="788"/>
                    <a:pt x="775" y="789"/>
                    <a:pt x="774" y="790"/>
                  </a:cubicBezTo>
                  <a:cubicBezTo>
                    <a:pt x="774" y="792"/>
                    <a:pt x="772" y="794"/>
                    <a:pt x="773" y="796"/>
                  </a:cubicBezTo>
                  <a:cubicBezTo>
                    <a:pt x="774" y="797"/>
                    <a:pt x="774" y="797"/>
                    <a:pt x="774" y="799"/>
                  </a:cubicBezTo>
                  <a:cubicBezTo>
                    <a:pt x="774" y="799"/>
                    <a:pt x="774" y="801"/>
                    <a:pt x="773" y="801"/>
                  </a:cubicBezTo>
                  <a:cubicBezTo>
                    <a:pt x="772" y="801"/>
                    <a:pt x="770" y="798"/>
                    <a:pt x="769" y="798"/>
                  </a:cubicBezTo>
                  <a:cubicBezTo>
                    <a:pt x="768" y="797"/>
                    <a:pt x="763" y="797"/>
                    <a:pt x="764" y="800"/>
                  </a:cubicBezTo>
                  <a:cubicBezTo>
                    <a:pt x="765" y="801"/>
                    <a:pt x="769" y="801"/>
                    <a:pt x="767" y="803"/>
                  </a:cubicBezTo>
                  <a:cubicBezTo>
                    <a:pt x="766" y="804"/>
                    <a:pt x="761" y="805"/>
                    <a:pt x="762" y="803"/>
                  </a:cubicBezTo>
                  <a:cubicBezTo>
                    <a:pt x="762" y="802"/>
                    <a:pt x="763" y="801"/>
                    <a:pt x="763" y="800"/>
                  </a:cubicBezTo>
                  <a:cubicBezTo>
                    <a:pt x="763" y="799"/>
                    <a:pt x="761" y="798"/>
                    <a:pt x="760" y="798"/>
                  </a:cubicBezTo>
                  <a:cubicBezTo>
                    <a:pt x="758" y="797"/>
                    <a:pt x="756" y="795"/>
                    <a:pt x="754" y="795"/>
                  </a:cubicBezTo>
                  <a:cubicBezTo>
                    <a:pt x="750" y="794"/>
                    <a:pt x="747" y="795"/>
                    <a:pt x="743" y="795"/>
                  </a:cubicBezTo>
                  <a:cubicBezTo>
                    <a:pt x="741" y="795"/>
                    <a:pt x="740" y="795"/>
                    <a:pt x="738" y="795"/>
                  </a:cubicBezTo>
                  <a:cubicBezTo>
                    <a:pt x="738" y="795"/>
                    <a:pt x="737" y="795"/>
                    <a:pt x="737" y="795"/>
                  </a:cubicBezTo>
                  <a:cubicBezTo>
                    <a:pt x="736" y="795"/>
                    <a:pt x="736" y="795"/>
                    <a:pt x="735" y="796"/>
                  </a:cubicBezTo>
                  <a:cubicBezTo>
                    <a:pt x="734" y="796"/>
                    <a:pt x="734" y="797"/>
                    <a:pt x="733" y="798"/>
                  </a:cubicBezTo>
                  <a:cubicBezTo>
                    <a:pt x="733" y="799"/>
                    <a:pt x="731" y="799"/>
                    <a:pt x="731" y="800"/>
                  </a:cubicBezTo>
                  <a:cubicBezTo>
                    <a:pt x="730" y="800"/>
                    <a:pt x="730" y="801"/>
                    <a:pt x="730" y="802"/>
                  </a:cubicBezTo>
                  <a:cubicBezTo>
                    <a:pt x="729" y="803"/>
                    <a:pt x="729" y="804"/>
                    <a:pt x="728" y="805"/>
                  </a:cubicBezTo>
                  <a:cubicBezTo>
                    <a:pt x="728" y="807"/>
                    <a:pt x="729" y="806"/>
                    <a:pt x="730" y="807"/>
                  </a:cubicBezTo>
                  <a:cubicBezTo>
                    <a:pt x="731" y="808"/>
                    <a:pt x="731" y="809"/>
                    <a:pt x="732" y="809"/>
                  </a:cubicBezTo>
                  <a:cubicBezTo>
                    <a:pt x="733" y="809"/>
                    <a:pt x="734" y="809"/>
                    <a:pt x="735" y="810"/>
                  </a:cubicBezTo>
                  <a:cubicBezTo>
                    <a:pt x="737" y="811"/>
                    <a:pt x="733" y="813"/>
                    <a:pt x="732" y="812"/>
                  </a:cubicBezTo>
                  <a:cubicBezTo>
                    <a:pt x="732" y="812"/>
                    <a:pt x="732" y="812"/>
                    <a:pt x="731" y="811"/>
                  </a:cubicBezTo>
                  <a:cubicBezTo>
                    <a:pt x="731" y="811"/>
                    <a:pt x="731" y="811"/>
                    <a:pt x="730" y="811"/>
                  </a:cubicBezTo>
                  <a:cubicBezTo>
                    <a:pt x="729" y="810"/>
                    <a:pt x="729" y="810"/>
                    <a:pt x="728" y="809"/>
                  </a:cubicBezTo>
                  <a:cubicBezTo>
                    <a:pt x="728" y="808"/>
                    <a:pt x="727" y="808"/>
                    <a:pt x="726" y="807"/>
                  </a:cubicBezTo>
                  <a:cubicBezTo>
                    <a:pt x="725" y="807"/>
                    <a:pt x="724" y="806"/>
                    <a:pt x="723" y="806"/>
                  </a:cubicBezTo>
                  <a:cubicBezTo>
                    <a:pt x="722" y="806"/>
                    <a:pt x="721" y="805"/>
                    <a:pt x="720" y="805"/>
                  </a:cubicBezTo>
                  <a:cubicBezTo>
                    <a:pt x="719" y="805"/>
                    <a:pt x="718" y="805"/>
                    <a:pt x="717" y="805"/>
                  </a:cubicBezTo>
                  <a:cubicBezTo>
                    <a:pt x="716" y="805"/>
                    <a:pt x="715" y="805"/>
                    <a:pt x="714" y="805"/>
                  </a:cubicBezTo>
                  <a:cubicBezTo>
                    <a:pt x="711" y="805"/>
                    <a:pt x="709" y="805"/>
                    <a:pt x="707" y="806"/>
                  </a:cubicBezTo>
                  <a:cubicBezTo>
                    <a:pt x="705" y="806"/>
                    <a:pt x="703" y="806"/>
                    <a:pt x="700" y="806"/>
                  </a:cubicBezTo>
                  <a:cubicBezTo>
                    <a:pt x="698" y="806"/>
                    <a:pt x="696" y="806"/>
                    <a:pt x="694" y="807"/>
                  </a:cubicBezTo>
                  <a:cubicBezTo>
                    <a:pt x="692" y="808"/>
                    <a:pt x="690" y="808"/>
                    <a:pt x="688" y="809"/>
                  </a:cubicBezTo>
                  <a:cubicBezTo>
                    <a:pt x="686" y="810"/>
                    <a:pt x="685" y="811"/>
                    <a:pt x="684" y="813"/>
                  </a:cubicBezTo>
                  <a:cubicBezTo>
                    <a:pt x="682" y="814"/>
                    <a:pt x="681" y="816"/>
                    <a:pt x="679" y="817"/>
                  </a:cubicBezTo>
                  <a:cubicBezTo>
                    <a:pt x="678" y="818"/>
                    <a:pt x="677" y="820"/>
                    <a:pt x="676" y="821"/>
                  </a:cubicBezTo>
                  <a:cubicBezTo>
                    <a:pt x="675" y="822"/>
                    <a:pt x="673" y="823"/>
                    <a:pt x="672" y="824"/>
                  </a:cubicBezTo>
                  <a:cubicBezTo>
                    <a:pt x="670" y="825"/>
                    <a:pt x="669" y="826"/>
                    <a:pt x="667" y="826"/>
                  </a:cubicBezTo>
                  <a:cubicBezTo>
                    <a:pt x="666" y="826"/>
                    <a:pt x="664" y="826"/>
                    <a:pt x="664" y="826"/>
                  </a:cubicBezTo>
                  <a:cubicBezTo>
                    <a:pt x="663" y="826"/>
                    <a:pt x="662" y="827"/>
                    <a:pt x="662" y="828"/>
                  </a:cubicBezTo>
                  <a:cubicBezTo>
                    <a:pt x="660" y="829"/>
                    <a:pt x="659" y="830"/>
                    <a:pt x="658" y="832"/>
                  </a:cubicBezTo>
                  <a:cubicBezTo>
                    <a:pt x="658" y="833"/>
                    <a:pt x="659" y="835"/>
                    <a:pt x="659" y="837"/>
                  </a:cubicBezTo>
                  <a:cubicBezTo>
                    <a:pt x="658" y="838"/>
                    <a:pt x="657" y="838"/>
                    <a:pt x="657" y="839"/>
                  </a:cubicBezTo>
                  <a:cubicBezTo>
                    <a:pt x="657" y="840"/>
                    <a:pt x="657" y="841"/>
                    <a:pt x="657" y="842"/>
                  </a:cubicBezTo>
                  <a:cubicBezTo>
                    <a:pt x="656" y="845"/>
                    <a:pt x="654" y="849"/>
                    <a:pt x="653" y="851"/>
                  </a:cubicBezTo>
                  <a:cubicBezTo>
                    <a:pt x="652" y="853"/>
                    <a:pt x="650" y="854"/>
                    <a:pt x="649" y="856"/>
                  </a:cubicBezTo>
                  <a:cubicBezTo>
                    <a:pt x="648" y="858"/>
                    <a:pt x="647" y="859"/>
                    <a:pt x="645" y="861"/>
                  </a:cubicBezTo>
                  <a:cubicBezTo>
                    <a:pt x="643" y="862"/>
                    <a:pt x="638" y="865"/>
                    <a:pt x="642" y="869"/>
                  </a:cubicBezTo>
                  <a:cubicBezTo>
                    <a:pt x="643" y="869"/>
                    <a:pt x="643" y="870"/>
                    <a:pt x="644" y="870"/>
                  </a:cubicBezTo>
                  <a:cubicBezTo>
                    <a:pt x="645" y="871"/>
                    <a:pt x="646" y="870"/>
                    <a:pt x="647" y="871"/>
                  </a:cubicBezTo>
                  <a:cubicBezTo>
                    <a:pt x="647" y="871"/>
                    <a:pt x="647" y="872"/>
                    <a:pt x="648" y="873"/>
                  </a:cubicBezTo>
                  <a:cubicBezTo>
                    <a:pt x="649" y="873"/>
                    <a:pt x="650" y="873"/>
                    <a:pt x="651" y="873"/>
                  </a:cubicBezTo>
                  <a:cubicBezTo>
                    <a:pt x="653" y="875"/>
                    <a:pt x="648" y="875"/>
                    <a:pt x="647" y="876"/>
                  </a:cubicBezTo>
                  <a:cubicBezTo>
                    <a:pt x="647" y="876"/>
                    <a:pt x="647" y="877"/>
                    <a:pt x="647" y="877"/>
                  </a:cubicBezTo>
                  <a:cubicBezTo>
                    <a:pt x="646" y="877"/>
                    <a:pt x="646" y="877"/>
                    <a:pt x="645" y="877"/>
                  </a:cubicBezTo>
                  <a:cubicBezTo>
                    <a:pt x="644" y="877"/>
                    <a:pt x="643" y="878"/>
                    <a:pt x="642" y="878"/>
                  </a:cubicBezTo>
                  <a:cubicBezTo>
                    <a:pt x="641" y="878"/>
                    <a:pt x="642" y="876"/>
                    <a:pt x="641" y="876"/>
                  </a:cubicBezTo>
                  <a:cubicBezTo>
                    <a:pt x="641" y="875"/>
                    <a:pt x="640" y="875"/>
                    <a:pt x="639" y="874"/>
                  </a:cubicBezTo>
                  <a:cubicBezTo>
                    <a:pt x="637" y="874"/>
                    <a:pt x="635" y="872"/>
                    <a:pt x="633" y="873"/>
                  </a:cubicBezTo>
                  <a:cubicBezTo>
                    <a:pt x="631" y="873"/>
                    <a:pt x="630" y="875"/>
                    <a:pt x="633" y="875"/>
                  </a:cubicBezTo>
                  <a:cubicBezTo>
                    <a:pt x="634" y="875"/>
                    <a:pt x="635" y="875"/>
                    <a:pt x="636" y="875"/>
                  </a:cubicBezTo>
                  <a:cubicBezTo>
                    <a:pt x="637" y="876"/>
                    <a:pt x="637" y="877"/>
                    <a:pt x="638" y="877"/>
                  </a:cubicBezTo>
                  <a:cubicBezTo>
                    <a:pt x="638" y="878"/>
                    <a:pt x="639" y="877"/>
                    <a:pt x="639" y="878"/>
                  </a:cubicBezTo>
                  <a:cubicBezTo>
                    <a:pt x="639" y="878"/>
                    <a:pt x="640" y="878"/>
                    <a:pt x="640" y="879"/>
                  </a:cubicBezTo>
                  <a:cubicBezTo>
                    <a:pt x="641" y="879"/>
                    <a:pt x="641" y="880"/>
                    <a:pt x="642" y="880"/>
                  </a:cubicBezTo>
                  <a:cubicBezTo>
                    <a:pt x="644" y="880"/>
                    <a:pt x="644" y="880"/>
                    <a:pt x="645" y="881"/>
                  </a:cubicBezTo>
                  <a:cubicBezTo>
                    <a:pt x="646" y="882"/>
                    <a:pt x="647" y="882"/>
                    <a:pt x="647" y="884"/>
                  </a:cubicBezTo>
                  <a:cubicBezTo>
                    <a:pt x="646" y="884"/>
                    <a:pt x="644" y="884"/>
                    <a:pt x="643" y="883"/>
                  </a:cubicBezTo>
                  <a:cubicBezTo>
                    <a:pt x="642" y="883"/>
                    <a:pt x="641" y="882"/>
                    <a:pt x="639" y="881"/>
                  </a:cubicBezTo>
                  <a:cubicBezTo>
                    <a:pt x="639" y="881"/>
                    <a:pt x="638" y="881"/>
                    <a:pt x="637" y="881"/>
                  </a:cubicBezTo>
                  <a:cubicBezTo>
                    <a:pt x="637" y="880"/>
                    <a:pt x="637" y="880"/>
                    <a:pt x="636" y="879"/>
                  </a:cubicBezTo>
                  <a:cubicBezTo>
                    <a:pt x="634" y="878"/>
                    <a:pt x="630" y="878"/>
                    <a:pt x="627" y="879"/>
                  </a:cubicBezTo>
                  <a:cubicBezTo>
                    <a:pt x="626" y="879"/>
                    <a:pt x="622" y="880"/>
                    <a:pt x="623" y="882"/>
                  </a:cubicBezTo>
                  <a:cubicBezTo>
                    <a:pt x="624" y="882"/>
                    <a:pt x="624" y="882"/>
                    <a:pt x="625" y="882"/>
                  </a:cubicBezTo>
                  <a:cubicBezTo>
                    <a:pt x="625" y="883"/>
                    <a:pt x="625" y="883"/>
                    <a:pt x="626" y="884"/>
                  </a:cubicBezTo>
                  <a:cubicBezTo>
                    <a:pt x="627" y="884"/>
                    <a:pt x="627" y="884"/>
                    <a:pt x="628" y="884"/>
                  </a:cubicBezTo>
                  <a:cubicBezTo>
                    <a:pt x="631" y="883"/>
                    <a:pt x="632" y="884"/>
                    <a:pt x="634" y="884"/>
                  </a:cubicBezTo>
                  <a:cubicBezTo>
                    <a:pt x="635" y="884"/>
                    <a:pt x="636" y="884"/>
                    <a:pt x="637" y="884"/>
                  </a:cubicBezTo>
                  <a:cubicBezTo>
                    <a:pt x="638" y="884"/>
                    <a:pt x="639" y="884"/>
                    <a:pt x="640" y="885"/>
                  </a:cubicBezTo>
                  <a:cubicBezTo>
                    <a:pt x="641" y="885"/>
                    <a:pt x="641" y="885"/>
                    <a:pt x="642" y="886"/>
                  </a:cubicBezTo>
                  <a:cubicBezTo>
                    <a:pt x="643" y="887"/>
                    <a:pt x="647" y="887"/>
                    <a:pt x="647" y="889"/>
                  </a:cubicBezTo>
                  <a:cubicBezTo>
                    <a:pt x="646" y="887"/>
                    <a:pt x="643" y="888"/>
                    <a:pt x="641" y="888"/>
                  </a:cubicBezTo>
                  <a:cubicBezTo>
                    <a:pt x="639" y="888"/>
                    <a:pt x="637" y="888"/>
                    <a:pt x="635" y="887"/>
                  </a:cubicBezTo>
                  <a:cubicBezTo>
                    <a:pt x="633" y="887"/>
                    <a:pt x="631" y="886"/>
                    <a:pt x="629" y="886"/>
                  </a:cubicBezTo>
                  <a:cubicBezTo>
                    <a:pt x="628" y="886"/>
                    <a:pt x="628" y="887"/>
                    <a:pt x="626" y="887"/>
                  </a:cubicBezTo>
                  <a:cubicBezTo>
                    <a:pt x="625" y="887"/>
                    <a:pt x="625" y="886"/>
                    <a:pt x="624" y="886"/>
                  </a:cubicBezTo>
                  <a:cubicBezTo>
                    <a:pt x="623" y="886"/>
                    <a:pt x="623" y="887"/>
                    <a:pt x="622" y="887"/>
                  </a:cubicBezTo>
                  <a:cubicBezTo>
                    <a:pt x="621" y="887"/>
                    <a:pt x="621" y="887"/>
                    <a:pt x="620" y="887"/>
                  </a:cubicBezTo>
                  <a:cubicBezTo>
                    <a:pt x="619" y="887"/>
                    <a:pt x="619" y="887"/>
                    <a:pt x="618" y="887"/>
                  </a:cubicBezTo>
                  <a:cubicBezTo>
                    <a:pt x="617" y="888"/>
                    <a:pt x="616" y="889"/>
                    <a:pt x="615" y="889"/>
                  </a:cubicBezTo>
                  <a:cubicBezTo>
                    <a:pt x="614" y="890"/>
                    <a:pt x="613" y="890"/>
                    <a:pt x="611" y="890"/>
                  </a:cubicBezTo>
                  <a:cubicBezTo>
                    <a:pt x="609" y="891"/>
                    <a:pt x="608" y="893"/>
                    <a:pt x="606" y="894"/>
                  </a:cubicBezTo>
                  <a:cubicBezTo>
                    <a:pt x="604" y="895"/>
                    <a:pt x="602" y="895"/>
                    <a:pt x="600" y="896"/>
                  </a:cubicBezTo>
                  <a:cubicBezTo>
                    <a:pt x="598" y="897"/>
                    <a:pt x="597" y="898"/>
                    <a:pt x="595" y="899"/>
                  </a:cubicBezTo>
                  <a:cubicBezTo>
                    <a:pt x="593" y="899"/>
                    <a:pt x="591" y="899"/>
                    <a:pt x="588" y="900"/>
                  </a:cubicBezTo>
                  <a:cubicBezTo>
                    <a:pt x="587" y="901"/>
                    <a:pt x="586" y="902"/>
                    <a:pt x="585" y="902"/>
                  </a:cubicBezTo>
                  <a:cubicBezTo>
                    <a:pt x="583" y="903"/>
                    <a:pt x="581" y="903"/>
                    <a:pt x="580" y="903"/>
                  </a:cubicBezTo>
                  <a:cubicBezTo>
                    <a:pt x="578" y="903"/>
                    <a:pt x="576" y="904"/>
                    <a:pt x="574" y="905"/>
                  </a:cubicBezTo>
                  <a:cubicBezTo>
                    <a:pt x="573" y="906"/>
                    <a:pt x="571" y="906"/>
                    <a:pt x="569" y="907"/>
                  </a:cubicBezTo>
                  <a:cubicBezTo>
                    <a:pt x="567" y="908"/>
                    <a:pt x="567" y="910"/>
                    <a:pt x="567" y="913"/>
                  </a:cubicBezTo>
                  <a:cubicBezTo>
                    <a:pt x="567" y="915"/>
                    <a:pt x="566" y="917"/>
                    <a:pt x="567" y="919"/>
                  </a:cubicBezTo>
                  <a:cubicBezTo>
                    <a:pt x="568" y="920"/>
                    <a:pt x="568" y="921"/>
                    <a:pt x="569" y="922"/>
                  </a:cubicBezTo>
                  <a:cubicBezTo>
                    <a:pt x="569" y="923"/>
                    <a:pt x="568" y="924"/>
                    <a:pt x="568" y="925"/>
                  </a:cubicBezTo>
                  <a:cubicBezTo>
                    <a:pt x="568" y="926"/>
                    <a:pt x="568" y="927"/>
                    <a:pt x="568" y="928"/>
                  </a:cubicBezTo>
                  <a:cubicBezTo>
                    <a:pt x="568" y="929"/>
                    <a:pt x="569" y="930"/>
                    <a:pt x="569" y="931"/>
                  </a:cubicBezTo>
                  <a:cubicBezTo>
                    <a:pt x="570" y="933"/>
                    <a:pt x="569" y="934"/>
                    <a:pt x="567" y="935"/>
                  </a:cubicBezTo>
                  <a:cubicBezTo>
                    <a:pt x="566" y="936"/>
                    <a:pt x="564" y="936"/>
                    <a:pt x="563" y="937"/>
                  </a:cubicBezTo>
                  <a:cubicBezTo>
                    <a:pt x="562" y="937"/>
                    <a:pt x="561" y="938"/>
                    <a:pt x="560" y="939"/>
                  </a:cubicBezTo>
                  <a:cubicBezTo>
                    <a:pt x="558" y="941"/>
                    <a:pt x="555" y="942"/>
                    <a:pt x="553" y="943"/>
                  </a:cubicBezTo>
                  <a:cubicBezTo>
                    <a:pt x="552" y="944"/>
                    <a:pt x="551" y="944"/>
                    <a:pt x="550" y="944"/>
                  </a:cubicBezTo>
                  <a:cubicBezTo>
                    <a:pt x="548" y="944"/>
                    <a:pt x="546" y="945"/>
                    <a:pt x="544" y="946"/>
                  </a:cubicBezTo>
                  <a:cubicBezTo>
                    <a:pt x="542" y="947"/>
                    <a:pt x="539" y="947"/>
                    <a:pt x="537" y="947"/>
                  </a:cubicBezTo>
                  <a:cubicBezTo>
                    <a:pt x="536" y="948"/>
                    <a:pt x="534" y="949"/>
                    <a:pt x="532" y="950"/>
                  </a:cubicBezTo>
                  <a:cubicBezTo>
                    <a:pt x="530" y="951"/>
                    <a:pt x="528" y="951"/>
                    <a:pt x="526" y="953"/>
                  </a:cubicBezTo>
                  <a:cubicBezTo>
                    <a:pt x="525" y="955"/>
                    <a:pt x="524" y="957"/>
                    <a:pt x="523" y="958"/>
                  </a:cubicBezTo>
                  <a:cubicBezTo>
                    <a:pt x="520" y="964"/>
                    <a:pt x="532" y="959"/>
                    <a:pt x="532" y="962"/>
                  </a:cubicBezTo>
                  <a:cubicBezTo>
                    <a:pt x="532" y="964"/>
                    <a:pt x="530" y="963"/>
                    <a:pt x="529" y="963"/>
                  </a:cubicBezTo>
                  <a:cubicBezTo>
                    <a:pt x="528" y="963"/>
                    <a:pt x="527" y="964"/>
                    <a:pt x="526" y="964"/>
                  </a:cubicBezTo>
                  <a:cubicBezTo>
                    <a:pt x="521" y="967"/>
                    <a:pt x="515" y="971"/>
                    <a:pt x="509" y="969"/>
                  </a:cubicBezTo>
                  <a:cubicBezTo>
                    <a:pt x="507" y="968"/>
                    <a:pt x="505" y="967"/>
                    <a:pt x="503" y="967"/>
                  </a:cubicBezTo>
                  <a:cubicBezTo>
                    <a:pt x="500" y="967"/>
                    <a:pt x="498" y="968"/>
                    <a:pt x="496" y="967"/>
                  </a:cubicBezTo>
                  <a:cubicBezTo>
                    <a:pt x="494" y="967"/>
                    <a:pt x="492" y="967"/>
                    <a:pt x="490" y="966"/>
                  </a:cubicBezTo>
                  <a:cubicBezTo>
                    <a:pt x="488" y="966"/>
                    <a:pt x="487" y="966"/>
                    <a:pt x="487" y="965"/>
                  </a:cubicBezTo>
                  <a:cubicBezTo>
                    <a:pt x="486" y="964"/>
                    <a:pt x="486" y="963"/>
                    <a:pt x="485" y="962"/>
                  </a:cubicBezTo>
                  <a:cubicBezTo>
                    <a:pt x="484" y="961"/>
                    <a:pt x="482" y="960"/>
                    <a:pt x="481" y="958"/>
                  </a:cubicBezTo>
                  <a:cubicBezTo>
                    <a:pt x="481" y="957"/>
                    <a:pt x="481" y="956"/>
                    <a:pt x="482" y="956"/>
                  </a:cubicBezTo>
                  <a:cubicBezTo>
                    <a:pt x="483" y="955"/>
                    <a:pt x="485" y="955"/>
                    <a:pt x="484" y="954"/>
                  </a:cubicBezTo>
                  <a:cubicBezTo>
                    <a:pt x="483" y="953"/>
                    <a:pt x="481" y="953"/>
                    <a:pt x="481" y="953"/>
                  </a:cubicBezTo>
                  <a:cubicBezTo>
                    <a:pt x="480" y="952"/>
                    <a:pt x="479" y="952"/>
                    <a:pt x="478" y="952"/>
                  </a:cubicBezTo>
                  <a:cubicBezTo>
                    <a:pt x="476" y="952"/>
                    <a:pt x="475" y="955"/>
                    <a:pt x="473" y="955"/>
                  </a:cubicBezTo>
                  <a:cubicBezTo>
                    <a:pt x="472" y="955"/>
                    <a:pt x="472" y="954"/>
                    <a:pt x="471" y="954"/>
                  </a:cubicBezTo>
                  <a:cubicBezTo>
                    <a:pt x="470" y="953"/>
                    <a:pt x="469" y="954"/>
                    <a:pt x="468" y="953"/>
                  </a:cubicBezTo>
                  <a:cubicBezTo>
                    <a:pt x="467" y="953"/>
                    <a:pt x="464" y="951"/>
                    <a:pt x="463" y="952"/>
                  </a:cubicBezTo>
                  <a:cubicBezTo>
                    <a:pt x="461" y="953"/>
                    <a:pt x="463" y="954"/>
                    <a:pt x="464" y="954"/>
                  </a:cubicBezTo>
                  <a:cubicBezTo>
                    <a:pt x="465" y="955"/>
                    <a:pt x="465" y="955"/>
                    <a:pt x="466" y="956"/>
                  </a:cubicBezTo>
                  <a:cubicBezTo>
                    <a:pt x="466" y="957"/>
                    <a:pt x="466" y="958"/>
                    <a:pt x="466" y="959"/>
                  </a:cubicBezTo>
                  <a:cubicBezTo>
                    <a:pt x="467" y="960"/>
                    <a:pt x="468" y="961"/>
                    <a:pt x="468" y="962"/>
                  </a:cubicBezTo>
                  <a:cubicBezTo>
                    <a:pt x="469" y="963"/>
                    <a:pt x="469" y="964"/>
                    <a:pt x="469" y="965"/>
                  </a:cubicBezTo>
                  <a:cubicBezTo>
                    <a:pt x="470" y="966"/>
                    <a:pt x="470" y="966"/>
                    <a:pt x="471" y="967"/>
                  </a:cubicBezTo>
                  <a:cubicBezTo>
                    <a:pt x="472" y="969"/>
                    <a:pt x="472" y="971"/>
                    <a:pt x="474" y="972"/>
                  </a:cubicBezTo>
                  <a:cubicBezTo>
                    <a:pt x="476" y="974"/>
                    <a:pt x="476" y="975"/>
                    <a:pt x="476" y="978"/>
                  </a:cubicBezTo>
                  <a:cubicBezTo>
                    <a:pt x="476" y="980"/>
                    <a:pt x="476" y="982"/>
                    <a:pt x="476" y="984"/>
                  </a:cubicBezTo>
                  <a:cubicBezTo>
                    <a:pt x="476" y="985"/>
                    <a:pt x="476" y="986"/>
                    <a:pt x="476" y="987"/>
                  </a:cubicBezTo>
                  <a:cubicBezTo>
                    <a:pt x="476" y="989"/>
                    <a:pt x="477" y="989"/>
                    <a:pt x="477" y="989"/>
                  </a:cubicBezTo>
                  <a:cubicBezTo>
                    <a:pt x="478" y="990"/>
                    <a:pt x="480" y="994"/>
                    <a:pt x="477" y="993"/>
                  </a:cubicBezTo>
                  <a:cubicBezTo>
                    <a:pt x="476" y="992"/>
                    <a:pt x="476" y="992"/>
                    <a:pt x="474" y="992"/>
                  </a:cubicBezTo>
                  <a:cubicBezTo>
                    <a:pt x="473" y="993"/>
                    <a:pt x="473" y="993"/>
                    <a:pt x="471" y="992"/>
                  </a:cubicBezTo>
                  <a:cubicBezTo>
                    <a:pt x="469" y="991"/>
                    <a:pt x="465" y="989"/>
                    <a:pt x="463" y="991"/>
                  </a:cubicBezTo>
                  <a:cubicBezTo>
                    <a:pt x="463" y="992"/>
                    <a:pt x="463" y="994"/>
                    <a:pt x="462" y="994"/>
                  </a:cubicBezTo>
                  <a:cubicBezTo>
                    <a:pt x="460" y="996"/>
                    <a:pt x="458" y="994"/>
                    <a:pt x="457" y="994"/>
                  </a:cubicBezTo>
                  <a:cubicBezTo>
                    <a:pt x="456" y="994"/>
                    <a:pt x="455" y="994"/>
                    <a:pt x="454" y="995"/>
                  </a:cubicBezTo>
                  <a:cubicBezTo>
                    <a:pt x="453" y="995"/>
                    <a:pt x="452" y="995"/>
                    <a:pt x="451" y="995"/>
                  </a:cubicBezTo>
                  <a:cubicBezTo>
                    <a:pt x="450" y="996"/>
                    <a:pt x="449" y="996"/>
                    <a:pt x="448" y="997"/>
                  </a:cubicBezTo>
                  <a:cubicBezTo>
                    <a:pt x="447" y="997"/>
                    <a:pt x="446" y="997"/>
                    <a:pt x="445" y="997"/>
                  </a:cubicBezTo>
                  <a:cubicBezTo>
                    <a:pt x="443" y="997"/>
                    <a:pt x="441" y="999"/>
                    <a:pt x="440" y="997"/>
                  </a:cubicBezTo>
                  <a:cubicBezTo>
                    <a:pt x="438" y="995"/>
                    <a:pt x="438" y="993"/>
                    <a:pt x="436" y="991"/>
                  </a:cubicBezTo>
                  <a:cubicBezTo>
                    <a:pt x="435" y="990"/>
                    <a:pt x="433" y="990"/>
                    <a:pt x="432" y="988"/>
                  </a:cubicBezTo>
                  <a:cubicBezTo>
                    <a:pt x="430" y="987"/>
                    <a:pt x="430" y="984"/>
                    <a:pt x="428" y="985"/>
                  </a:cubicBezTo>
                  <a:cubicBezTo>
                    <a:pt x="426" y="985"/>
                    <a:pt x="425" y="987"/>
                    <a:pt x="423" y="988"/>
                  </a:cubicBezTo>
                  <a:cubicBezTo>
                    <a:pt x="422" y="988"/>
                    <a:pt x="421" y="988"/>
                    <a:pt x="420" y="988"/>
                  </a:cubicBezTo>
                  <a:cubicBezTo>
                    <a:pt x="419" y="988"/>
                    <a:pt x="418" y="989"/>
                    <a:pt x="417" y="989"/>
                  </a:cubicBezTo>
                  <a:cubicBezTo>
                    <a:pt x="416" y="990"/>
                    <a:pt x="415" y="990"/>
                    <a:pt x="414" y="991"/>
                  </a:cubicBezTo>
                  <a:cubicBezTo>
                    <a:pt x="413" y="991"/>
                    <a:pt x="412" y="992"/>
                    <a:pt x="411" y="992"/>
                  </a:cubicBezTo>
                  <a:cubicBezTo>
                    <a:pt x="409" y="993"/>
                    <a:pt x="407" y="993"/>
                    <a:pt x="405" y="993"/>
                  </a:cubicBezTo>
                  <a:cubicBezTo>
                    <a:pt x="401" y="993"/>
                    <a:pt x="396" y="994"/>
                    <a:pt x="393" y="996"/>
                  </a:cubicBezTo>
                  <a:cubicBezTo>
                    <a:pt x="391" y="997"/>
                    <a:pt x="389" y="997"/>
                    <a:pt x="387" y="997"/>
                  </a:cubicBezTo>
                  <a:cubicBezTo>
                    <a:pt x="385" y="997"/>
                    <a:pt x="383" y="998"/>
                    <a:pt x="380" y="999"/>
                  </a:cubicBezTo>
                  <a:cubicBezTo>
                    <a:pt x="377" y="999"/>
                    <a:pt x="380" y="1001"/>
                    <a:pt x="380" y="1003"/>
                  </a:cubicBezTo>
                  <a:cubicBezTo>
                    <a:pt x="380" y="1004"/>
                    <a:pt x="379" y="1004"/>
                    <a:pt x="380" y="1005"/>
                  </a:cubicBezTo>
                  <a:cubicBezTo>
                    <a:pt x="381" y="1006"/>
                    <a:pt x="382" y="1005"/>
                    <a:pt x="383" y="1005"/>
                  </a:cubicBezTo>
                  <a:cubicBezTo>
                    <a:pt x="385" y="1005"/>
                    <a:pt x="385" y="1005"/>
                    <a:pt x="387" y="1005"/>
                  </a:cubicBezTo>
                  <a:cubicBezTo>
                    <a:pt x="387" y="1005"/>
                    <a:pt x="388" y="1004"/>
                    <a:pt x="389" y="1003"/>
                  </a:cubicBezTo>
                  <a:cubicBezTo>
                    <a:pt x="390" y="1003"/>
                    <a:pt x="390" y="1004"/>
                    <a:pt x="391" y="1005"/>
                  </a:cubicBezTo>
                  <a:cubicBezTo>
                    <a:pt x="391" y="1005"/>
                    <a:pt x="392" y="1005"/>
                    <a:pt x="391" y="1007"/>
                  </a:cubicBezTo>
                  <a:cubicBezTo>
                    <a:pt x="391" y="1007"/>
                    <a:pt x="390" y="1008"/>
                    <a:pt x="389" y="1007"/>
                  </a:cubicBezTo>
                  <a:cubicBezTo>
                    <a:pt x="388" y="1007"/>
                    <a:pt x="388" y="1006"/>
                    <a:pt x="387" y="1006"/>
                  </a:cubicBezTo>
                  <a:cubicBezTo>
                    <a:pt x="386" y="1006"/>
                    <a:pt x="384" y="1007"/>
                    <a:pt x="384" y="1008"/>
                  </a:cubicBezTo>
                  <a:cubicBezTo>
                    <a:pt x="384" y="1009"/>
                    <a:pt x="385" y="1009"/>
                    <a:pt x="385" y="1009"/>
                  </a:cubicBezTo>
                  <a:cubicBezTo>
                    <a:pt x="385" y="1010"/>
                    <a:pt x="385" y="1010"/>
                    <a:pt x="385" y="1011"/>
                  </a:cubicBezTo>
                  <a:cubicBezTo>
                    <a:pt x="385" y="1012"/>
                    <a:pt x="386" y="1013"/>
                    <a:pt x="387" y="1011"/>
                  </a:cubicBezTo>
                  <a:cubicBezTo>
                    <a:pt x="388" y="1010"/>
                    <a:pt x="390" y="1007"/>
                    <a:pt x="391" y="1010"/>
                  </a:cubicBezTo>
                  <a:cubicBezTo>
                    <a:pt x="392" y="1012"/>
                    <a:pt x="392" y="1014"/>
                    <a:pt x="389" y="1014"/>
                  </a:cubicBezTo>
                  <a:cubicBezTo>
                    <a:pt x="388" y="1014"/>
                    <a:pt x="387" y="1013"/>
                    <a:pt x="386" y="1014"/>
                  </a:cubicBezTo>
                  <a:cubicBezTo>
                    <a:pt x="385" y="1014"/>
                    <a:pt x="385" y="1014"/>
                    <a:pt x="384" y="1015"/>
                  </a:cubicBezTo>
                  <a:cubicBezTo>
                    <a:pt x="383" y="1015"/>
                    <a:pt x="381" y="1014"/>
                    <a:pt x="380" y="1015"/>
                  </a:cubicBezTo>
                  <a:cubicBezTo>
                    <a:pt x="379" y="1016"/>
                    <a:pt x="382" y="1017"/>
                    <a:pt x="382" y="1017"/>
                  </a:cubicBezTo>
                  <a:cubicBezTo>
                    <a:pt x="384" y="1018"/>
                    <a:pt x="385" y="1020"/>
                    <a:pt x="386" y="1021"/>
                  </a:cubicBezTo>
                  <a:cubicBezTo>
                    <a:pt x="388" y="1022"/>
                    <a:pt x="390" y="1022"/>
                    <a:pt x="391" y="1024"/>
                  </a:cubicBezTo>
                  <a:cubicBezTo>
                    <a:pt x="391" y="1025"/>
                    <a:pt x="391" y="1025"/>
                    <a:pt x="393" y="1025"/>
                  </a:cubicBezTo>
                  <a:cubicBezTo>
                    <a:pt x="394" y="1025"/>
                    <a:pt x="394" y="1024"/>
                    <a:pt x="395" y="1023"/>
                  </a:cubicBezTo>
                  <a:cubicBezTo>
                    <a:pt x="397" y="1021"/>
                    <a:pt x="398" y="1021"/>
                    <a:pt x="400" y="1022"/>
                  </a:cubicBezTo>
                  <a:cubicBezTo>
                    <a:pt x="402" y="1022"/>
                    <a:pt x="405" y="1022"/>
                    <a:pt x="407" y="1022"/>
                  </a:cubicBezTo>
                  <a:cubicBezTo>
                    <a:pt x="408" y="1022"/>
                    <a:pt x="408" y="1023"/>
                    <a:pt x="409" y="1023"/>
                  </a:cubicBezTo>
                  <a:cubicBezTo>
                    <a:pt x="410" y="1024"/>
                    <a:pt x="411" y="1024"/>
                    <a:pt x="412" y="1024"/>
                  </a:cubicBezTo>
                  <a:cubicBezTo>
                    <a:pt x="415" y="1025"/>
                    <a:pt x="416" y="1027"/>
                    <a:pt x="418" y="1028"/>
                  </a:cubicBezTo>
                  <a:cubicBezTo>
                    <a:pt x="419" y="1030"/>
                    <a:pt x="422" y="1030"/>
                    <a:pt x="423" y="1031"/>
                  </a:cubicBezTo>
                  <a:cubicBezTo>
                    <a:pt x="425" y="1032"/>
                    <a:pt x="426" y="1033"/>
                    <a:pt x="427" y="1036"/>
                  </a:cubicBezTo>
                  <a:cubicBezTo>
                    <a:pt x="428" y="1038"/>
                    <a:pt x="429" y="1034"/>
                    <a:pt x="430" y="1034"/>
                  </a:cubicBezTo>
                  <a:cubicBezTo>
                    <a:pt x="431" y="1033"/>
                    <a:pt x="432" y="1033"/>
                    <a:pt x="433" y="1033"/>
                  </a:cubicBezTo>
                  <a:cubicBezTo>
                    <a:pt x="434" y="1032"/>
                    <a:pt x="435" y="1032"/>
                    <a:pt x="436" y="1033"/>
                  </a:cubicBezTo>
                  <a:cubicBezTo>
                    <a:pt x="438" y="1033"/>
                    <a:pt x="439" y="1035"/>
                    <a:pt x="441" y="1035"/>
                  </a:cubicBezTo>
                  <a:cubicBezTo>
                    <a:pt x="442" y="1036"/>
                    <a:pt x="444" y="1036"/>
                    <a:pt x="446" y="1038"/>
                  </a:cubicBezTo>
                  <a:cubicBezTo>
                    <a:pt x="448" y="1039"/>
                    <a:pt x="445" y="1041"/>
                    <a:pt x="447" y="1043"/>
                  </a:cubicBezTo>
                  <a:cubicBezTo>
                    <a:pt x="447" y="1043"/>
                    <a:pt x="448" y="1044"/>
                    <a:pt x="448" y="1044"/>
                  </a:cubicBezTo>
                  <a:cubicBezTo>
                    <a:pt x="450" y="1047"/>
                    <a:pt x="453" y="1045"/>
                    <a:pt x="455" y="1046"/>
                  </a:cubicBezTo>
                  <a:cubicBezTo>
                    <a:pt x="458" y="1048"/>
                    <a:pt x="453" y="1049"/>
                    <a:pt x="455" y="1050"/>
                  </a:cubicBezTo>
                  <a:cubicBezTo>
                    <a:pt x="455" y="1051"/>
                    <a:pt x="456" y="1051"/>
                    <a:pt x="456" y="1051"/>
                  </a:cubicBezTo>
                  <a:cubicBezTo>
                    <a:pt x="456" y="1051"/>
                    <a:pt x="457" y="1052"/>
                    <a:pt x="457" y="1052"/>
                  </a:cubicBezTo>
                  <a:cubicBezTo>
                    <a:pt x="458" y="1053"/>
                    <a:pt x="459" y="1053"/>
                    <a:pt x="460" y="1053"/>
                  </a:cubicBezTo>
                  <a:cubicBezTo>
                    <a:pt x="461" y="1053"/>
                    <a:pt x="461" y="1054"/>
                    <a:pt x="461" y="1055"/>
                  </a:cubicBezTo>
                  <a:cubicBezTo>
                    <a:pt x="461" y="1056"/>
                    <a:pt x="460" y="1056"/>
                    <a:pt x="460" y="1056"/>
                  </a:cubicBezTo>
                  <a:cubicBezTo>
                    <a:pt x="460" y="1057"/>
                    <a:pt x="460" y="1057"/>
                    <a:pt x="460" y="1058"/>
                  </a:cubicBezTo>
                  <a:cubicBezTo>
                    <a:pt x="459" y="1059"/>
                    <a:pt x="455" y="1059"/>
                    <a:pt x="458" y="1062"/>
                  </a:cubicBezTo>
                  <a:cubicBezTo>
                    <a:pt x="459" y="1062"/>
                    <a:pt x="459" y="1063"/>
                    <a:pt x="460" y="1064"/>
                  </a:cubicBezTo>
                  <a:cubicBezTo>
                    <a:pt x="460" y="1065"/>
                    <a:pt x="460" y="1066"/>
                    <a:pt x="461" y="1066"/>
                  </a:cubicBezTo>
                  <a:cubicBezTo>
                    <a:pt x="463" y="1068"/>
                    <a:pt x="464" y="1068"/>
                    <a:pt x="465" y="1070"/>
                  </a:cubicBezTo>
                  <a:cubicBezTo>
                    <a:pt x="466" y="1072"/>
                    <a:pt x="466" y="1074"/>
                    <a:pt x="468" y="1075"/>
                  </a:cubicBezTo>
                  <a:cubicBezTo>
                    <a:pt x="469" y="1076"/>
                    <a:pt x="470" y="1076"/>
                    <a:pt x="471" y="1077"/>
                  </a:cubicBezTo>
                  <a:cubicBezTo>
                    <a:pt x="472" y="1077"/>
                    <a:pt x="473" y="1078"/>
                    <a:pt x="474" y="1078"/>
                  </a:cubicBezTo>
                  <a:cubicBezTo>
                    <a:pt x="475" y="1078"/>
                    <a:pt x="477" y="1078"/>
                    <a:pt x="478" y="1078"/>
                  </a:cubicBezTo>
                  <a:cubicBezTo>
                    <a:pt x="479" y="1079"/>
                    <a:pt x="479" y="1080"/>
                    <a:pt x="480" y="1080"/>
                  </a:cubicBezTo>
                  <a:cubicBezTo>
                    <a:pt x="482" y="1081"/>
                    <a:pt x="485" y="1080"/>
                    <a:pt x="486" y="1081"/>
                  </a:cubicBezTo>
                  <a:cubicBezTo>
                    <a:pt x="487" y="1082"/>
                    <a:pt x="487" y="1083"/>
                    <a:pt x="486" y="1083"/>
                  </a:cubicBezTo>
                  <a:cubicBezTo>
                    <a:pt x="486" y="1084"/>
                    <a:pt x="486" y="1085"/>
                    <a:pt x="485" y="1086"/>
                  </a:cubicBezTo>
                  <a:cubicBezTo>
                    <a:pt x="485" y="1087"/>
                    <a:pt x="485" y="1088"/>
                    <a:pt x="486" y="1089"/>
                  </a:cubicBezTo>
                  <a:cubicBezTo>
                    <a:pt x="486" y="1090"/>
                    <a:pt x="486" y="1091"/>
                    <a:pt x="487" y="1092"/>
                  </a:cubicBezTo>
                  <a:cubicBezTo>
                    <a:pt x="487" y="1093"/>
                    <a:pt x="488" y="1099"/>
                    <a:pt x="487" y="1100"/>
                  </a:cubicBezTo>
                  <a:cubicBezTo>
                    <a:pt x="485" y="1099"/>
                    <a:pt x="487" y="1096"/>
                    <a:pt x="485" y="1094"/>
                  </a:cubicBezTo>
                  <a:cubicBezTo>
                    <a:pt x="485" y="1094"/>
                    <a:pt x="484" y="1094"/>
                    <a:pt x="483" y="1093"/>
                  </a:cubicBezTo>
                  <a:cubicBezTo>
                    <a:pt x="482" y="1093"/>
                    <a:pt x="482" y="1092"/>
                    <a:pt x="481" y="1092"/>
                  </a:cubicBezTo>
                  <a:cubicBezTo>
                    <a:pt x="480" y="1091"/>
                    <a:pt x="479" y="1091"/>
                    <a:pt x="479" y="1092"/>
                  </a:cubicBezTo>
                  <a:cubicBezTo>
                    <a:pt x="479" y="1093"/>
                    <a:pt x="481" y="1093"/>
                    <a:pt x="481" y="1094"/>
                  </a:cubicBezTo>
                  <a:cubicBezTo>
                    <a:pt x="483" y="1095"/>
                    <a:pt x="483" y="1097"/>
                    <a:pt x="483" y="1099"/>
                  </a:cubicBezTo>
                  <a:cubicBezTo>
                    <a:pt x="484" y="1101"/>
                    <a:pt x="484" y="1102"/>
                    <a:pt x="484" y="1104"/>
                  </a:cubicBezTo>
                  <a:cubicBezTo>
                    <a:pt x="484" y="1105"/>
                    <a:pt x="486" y="1106"/>
                    <a:pt x="487" y="1107"/>
                  </a:cubicBezTo>
                  <a:cubicBezTo>
                    <a:pt x="489" y="1109"/>
                    <a:pt x="487" y="1111"/>
                    <a:pt x="486" y="1113"/>
                  </a:cubicBezTo>
                  <a:cubicBezTo>
                    <a:pt x="486" y="1115"/>
                    <a:pt x="486" y="1117"/>
                    <a:pt x="486" y="1119"/>
                  </a:cubicBezTo>
                  <a:cubicBezTo>
                    <a:pt x="487" y="1122"/>
                    <a:pt x="487" y="1124"/>
                    <a:pt x="487" y="1126"/>
                  </a:cubicBezTo>
                  <a:cubicBezTo>
                    <a:pt x="487" y="1129"/>
                    <a:pt x="487" y="1131"/>
                    <a:pt x="487" y="1133"/>
                  </a:cubicBezTo>
                  <a:cubicBezTo>
                    <a:pt x="487" y="1135"/>
                    <a:pt x="486" y="1136"/>
                    <a:pt x="488" y="1138"/>
                  </a:cubicBezTo>
                  <a:cubicBezTo>
                    <a:pt x="489" y="1138"/>
                    <a:pt x="489" y="1139"/>
                    <a:pt x="489" y="1140"/>
                  </a:cubicBezTo>
                  <a:cubicBezTo>
                    <a:pt x="489" y="1141"/>
                    <a:pt x="490" y="1142"/>
                    <a:pt x="489" y="1143"/>
                  </a:cubicBezTo>
                  <a:cubicBezTo>
                    <a:pt x="489" y="1144"/>
                    <a:pt x="488" y="1144"/>
                    <a:pt x="487" y="1145"/>
                  </a:cubicBezTo>
                  <a:cubicBezTo>
                    <a:pt x="483" y="1147"/>
                    <a:pt x="482" y="1153"/>
                    <a:pt x="482" y="1157"/>
                  </a:cubicBezTo>
                  <a:cubicBezTo>
                    <a:pt x="482" y="1159"/>
                    <a:pt x="481" y="1161"/>
                    <a:pt x="480" y="1162"/>
                  </a:cubicBezTo>
                  <a:cubicBezTo>
                    <a:pt x="480" y="1164"/>
                    <a:pt x="480" y="1165"/>
                    <a:pt x="480" y="1166"/>
                  </a:cubicBezTo>
                  <a:cubicBezTo>
                    <a:pt x="480" y="1168"/>
                    <a:pt x="479" y="1168"/>
                    <a:pt x="478" y="1169"/>
                  </a:cubicBezTo>
                  <a:cubicBezTo>
                    <a:pt x="478" y="1170"/>
                    <a:pt x="478" y="1171"/>
                    <a:pt x="479" y="1172"/>
                  </a:cubicBezTo>
                  <a:cubicBezTo>
                    <a:pt x="479" y="1174"/>
                    <a:pt x="479" y="1177"/>
                    <a:pt x="478" y="1179"/>
                  </a:cubicBezTo>
                  <a:cubicBezTo>
                    <a:pt x="477" y="1181"/>
                    <a:pt x="475" y="1182"/>
                    <a:pt x="474" y="1184"/>
                  </a:cubicBezTo>
                  <a:cubicBezTo>
                    <a:pt x="473" y="1186"/>
                    <a:pt x="472" y="1188"/>
                    <a:pt x="470" y="1189"/>
                  </a:cubicBezTo>
                  <a:cubicBezTo>
                    <a:pt x="466" y="1191"/>
                    <a:pt x="460" y="1188"/>
                    <a:pt x="456" y="1190"/>
                  </a:cubicBezTo>
                  <a:cubicBezTo>
                    <a:pt x="454" y="1191"/>
                    <a:pt x="452" y="1192"/>
                    <a:pt x="450" y="1192"/>
                  </a:cubicBezTo>
                  <a:cubicBezTo>
                    <a:pt x="448" y="1191"/>
                    <a:pt x="446" y="1190"/>
                    <a:pt x="444" y="1189"/>
                  </a:cubicBezTo>
                  <a:cubicBezTo>
                    <a:pt x="442" y="1188"/>
                    <a:pt x="440" y="1187"/>
                    <a:pt x="438" y="1187"/>
                  </a:cubicBezTo>
                  <a:cubicBezTo>
                    <a:pt x="436" y="1187"/>
                    <a:pt x="434" y="1187"/>
                    <a:pt x="432" y="1188"/>
                  </a:cubicBezTo>
                  <a:cubicBezTo>
                    <a:pt x="430" y="1189"/>
                    <a:pt x="428" y="1190"/>
                    <a:pt x="426" y="1189"/>
                  </a:cubicBezTo>
                  <a:cubicBezTo>
                    <a:pt x="425" y="1189"/>
                    <a:pt x="425" y="1188"/>
                    <a:pt x="424" y="1188"/>
                  </a:cubicBezTo>
                  <a:cubicBezTo>
                    <a:pt x="423" y="1187"/>
                    <a:pt x="422" y="1187"/>
                    <a:pt x="421" y="1187"/>
                  </a:cubicBezTo>
                  <a:cubicBezTo>
                    <a:pt x="419" y="1186"/>
                    <a:pt x="418" y="1184"/>
                    <a:pt x="416" y="1184"/>
                  </a:cubicBezTo>
                  <a:cubicBezTo>
                    <a:pt x="411" y="1184"/>
                    <a:pt x="406" y="1184"/>
                    <a:pt x="402" y="1185"/>
                  </a:cubicBezTo>
                  <a:cubicBezTo>
                    <a:pt x="400" y="1186"/>
                    <a:pt x="399" y="1186"/>
                    <a:pt x="396" y="1187"/>
                  </a:cubicBezTo>
                  <a:cubicBezTo>
                    <a:pt x="394" y="1187"/>
                    <a:pt x="392" y="1188"/>
                    <a:pt x="390" y="1188"/>
                  </a:cubicBezTo>
                  <a:cubicBezTo>
                    <a:pt x="385" y="1188"/>
                    <a:pt x="381" y="1187"/>
                    <a:pt x="377" y="1186"/>
                  </a:cubicBezTo>
                  <a:cubicBezTo>
                    <a:pt x="374" y="1185"/>
                    <a:pt x="371" y="1185"/>
                    <a:pt x="368" y="1184"/>
                  </a:cubicBezTo>
                  <a:cubicBezTo>
                    <a:pt x="366" y="1183"/>
                    <a:pt x="364" y="1183"/>
                    <a:pt x="361" y="1183"/>
                  </a:cubicBezTo>
                  <a:cubicBezTo>
                    <a:pt x="359" y="1183"/>
                    <a:pt x="357" y="1182"/>
                    <a:pt x="355" y="1182"/>
                  </a:cubicBezTo>
                  <a:cubicBezTo>
                    <a:pt x="354" y="1182"/>
                    <a:pt x="353" y="1182"/>
                    <a:pt x="352" y="1182"/>
                  </a:cubicBezTo>
                  <a:cubicBezTo>
                    <a:pt x="351" y="1181"/>
                    <a:pt x="350" y="1181"/>
                    <a:pt x="349" y="1180"/>
                  </a:cubicBezTo>
                  <a:cubicBezTo>
                    <a:pt x="348" y="1179"/>
                    <a:pt x="345" y="1179"/>
                    <a:pt x="343" y="1179"/>
                  </a:cubicBezTo>
                  <a:cubicBezTo>
                    <a:pt x="341" y="1180"/>
                    <a:pt x="339" y="1180"/>
                    <a:pt x="337" y="1180"/>
                  </a:cubicBezTo>
                  <a:cubicBezTo>
                    <a:pt x="334" y="1180"/>
                    <a:pt x="332" y="1181"/>
                    <a:pt x="330" y="1182"/>
                  </a:cubicBezTo>
                  <a:cubicBezTo>
                    <a:pt x="328" y="1183"/>
                    <a:pt x="326" y="1182"/>
                    <a:pt x="324" y="1182"/>
                  </a:cubicBezTo>
                  <a:cubicBezTo>
                    <a:pt x="322" y="1183"/>
                    <a:pt x="320" y="1184"/>
                    <a:pt x="318" y="1184"/>
                  </a:cubicBezTo>
                  <a:cubicBezTo>
                    <a:pt x="316" y="1185"/>
                    <a:pt x="314" y="1186"/>
                    <a:pt x="311" y="1185"/>
                  </a:cubicBezTo>
                  <a:cubicBezTo>
                    <a:pt x="311" y="1185"/>
                    <a:pt x="310" y="1185"/>
                    <a:pt x="309" y="1184"/>
                  </a:cubicBezTo>
                  <a:cubicBezTo>
                    <a:pt x="308" y="1183"/>
                    <a:pt x="308" y="1182"/>
                    <a:pt x="307" y="1182"/>
                  </a:cubicBezTo>
                  <a:cubicBezTo>
                    <a:pt x="305" y="1181"/>
                    <a:pt x="304" y="1181"/>
                    <a:pt x="302" y="1179"/>
                  </a:cubicBezTo>
                  <a:cubicBezTo>
                    <a:pt x="301" y="1178"/>
                    <a:pt x="300" y="1177"/>
                    <a:pt x="298" y="1177"/>
                  </a:cubicBezTo>
                  <a:cubicBezTo>
                    <a:pt x="296" y="1177"/>
                    <a:pt x="294" y="1175"/>
                    <a:pt x="292" y="1176"/>
                  </a:cubicBezTo>
                  <a:cubicBezTo>
                    <a:pt x="291" y="1176"/>
                    <a:pt x="288" y="1179"/>
                    <a:pt x="287" y="1178"/>
                  </a:cubicBezTo>
                  <a:cubicBezTo>
                    <a:pt x="287" y="1178"/>
                    <a:pt x="289" y="1172"/>
                    <a:pt x="286" y="1175"/>
                  </a:cubicBezTo>
                  <a:cubicBezTo>
                    <a:pt x="285" y="1176"/>
                    <a:pt x="284" y="1176"/>
                    <a:pt x="283" y="1177"/>
                  </a:cubicBezTo>
                  <a:cubicBezTo>
                    <a:pt x="282" y="1177"/>
                    <a:pt x="281" y="1177"/>
                    <a:pt x="281" y="1178"/>
                  </a:cubicBezTo>
                  <a:cubicBezTo>
                    <a:pt x="280" y="1179"/>
                    <a:pt x="279" y="1180"/>
                    <a:pt x="278" y="1181"/>
                  </a:cubicBezTo>
                  <a:cubicBezTo>
                    <a:pt x="277" y="1182"/>
                    <a:pt x="273" y="1181"/>
                    <a:pt x="273" y="1183"/>
                  </a:cubicBezTo>
                  <a:cubicBezTo>
                    <a:pt x="273" y="1183"/>
                    <a:pt x="276" y="1185"/>
                    <a:pt x="276" y="1185"/>
                  </a:cubicBezTo>
                  <a:cubicBezTo>
                    <a:pt x="277" y="1185"/>
                    <a:pt x="278" y="1185"/>
                    <a:pt x="278" y="1187"/>
                  </a:cubicBezTo>
                  <a:cubicBezTo>
                    <a:pt x="278" y="1188"/>
                    <a:pt x="277" y="1188"/>
                    <a:pt x="276" y="1188"/>
                  </a:cubicBezTo>
                  <a:cubicBezTo>
                    <a:pt x="273" y="1188"/>
                    <a:pt x="272" y="1188"/>
                    <a:pt x="270" y="1189"/>
                  </a:cubicBezTo>
                  <a:cubicBezTo>
                    <a:pt x="269" y="1189"/>
                    <a:pt x="268" y="1190"/>
                    <a:pt x="267" y="1190"/>
                  </a:cubicBezTo>
                  <a:cubicBezTo>
                    <a:pt x="266" y="1190"/>
                    <a:pt x="266" y="1191"/>
                    <a:pt x="265" y="1191"/>
                  </a:cubicBezTo>
                  <a:cubicBezTo>
                    <a:pt x="261" y="1192"/>
                    <a:pt x="257" y="1190"/>
                    <a:pt x="254" y="1193"/>
                  </a:cubicBezTo>
                  <a:cubicBezTo>
                    <a:pt x="253" y="1193"/>
                    <a:pt x="253" y="1194"/>
                    <a:pt x="252" y="1195"/>
                  </a:cubicBezTo>
                  <a:cubicBezTo>
                    <a:pt x="251" y="1197"/>
                    <a:pt x="249" y="1196"/>
                    <a:pt x="248" y="1198"/>
                  </a:cubicBezTo>
                  <a:cubicBezTo>
                    <a:pt x="247" y="1198"/>
                    <a:pt x="247" y="1199"/>
                    <a:pt x="246" y="1200"/>
                  </a:cubicBezTo>
                  <a:cubicBezTo>
                    <a:pt x="246" y="1201"/>
                    <a:pt x="246" y="1202"/>
                    <a:pt x="245" y="1203"/>
                  </a:cubicBezTo>
                  <a:cubicBezTo>
                    <a:pt x="245" y="1205"/>
                    <a:pt x="245" y="1208"/>
                    <a:pt x="247" y="1209"/>
                  </a:cubicBezTo>
                  <a:cubicBezTo>
                    <a:pt x="249" y="1210"/>
                    <a:pt x="250" y="1210"/>
                    <a:pt x="251" y="1211"/>
                  </a:cubicBezTo>
                  <a:cubicBezTo>
                    <a:pt x="251" y="1212"/>
                    <a:pt x="253" y="1214"/>
                    <a:pt x="252" y="1216"/>
                  </a:cubicBezTo>
                  <a:cubicBezTo>
                    <a:pt x="252" y="1217"/>
                    <a:pt x="250" y="1219"/>
                    <a:pt x="253" y="1219"/>
                  </a:cubicBezTo>
                  <a:cubicBezTo>
                    <a:pt x="255" y="1219"/>
                    <a:pt x="256" y="1217"/>
                    <a:pt x="258" y="1216"/>
                  </a:cubicBezTo>
                  <a:cubicBezTo>
                    <a:pt x="259" y="1215"/>
                    <a:pt x="259" y="1215"/>
                    <a:pt x="260" y="1216"/>
                  </a:cubicBezTo>
                  <a:cubicBezTo>
                    <a:pt x="261" y="1217"/>
                    <a:pt x="260" y="1218"/>
                    <a:pt x="259" y="1218"/>
                  </a:cubicBezTo>
                  <a:cubicBezTo>
                    <a:pt x="259" y="1219"/>
                    <a:pt x="258" y="1220"/>
                    <a:pt x="258" y="1220"/>
                  </a:cubicBezTo>
                  <a:cubicBezTo>
                    <a:pt x="257" y="1221"/>
                    <a:pt x="255" y="1221"/>
                    <a:pt x="256" y="1222"/>
                  </a:cubicBezTo>
                  <a:cubicBezTo>
                    <a:pt x="256" y="1222"/>
                    <a:pt x="257" y="1222"/>
                    <a:pt x="257" y="1223"/>
                  </a:cubicBezTo>
                  <a:cubicBezTo>
                    <a:pt x="257" y="1223"/>
                    <a:pt x="257" y="1224"/>
                    <a:pt x="257" y="1224"/>
                  </a:cubicBezTo>
                  <a:cubicBezTo>
                    <a:pt x="258" y="1225"/>
                    <a:pt x="259" y="1224"/>
                    <a:pt x="260" y="1224"/>
                  </a:cubicBezTo>
                  <a:cubicBezTo>
                    <a:pt x="264" y="1225"/>
                    <a:pt x="258" y="1227"/>
                    <a:pt x="258" y="1227"/>
                  </a:cubicBezTo>
                  <a:cubicBezTo>
                    <a:pt x="257" y="1229"/>
                    <a:pt x="258" y="1229"/>
                    <a:pt x="259" y="1230"/>
                  </a:cubicBezTo>
                  <a:cubicBezTo>
                    <a:pt x="260" y="1230"/>
                    <a:pt x="260" y="1231"/>
                    <a:pt x="259" y="1232"/>
                  </a:cubicBezTo>
                  <a:cubicBezTo>
                    <a:pt x="258" y="1233"/>
                    <a:pt x="258" y="1234"/>
                    <a:pt x="258" y="1234"/>
                  </a:cubicBezTo>
                  <a:cubicBezTo>
                    <a:pt x="257" y="1236"/>
                    <a:pt x="257" y="1236"/>
                    <a:pt x="257" y="1237"/>
                  </a:cubicBezTo>
                  <a:cubicBezTo>
                    <a:pt x="257" y="1238"/>
                    <a:pt x="257" y="1240"/>
                    <a:pt x="257" y="1241"/>
                  </a:cubicBezTo>
                  <a:cubicBezTo>
                    <a:pt x="258" y="1243"/>
                    <a:pt x="259" y="1241"/>
                    <a:pt x="261" y="1241"/>
                  </a:cubicBezTo>
                  <a:cubicBezTo>
                    <a:pt x="261" y="1241"/>
                    <a:pt x="261" y="1241"/>
                    <a:pt x="261" y="1241"/>
                  </a:cubicBezTo>
                  <a:cubicBezTo>
                    <a:pt x="260" y="1242"/>
                    <a:pt x="259" y="1242"/>
                    <a:pt x="258" y="1243"/>
                  </a:cubicBezTo>
                  <a:cubicBezTo>
                    <a:pt x="258" y="1244"/>
                    <a:pt x="258" y="1245"/>
                    <a:pt x="258" y="1246"/>
                  </a:cubicBezTo>
                  <a:cubicBezTo>
                    <a:pt x="258" y="1247"/>
                    <a:pt x="258" y="1248"/>
                    <a:pt x="258" y="1249"/>
                  </a:cubicBezTo>
                  <a:cubicBezTo>
                    <a:pt x="258" y="1250"/>
                    <a:pt x="259" y="1251"/>
                    <a:pt x="259" y="1252"/>
                  </a:cubicBezTo>
                  <a:cubicBezTo>
                    <a:pt x="259" y="1253"/>
                    <a:pt x="259" y="1254"/>
                    <a:pt x="259" y="1255"/>
                  </a:cubicBezTo>
                  <a:cubicBezTo>
                    <a:pt x="259" y="1256"/>
                    <a:pt x="260" y="1257"/>
                    <a:pt x="260" y="1258"/>
                  </a:cubicBezTo>
                  <a:cubicBezTo>
                    <a:pt x="261" y="1260"/>
                    <a:pt x="260" y="1262"/>
                    <a:pt x="261" y="1263"/>
                  </a:cubicBezTo>
                  <a:cubicBezTo>
                    <a:pt x="261" y="1265"/>
                    <a:pt x="262" y="1267"/>
                    <a:pt x="263" y="1268"/>
                  </a:cubicBezTo>
                  <a:cubicBezTo>
                    <a:pt x="263" y="1269"/>
                    <a:pt x="264" y="1269"/>
                    <a:pt x="264" y="1269"/>
                  </a:cubicBezTo>
                  <a:cubicBezTo>
                    <a:pt x="266" y="1271"/>
                    <a:pt x="264" y="1272"/>
                    <a:pt x="263" y="1274"/>
                  </a:cubicBezTo>
                  <a:cubicBezTo>
                    <a:pt x="263" y="1276"/>
                    <a:pt x="263" y="1277"/>
                    <a:pt x="263" y="1279"/>
                  </a:cubicBezTo>
                  <a:cubicBezTo>
                    <a:pt x="262" y="1280"/>
                    <a:pt x="261" y="1282"/>
                    <a:pt x="261" y="1283"/>
                  </a:cubicBezTo>
                  <a:cubicBezTo>
                    <a:pt x="262" y="1284"/>
                    <a:pt x="263" y="1283"/>
                    <a:pt x="264" y="1283"/>
                  </a:cubicBezTo>
                  <a:cubicBezTo>
                    <a:pt x="265" y="1283"/>
                    <a:pt x="265" y="1284"/>
                    <a:pt x="264" y="1285"/>
                  </a:cubicBezTo>
                  <a:cubicBezTo>
                    <a:pt x="263" y="1285"/>
                    <a:pt x="263" y="1286"/>
                    <a:pt x="262" y="1286"/>
                  </a:cubicBezTo>
                  <a:cubicBezTo>
                    <a:pt x="261" y="1287"/>
                    <a:pt x="261" y="1288"/>
                    <a:pt x="260" y="1289"/>
                  </a:cubicBezTo>
                  <a:cubicBezTo>
                    <a:pt x="259" y="1290"/>
                    <a:pt x="259" y="1292"/>
                    <a:pt x="258" y="1294"/>
                  </a:cubicBezTo>
                  <a:cubicBezTo>
                    <a:pt x="257" y="1297"/>
                    <a:pt x="258" y="1301"/>
                    <a:pt x="257" y="1305"/>
                  </a:cubicBezTo>
                  <a:cubicBezTo>
                    <a:pt x="256" y="1307"/>
                    <a:pt x="256" y="1309"/>
                    <a:pt x="255" y="1311"/>
                  </a:cubicBezTo>
                  <a:cubicBezTo>
                    <a:pt x="255" y="1314"/>
                    <a:pt x="253" y="1315"/>
                    <a:pt x="252" y="1318"/>
                  </a:cubicBezTo>
                  <a:cubicBezTo>
                    <a:pt x="252" y="1320"/>
                    <a:pt x="252" y="1322"/>
                    <a:pt x="251" y="1324"/>
                  </a:cubicBezTo>
                  <a:cubicBezTo>
                    <a:pt x="250" y="1326"/>
                    <a:pt x="250" y="1328"/>
                    <a:pt x="248" y="1330"/>
                  </a:cubicBezTo>
                  <a:cubicBezTo>
                    <a:pt x="246" y="1331"/>
                    <a:pt x="244" y="1332"/>
                    <a:pt x="244" y="1334"/>
                  </a:cubicBezTo>
                  <a:cubicBezTo>
                    <a:pt x="243" y="1336"/>
                    <a:pt x="243" y="1339"/>
                    <a:pt x="243" y="1341"/>
                  </a:cubicBezTo>
                  <a:cubicBezTo>
                    <a:pt x="242" y="1343"/>
                    <a:pt x="241" y="1344"/>
                    <a:pt x="241" y="1347"/>
                  </a:cubicBezTo>
                  <a:cubicBezTo>
                    <a:pt x="241" y="1349"/>
                    <a:pt x="240" y="1351"/>
                    <a:pt x="241" y="1353"/>
                  </a:cubicBezTo>
                  <a:cubicBezTo>
                    <a:pt x="241" y="1354"/>
                    <a:pt x="243" y="1354"/>
                    <a:pt x="243" y="1354"/>
                  </a:cubicBezTo>
                  <a:cubicBezTo>
                    <a:pt x="245" y="1354"/>
                    <a:pt x="245" y="1355"/>
                    <a:pt x="246" y="1356"/>
                  </a:cubicBezTo>
                  <a:cubicBezTo>
                    <a:pt x="246" y="1357"/>
                    <a:pt x="247" y="1358"/>
                    <a:pt x="248" y="1357"/>
                  </a:cubicBezTo>
                  <a:cubicBezTo>
                    <a:pt x="248" y="1356"/>
                    <a:pt x="248" y="1355"/>
                    <a:pt x="248" y="1354"/>
                  </a:cubicBezTo>
                  <a:cubicBezTo>
                    <a:pt x="248" y="1353"/>
                    <a:pt x="249" y="1353"/>
                    <a:pt x="250" y="1353"/>
                  </a:cubicBezTo>
                  <a:cubicBezTo>
                    <a:pt x="251" y="1352"/>
                    <a:pt x="251" y="1351"/>
                    <a:pt x="251" y="1350"/>
                  </a:cubicBezTo>
                  <a:cubicBezTo>
                    <a:pt x="252" y="1349"/>
                    <a:pt x="254" y="1346"/>
                    <a:pt x="255" y="1349"/>
                  </a:cubicBezTo>
                  <a:cubicBezTo>
                    <a:pt x="255" y="1350"/>
                    <a:pt x="255" y="1352"/>
                    <a:pt x="255" y="1352"/>
                  </a:cubicBezTo>
                  <a:cubicBezTo>
                    <a:pt x="254" y="1353"/>
                    <a:pt x="253" y="1354"/>
                    <a:pt x="253" y="1355"/>
                  </a:cubicBezTo>
                  <a:cubicBezTo>
                    <a:pt x="252" y="1357"/>
                    <a:pt x="250" y="1356"/>
                    <a:pt x="248" y="1358"/>
                  </a:cubicBezTo>
                  <a:cubicBezTo>
                    <a:pt x="247" y="1359"/>
                    <a:pt x="248" y="1360"/>
                    <a:pt x="248" y="1362"/>
                  </a:cubicBezTo>
                  <a:cubicBezTo>
                    <a:pt x="248" y="1363"/>
                    <a:pt x="248" y="1364"/>
                    <a:pt x="248" y="1365"/>
                  </a:cubicBezTo>
                  <a:cubicBezTo>
                    <a:pt x="249" y="1366"/>
                    <a:pt x="250" y="1364"/>
                    <a:pt x="250" y="1364"/>
                  </a:cubicBezTo>
                  <a:cubicBezTo>
                    <a:pt x="251" y="1363"/>
                    <a:pt x="252" y="1362"/>
                    <a:pt x="254" y="1362"/>
                  </a:cubicBezTo>
                  <a:cubicBezTo>
                    <a:pt x="255" y="1362"/>
                    <a:pt x="256" y="1362"/>
                    <a:pt x="257" y="1362"/>
                  </a:cubicBezTo>
                  <a:cubicBezTo>
                    <a:pt x="258" y="1361"/>
                    <a:pt x="259" y="1360"/>
                    <a:pt x="260" y="1360"/>
                  </a:cubicBezTo>
                  <a:cubicBezTo>
                    <a:pt x="262" y="1360"/>
                    <a:pt x="263" y="1361"/>
                    <a:pt x="263" y="1363"/>
                  </a:cubicBezTo>
                  <a:cubicBezTo>
                    <a:pt x="264" y="1366"/>
                    <a:pt x="261" y="1364"/>
                    <a:pt x="259" y="1364"/>
                  </a:cubicBezTo>
                  <a:cubicBezTo>
                    <a:pt x="259" y="1364"/>
                    <a:pt x="257" y="1363"/>
                    <a:pt x="257" y="1363"/>
                  </a:cubicBezTo>
                  <a:cubicBezTo>
                    <a:pt x="256" y="1364"/>
                    <a:pt x="258" y="1365"/>
                    <a:pt x="258" y="1365"/>
                  </a:cubicBezTo>
                  <a:cubicBezTo>
                    <a:pt x="259" y="1366"/>
                    <a:pt x="258" y="1367"/>
                    <a:pt x="258" y="1368"/>
                  </a:cubicBezTo>
                  <a:cubicBezTo>
                    <a:pt x="258" y="1369"/>
                    <a:pt x="259" y="1370"/>
                    <a:pt x="259" y="1371"/>
                  </a:cubicBezTo>
                  <a:cubicBezTo>
                    <a:pt x="260" y="1373"/>
                    <a:pt x="260" y="1373"/>
                    <a:pt x="260" y="1375"/>
                  </a:cubicBezTo>
                  <a:cubicBezTo>
                    <a:pt x="260" y="1376"/>
                    <a:pt x="259" y="1376"/>
                    <a:pt x="259" y="1377"/>
                  </a:cubicBezTo>
                  <a:cubicBezTo>
                    <a:pt x="258" y="1381"/>
                    <a:pt x="259" y="1383"/>
                    <a:pt x="260" y="1387"/>
                  </a:cubicBezTo>
                  <a:cubicBezTo>
                    <a:pt x="261" y="1389"/>
                    <a:pt x="260" y="1391"/>
                    <a:pt x="260" y="1393"/>
                  </a:cubicBezTo>
                  <a:cubicBezTo>
                    <a:pt x="260" y="1396"/>
                    <a:pt x="259" y="1398"/>
                    <a:pt x="259" y="1400"/>
                  </a:cubicBezTo>
                  <a:cubicBezTo>
                    <a:pt x="258" y="1402"/>
                    <a:pt x="258" y="1405"/>
                    <a:pt x="256" y="1408"/>
                  </a:cubicBezTo>
                  <a:cubicBezTo>
                    <a:pt x="256" y="1408"/>
                    <a:pt x="254" y="1411"/>
                    <a:pt x="255" y="1412"/>
                  </a:cubicBezTo>
                  <a:cubicBezTo>
                    <a:pt x="256" y="1412"/>
                    <a:pt x="259" y="1411"/>
                    <a:pt x="260" y="1411"/>
                  </a:cubicBezTo>
                  <a:cubicBezTo>
                    <a:pt x="261" y="1410"/>
                    <a:pt x="263" y="1409"/>
                    <a:pt x="265" y="1409"/>
                  </a:cubicBezTo>
                  <a:cubicBezTo>
                    <a:pt x="267" y="1409"/>
                    <a:pt x="269" y="1408"/>
                    <a:pt x="271" y="1409"/>
                  </a:cubicBezTo>
                  <a:cubicBezTo>
                    <a:pt x="273" y="1410"/>
                    <a:pt x="275" y="1410"/>
                    <a:pt x="277" y="1410"/>
                  </a:cubicBezTo>
                  <a:cubicBezTo>
                    <a:pt x="278" y="1410"/>
                    <a:pt x="279" y="1410"/>
                    <a:pt x="280" y="1410"/>
                  </a:cubicBezTo>
                  <a:cubicBezTo>
                    <a:pt x="281" y="1410"/>
                    <a:pt x="281" y="1411"/>
                    <a:pt x="282" y="1412"/>
                  </a:cubicBezTo>
                  <a:cubicBezTo>
                    <a:pt x="284" y="1413"/>
                    <a:pt x="286" y="1412"/>
                    <a:pt x="288" y="1412"/>
                  </a:cubicBezTo>
                  <a:cubicBezTo>
                    <a:pt x="289" y="1412"/>
                    <a:pt x="290" y="1412"/>
                    <a:pt x="291" y="1412"/>
                  </a:cubicBezTo>
                  <a:cubicBezTo>
                    <a:pt x="292" y="1411"/>
                    <a:pt x="292" y="1410"/>
                    <a:pt x="293" y="1410"/>
                  </a:cubicBezTo>
                  <a:cubicBezTo>
                    <a:pt x="295" y="1409"/>
                    <a:pt x="297" y="1409"/>
                    <a:pt x="299" y="1408"/>
                  </a:cubicBezTo>
                  <a:cubicBezTo>
                    <a:pt x="300" y="1407"/>
                    <a:pt x="300" y="1404"/>
                    <a:pt x="303" y="1405"/>
                  </a:cubicBezTo>
                  <a:cubicBezTo>
                    <a:pt x="304" y="1405"/>
                    <a:pt x="304" y="1405"/>
                    <a:pt x="305" y="1405"/>
                  </a:cubicBezTo>
                  <a:cubicBezTo>
                    <a:pt x="307" y="1405"/>
                    <a:pt x="308" y="1405"/>
                    <a:pt x="309" y="1405"/>
                  </a:cubicBezTo>
                  <a:cubicBezTo>
                    <a:pt x="310" y="1405"/>
                    <a:pt x="311" y="1405"/>
                    <a:pt x="312" y="1405"/>
                  </a:cubicBezTo>
                  <a:cubicBezTo>
                    <a:pt x="313" y="1405"/>
                    <a:pt x="314" y="1405"/>
                    <a:pt x="315" y="1405"/>
                  </a:cubicBezTo>
                  <a:cubicBezTo>
                    <a:pt x="317" y="1406"/>
                    <a:pt x="316" y="1408"/>
                    <a:pt x="318" y="1409"/>
                  </a:cubicBezTo>
                  <a:cubicBezTo>
                    <a:pt x="319" y="1410"/>
                    <a:pt x="321" y="1411"/>
                    <a:pt x="322" y="1412"/>
                  </a:cubicBezTo>
                  <a:cubicBezTo>
                    <a:pt x="323" y="1413"/>
                    <a:pt x="323" y="1414"/>
                    <a:pt x="324" y="1414"/>
                  </a:cubicBezTo>
                  <a:cubicBezTo>
                    <a:pt x="324" y="1415"/>
                    <a:pt x="325" y="1415"/>
                    <a:pt x="326" y="1416"/>
                  </a:cubicBezTo>
                  <a:cubicBezTo>
                    <a:pt x="327" y="1417"/>
                    <a:pt x="327" y="1417"/>
                    <a:pt x="328" y="1418"/>
                  </a:cubicBezTo>
                  <a:cubicBezTo>
                    <a:pt x="329" y="1419"/>
                    <a:pt x="330" y="1419"/>
                    <a:pt x="331" y="1420"/>
                  </a:cubicBezTo>
                  <a:cubicBezTo>
                    <a:pt x="332" y="1421"/>
                    <a:pt x="330" y="1421"/>
                    <a:pt x="330" y="1422"/>
                  </a:cubicBezTo>
                  <a:cubicBezTo>
                    <a:pt x="328" y="1423"/>
                    <a:pt x="329" y="1423"/>
                    <a:pt x="330" y="1424"/>
                  </a:cubicBezTo>
                  <a:cubicBezTo>
                    <a:pt x="331" y="1425"/>
                    <a:pt x="331" y="1425"/>
                    <a:pt x="332" y="1427"/>
                  </a:cubicBezTo>
                  <a:cubicBezTo>
                    <a:pt x="332" y="1428"/>
                    <a:pt x="332" y="1428"/>
                    <a:pt x="334" y="1429"/>
                  </a:cubicBezTo>
                  <a:cubicBezTo>
                    <a:pt x="334" y="1429"/>
                    <a:pt x="335" y="1430"/>
                    <a:pt x="335" y="1431"/>
                  </a:cubicBezTo>
                  <a:cubicBezTo>
                    <a:pt x="336" y="1432"/>
                    <a:pt x="337" y="1433"/>
                    <a:pt x="338" y="1434"/>
                  </a:cubicBezTo>
                  <a:cubicBezTo>
                    <a:pt x="338" y="1435"/>
                    <a:pt x="338" y="1435"/>
                    <a:pt x="339" y="1436"/>
                  </a:cubicBezTo>
                  <a:cubicBezTo>
                    <a:pt x="340" y="1439"/>
                    <a:pt x="341" y="1439"/>
                    <a:pt x="343" y="1441"/>
                  </a:cubicBezTo>
                  <a:cubicBezTo>
                    <a:pt x="345" y="1442"/>
                    <a:pt x="346" y="1444"/>
                    <a:pt x="347" y="1445"/>
                  </a:cubicBezTo>
                  <a:cubicBezTo>
                    <a:pt x="348" y="1445"/>
                    <a:pt x="349" y="1445"/>
                    <a:pt x="350" y="1446"/>
                  </a:cubicBezTo>
                  <a:cubicBezTo>
                    <a:pt x="351" y="1446"/>
                    <a:pt x="352" y="1447"/>
                    <a:pt x="353" y="1447"/>
                  </a:cubicBezTo>
                  <a:cubicBezTo>
                    <a:pt x="354" y="1448"/>
                    <a:pt x="357" y="1447"/>
                    <a:pt x="358" y="1446"/>
                  </a:cubicBezTo>
                  <a:cubicBezTo>
                    <a:pt x="359" y="1445"/>
                    <a:pt x="359" y="1444"/>
                    <a:pt x="360" y="1444"/>
                  </a:cubicBezTo>
                  <a:cubicBezTo>
                    <a:pt x="361" y="1444"/>
                    <a:pt x="362" y="1444"/>
                    <a:pt x="363" y="1443"/>
                  </a:cubicBezTo>
                  <a:cubicBezTo>
                    <a:pt x="365" y="1442"/>
                    <a:pt x="364" y="1440"/>
                    <a:pt x="366" y="1438"/>
                  </a:cubicBezTo>
                  <a:cubicBezTo>
                    <a:pt x="367" y="1436"/>
                    <a:pt x="368" y="1435"/>
                    <a:pt x="371" y="1434"/>
                  </a:cubicBezTo>
                  <a:cubicBezTo>
                    <a:pt x="373" y="1434"/>
                    <a:pt x="374" y="1432"/>
                    <a:pt x="376" y="1431"/>
                  </a:cubicBezTo>
                  <a:cubicBezTo>
                    <a:pt x="378" y="1431"/>
                    <a:pt x="380" y="1430"/>
                    <a:pt x="382" y="1429"/>
                  </a:cubicBezTo>
                  <a:cubicBezTo>
                    <a:pt x="383" y="1428"/>
                    <a:pt x="383" y="1427"/>
                    <a:pt x="384" y="1427"/>
                  </a:cubicBezTo>
                  <a:cubicBezTo>
                    <a:pt x="385" y="1426"/>
                    <a:pt x="386" y="1426"/>
                    <a:pt x="387" y="1425"/>
                  </a:cubicBezTo>
                  <a:cubicBezTo>
                    <a:pt x="389" y="1425"/>
                    <a:pt x="390" y="1423"/>
                    <a:pt x="392" y="1422"/>
                  </a:cubicBezTo>
                  <a:cubicBezTo>
                    <a:pt x="395" y="1422"/>
                    <a:pt x="399" y="1422"/>
                    <a:pt x="403" y="1422"/>
                  </a:cubicBezTo>
                  <a:cubicBezTo>
                    <a:pt x="408" y="1422"/>
                    <a:pt x="413" y="1422"/>
                    <a:pt x="418" y="1422"/>
                  </a:cubicBezTo>
                  <a:cubicBezTo>
                    <a:pt x="420" y="1422"/>
                    <a:pt x="422" y="1421"/>
                    <a:pt x="425" y="1421"/>
                  </a:cubicBezTo>
                  <a:cubicBezTo>
                    <a:pt x="427" y="1421"/>
                    <a:pt x="429" y="1422"/>
                    <a:pt x="431" y="1422"/>
                  </a:cubicBezTo>
                  <a:cubicBezTo>
                    <a:pt x="433" y="1422"/>
                    <a:pt x="435" y="1424"/>
                    <a:pt x="437" y="1424"/>
                  </a:cubicBezTo>
                  <a:cubicBezTo>
                    <a:pt x="438" y="1424"/>
                    <a:pt x="441" y="1424"/>
                    <a:pt x="443" y="1423"/>
                  </a:cubicBezTo>
                  <a:cubicBezTo>
                    <a:pt x="445" y="1422"/>
                    <a:pt x="446" y="1421"/>
                    <a:pt x="448" y="1420"/>
                  </a:cubicBezTo>
                  <a:cubicBezTo>
                    <a:pt x="450" y="1420"/>
                    <a:pt x="452" y="1420"/>
                    <a:pt x="454" y="1421"/>
                  </a:cubicBezTo>
                  <a:cubicBezTo>
                    <a:pt x="455" y="1422"/>
                    <a:pt x="458" y="1423"/>
                    <a:pt x="459" y="1421"/>
                  </a:cubicBezTo>
                  <a:cubicBezTo>
                    <a:pt x="461" y="1420"/>
                    <a:pt x="461" y="1417"/>
                    <a:pt x="462" y="1415"/>
                  </a:cubicBezTo>
                  <a:cubicBezTo>
                    <a:pt x="464" y="1413"/>
                    <a:pt x="465" y="1412"/>
                    <a:pt x="467" y="1410"/>
                  </a:cubicBezTo>
                  <a:cubicBezTo>
                    <a:pt x="469" y="1408"/>
                    <a:pt x="469" y="1406"/>
                    <a:pt x="470" y="1404"/>
                  </a:cubicBezTo>
                  <a:cubicBezTo>
                    <a:pt x="471" y="1402"/>
                    <a:pt x="473" y="1401"/>
                    <a:pt x="474" y="1400"/>
                  </a:cubicBezTo>
                  <a:cubicBezTo>
                    <a:pt x="476" y="1398"/>
                    <a:pt x="478" y="1398"/>
                    <a:pt x="481" y="1398"/>
                  </a:cubicBezTo>
                  <a:cubicBezTo>
                    <a:pt x="483" y="1397"/>
                    <a:pt x="484" y="1397"/>
                    <a:pt x="486" y="1396"/>
                  </a:cubicBezTo>
                  <a:cubicBezTo>
                    <a:pt x="487" y="1395"/>
                    <a:pt x="489" y="1393"/>
                    <a:pt x="491" y="1394"/>
                  </a:cubicBezTo>
                  <a:cubicBezTo>
                    <a:pt x="492" y="1394"/>
                    <a:pt x="492" y="1395"/>
                    <a:pt x="493" y="1395"/>
                  </a:cubicBezTo>
                  <a:cubicBezTo>
                    <a:pt x="494" y="1395"/>
                    <a:pt x="495" y="1395"/>
                    <a:pt x="496" y="1394"/>
                  </a:cubicBezTo>
                  <a:cubicBezTo>
                    <a:pt x="497" y="1394"/>
                    <a:pt x="497" y="1393"/>
                    <a:pt x="498" y="1393"/>
                  </a:cubicBezTo>
                  <a:cubicBezTo>
                    <a:pt x="499" y="1393"/>
                    <a:pt x="500" y="1393"/>
                    <a:pt x="500" y="1393"/>
                  </a:cubicBezTo>
                  <a:cubicBezTo>
                    <a:pt x="500" y="1392"/>
                    <a:pt x="498" y="1391"/>
                    <a:pt x="497" y="1390"/>
                  </a:cubicBezTo>
                  <a:cubicBezTo>
                    <a:pt x="494" y="1387"/>
                    <a:pt x="499" y="1383"/>
                    <a:pt x="500" y="1380"/>
                  </a:cubicBezTo>
                  <a:cubicBezTo>
                    <a:pt x="501" y="1379"/>
                    <a:pt x="501" y="1378"/>
                    <a:pt x="502" y="1377"/>
                  </a:cubicBezTo>
                  <a:cubicBezTo>
                    <a:pt x="503" y="1374"/>
                    <a:pt x="503" y="1372"/>
                    <a:pt x="504" y="1370"/>
                  </a:cubicBezTo>
                  <a:cubicBezTo>
                    <a:pt x="506" y="1368"/>
                    <a:pt x="507" y="1367"/>
                    <a:pt x="509" y="1365"/>
                  </a:cubicBezTo>
                  <a:cubicBezTo>
                    <a:pt x="511" y="1364"/>
                    <a:pt x="513" y="1363"/>
                    <a:pt x="515" y="1361"/>
                  </a:cubicBezTo>
                  <a:cubicBezTo>
                    <a:pt x="517" y="1361"/>
                    <a:pt x="519" y="1360"/>
                    <a:pt x="521" y="1358"/>
                  </a:cubicBezTo>
                  <a:cubicBezTo>
                    <a:pt x="522" y="1356"/>
                    <a:pt x="524" y="1355"/>
                    <a:pt x="526" y="1354"/>
                  </a:cubicBezTo>
                  <a:cubicBezTo>
                    <a:pt x="529" y="1354"/>
                    <a:pt x="528" y="1352"/>
                    <a:pt x="526" y="1351"/>
                  </a:cubicBezTo>
                  <a:cubicBezTo>
                    <a:pt x="525" y="1351"/>
                    <a:pt x="523" y="1349"/>
                    <a:pt x="522" y="1348"/>
                  </a:cubicBezTo>
                  <a:cubicBezTo>
                    <a:pt x="519" y="1346"/>
                    <a:pt x="516" y="1344"/>
                    <a:pt x="515" y="1341"/>
                  </a:cubicBezTo>
                  <a:cubicBezTo>
                    <a:pt x="514" y="1339"/>
                    <a:pt x="514" y="1338"/>
                    <a:pt x="513" y="1337"/>
                  </a:cubicBezTo>
                  <a:cubicBezTo>
                    <a:pt x="512" y="1335"/>
                    <a:pt x="512" y="1333"/>
                    <a:pt x="512" y="1331"/>
                  </a:cubicBezTo>
                  <a:cubicBezTo>
                    <a:pt x="512" y="1329"/>
                    <a:pt x="511" y="1326"/>
                    <a:pt x="512" y="1324"/>
                  </a:cubicBezTo>
                  <a:cubicBezTo>
                    <a:pt x="513" y="1321"/>
                    <a:pt x="515" y="1319"/>
                    <a:pt x="516" y="1317"/>
                  </a:cubicBezTo>
                  <a:cubicBezTo>
                    <a:pt x="519" y="1313"/>
                    <a:pt x="523" y="1310"/>
                    <a:pt x="526" y="1306"/>
                  </a:cubicBezTo>
                  <a:cubicBezTo>
                    <a:pt x="527" y="1304"/>
                    <a:pt x="528" y="1302"/>
                    <a:pt x="529" y="1300"/>
                  </a:cubicBezTo>
                  <a:cubicBezTo>
                    <a:pt x="531" y="1298"/>
                    <a:pt x="533" y="1297"/>
                    <a:pt x="534" y="1296"/>
                  </a:cubicBezTo>
                  <a:cubicBezTo>
                    <a:pt x="537" y="1294"/>
                    <a:pt x="539" y="1289"/>
                    <a:pt x="540" y="1286"/>
                  </a:cubicBezTo>
                  <a:cubicBezTo>
                    <a:pt x="541" y="1284"/>
                    <a:pt x="542" y="1282"/>
                    <a:pt x="543" y="1280"/>
                  </a:cubicBezTo>
                  <a:cubicBezTo>
                    <a:pt x="544" y="1278"/>
                    <a:pt x="546" y="1277"/>
                    <a:pt x="548" y="1276"/>
                  </a:cubicBezTo>
                  <a:cubicBezTo>
                    <a:pt x="548" y="1275"/>
                    <a:pt x="549" y="1274"/>
                    <a:pt x="550" y="1273"/>
                  </a:cubicBezTo>
                  <a:cubicBezTo>
                    <a:pt x="552" y="1272"/>
                    <a:pt x="554" y="1271"/>
                    <a:pt x="557" y="1271"/>
                  </a:cubicBezTo>
                  <a:cubicBezTo>
                    <a:pt x="559" y="1270"/>
                    <a:pt x="562" y="1269"/>
                    <a:pt x="564" y="1269"/>
                  </a:cubicBezTo>
                  <a:cubicBezTo>
                    <a:pt x="566" y="1269"/>
                    <a:pt x="568" y="1268"/>
                    <a:pt x="570" y="1267"/>
                  </a:cubicBezTo>
                  <a:cubicBezTo>
                    <a:pt x="573" y="1267"/>
                    <a:pt x="577" y="1265"/>
                    <a:pt x="580" y="1264"/>
                  </a:cubicBezTo>
                  <a:cubicBezTo>
                    <a:pt x="582" y="1263"/>
                    <a:pt x="584" y="1261"/>
                    <a:pt x="586" y="1259"/>
                  </a:cubicBezTo>
                  <a:cubicBezTo>
                    <a:pt x="588" y="1258"/>
                    <a:pt x="591" y="1257"/>
                    <a:pt x="594" y="1256"/>
                  </a:cubicBezTo>
                  <a:cubicBezTo>
                    <a:pt x="596" y="1255"/>
                    <a:pt x="598" y="1253"/>
                    <a:pt x="601" y="1252"/>
                  </a:cubicBezTo>
                  <a:cubicBezTo>
                    <a:pt x="603" y="1251"/>
                    <a:pt x="606" y="1251"/>
                    <a:pt x="608" y="1250"/>
                  </a:cubicBezTo>
                  <a:cubicBezTo>
                    <a:pt x="610" y="1248"/>
                    <a:pt x="612" y="1247"/>
                    <a:pt x="613" y="1246"/>
                  </a:cubicBezTo>
                  <a:cubicBezTo>
                    <a:pt x="615" y="1244"/>
                    <a:pt x="616" y="1242"/>
                    <a:pt x="616" y="1240"/>
                  </a:cubicBezTo>
                  <a:cubicBezTo>
                    <a:pt x="615" y="1238"/>
                    <a:pt x="614" y="1237"/>
                    <a:pt x="613" y="1235"/>
                  </a:cubicBezTo>
                  <a:cubicBezTo>
                    <a:pt x="612" y="1232"/>
                    <a:pt x="614" y="1231"/>
                    <a:pt x="616" y="1230"/>
                  </a:cubicBezTo>
                  <a:cubicBezTo>
                    <a:pt x="616" y="1229"/>
                    <a:pt x="617" y="1229"/>
                    <a:pt x="618" y="1228"/>
                  </a:cubicBezTo>
                  <a:cubicBezTo>
                    <a:pt x="619" y="1228"/>
                    <a:pt x="620" y="1228"/>
                    <a:pt x="620" y="1227"/>
                  </a:cubicBezTo>
                  <a:cubicBezTo>
                    <a:pt x="619" y="1226"/>
                    <a:pt x="618" y="1226"/>
                    <a:pt x="617" y="1225"/>
                  </a:cubicBezTo>
                  <a:cubicBezTo>
                    <a:pt x="617" y="1225"/>
                    <a:pt x="616" y="1224"/>
                    <a:pt x="616" y="1223"/>
                  </a:cubicBezTo>
                  <a:cubicBezTo>
                    <a:pt x="615" y="1222"/>
                    <a:pt x="616" y="1221"/>
                    <a:pt x="615" y="1220"/>
                  </a:cubicBezTo>
                  <a:cubicBezTo>
                    <a:pt x="615" y="1219"/>
                    <a:pt x="614" y="1219"/>
                    <a:pt x="614" y="1218"/>
                  </a:cubicBezTo>
                  <a:cubicBezTo>
                    <a:pt x="613" y="1216"/>
                    <a:pt x="614" y="1215"/>
                    <a:pt x="613" y="1214"/>
                  </a:cubicBezTo>
                  <a:cubicBezTo>
                    <a:pt x="613" y="1212"/>
                    <a:pt x="612" y="1211"/>
                    <a:pt x="612" y="1210"/>
                  </a:cubicBezTo>
                  <a:cubicBezTo>
                    <a:pt x="611" y="1209"/>
                    <a:pt x="610" y="1208"/>
                    <a:pt x="610" y="1207"/>
                  </a:cubicBezTo>
                  <a:cubicBezTo>
                    <a:pt x="610" y="1205"/>
                    <a:pt x="613" y="1204"/>
                    <a:pt x="614" y="1202"/>
                  </a:cubicBezTo>
                  <a:cubicBezTo>
                    <a:pt x="614" y="1201"/>
                    <a:pt x="615" y="1200"/>
                    <a:pt x="615" y="1199"/>
                  </a:cubicBezTo>
                  <a:cubicBezTo>
                    <a:pt x="616" y="1198"/>
                    <a:pt x="618" y="1195"/>
                    <a:pt x="619" y="1195"/>
                  </a:cubicBezTo>
                  <a:cubicBezTo>
                    <a:pt x="621" y="1194"/>
                    <a:pt x="621" y="1194"/>
                    <a:pt x="622" y="1193"/>
                  </a:cubicBezTo>
                  <a:cubicBezTo>
                    <a:pt x="623" y="1192"/>
                    <a:pt x="624" y="1191"/>
                    <a:pt x="625" y="1191"/>
                  </a:cubicBezTo>
                  <a:cubicBezTo>
                    <a:pt x="627" y="1190"/>
                    <a:pt x="629" y="1190"/>
                    <a:pt x="631" y="1189"/>
                  </a:cubicBezTo>
                  <a:cubicBezTo>
                    <a:pt x="635" y="1187"/>
                    <a:pt x="638" y="1183"/>
                    <a:pt x="643" y="1183"/>
                  </a:cubicBezTo>
                  <a:cubicBezTo>
                    <a:pt x="645" y="1184"/>
                    <a:pt x="647" y="1185"/>
                    <a:pt x="649" y="1186"/>
                  </a:cubicBezTo>
                  <a:cubicBezTo>
                    <a:pt x="652" y="1186"/>
                    <a:pt x="655" y="1186"/>
                    <a:pt x="658" y="1186"/>
                  </a:cubicBezTo>
                  <a:cubicBezTo>
                    <a:pt x="660" y="1186"/>
                    <a:pt x="662" y="1187"/>
                    <a:pt x="664" y="1187"/>
                  </a:cubicBezTo>
                  <a:cubicBezTo>
                    <a:pt x="665" y="1188"/>
                    <a:pt x="666" y="1187"/>
                    <a:pt x="667" y="1188"/>
                  </a:cubicBezTo>
                  <a:cubicBezTo>
                    <a:pt x="668" y="1188"/>
                    <a:pt x="669" y="1189"/>
                    <a:pt x="670" y="1189"/>
                  </a:cubicBezTo>
                  <a:cubicBezTo>
                    <a:pt x="671" y="1190"/>
                    <a:pt x="674" y="1190"/>
                    <a:pt x="676" y="1190"/>
                  </a:cubicBezTo>
                  <a:cubicBezTo>
                    <a:pt x="678" y="1189"/>
                    <a:pt x="679" y="1190"/>
                    <a:pt x="679" y="1193"/>
                  </a:cubicBezTo>
                  <a:cubicBezTo>
                    <a:pt x="678" y="1194"/>
                    <a:pt x="678" y="1194"/>
                    <a:pt x="680" y="1195"/>
                  </a:cubicBezTo>
                  <a:cubicBezTo>
                    <a:pt x="681" y="1195"/>
                    <a:pt x="682" y="1196"/>
                    <a:pt x="683" y="1196"/>
                  </a:cubicBezTo>
                  <a:cubicBezTo>
                    <a:pt x="684" y="1196"/>
                    <a:pt x="685" y="1196"/>
                    <a:pt x="686" y="1196"/>
                  </a:cubicBezTo>
                  <a:cubicBezTo>
                    <a:pt x="688" y="1196"/>
                    <a:pt x="690" y="1197"/>
                    <a:pt x="691" y="1198"/>
                  </a:cubicBezTo>
                  <a:cubicBezTo>
                    <a:pt x="693" y="1200"/>
                    <a:pt x="694" y="1201"/>
                    <a:pt x="697" y="1200"/>
                  </a:cubicBezTo>
                  <a:cubicBezTo>
                    <a:pt x="698" y="1200"/>
                    <a:pt x="699" y="1199"/>
                    <a:pt x="699" y="1199"/>
                  </a:cubicBezTo>
                  <a:cubicBezTo>
                    <a:pt x="700" y="1199"/>
                    <a:pt x="701" y="1200"/>
                    <a:pt x="702" y="1200"/>
                  </a:cubicBezTo>
                  <a:cubicBezTo>
                    <a:pt x="704" y="1201"/>
                    <a:pt x="707" y="1201"/>
                    <a:pt x="708" y="1201"/>
                  </a:cubicBezTo>
                  <a:cubicBezTo>
                    <a:pt x="710" y="1200"/>
                    <a:pt x="712" y="1198"/>
                    <a:pt x="713" y="1197"/>
                  </a:cubicBezTo>
                  <a:cubicBezTo>
                    <a:pt x="715" y="1195"/>
                    <a:pt x="716" y="1194"/>
                    <a:pt x="718" y="1193"/>
                  </a:cubicBezTo>
                  <a:cubicBezTo>
                    <a:pt x="720" y="1192"/>
                    <a:pt x="720" y="1190"/>
                    <a:pt x="722" y="1188"/>
                  </a:cubicBezTo>
                  <a:cubicBezTo>
                    <a:pt x="723" y="1187"/>
                    <a:pt x="725" y="1187"/>
                    <a:pt x="727" y="1185"/>
                  </a:cubicBezTo>
                  <a:cubicBezTo>
                    <a:pt x="727" y="1185"/>
                    <a:pt x="728" y="1184"/>
                    <a:pt x="729" y="1184"/>
                  </a:cubicBezTo>
                  <a:cubicBezTo>
                    <a:pt x="731" y="1183"/>
                    <a:pt x="733" y="1183"/>
                    <a:pt x="734" y="1181"/>
                  </a:cubicBezTo>
                  <a:cubicBezTo>
                    <a:pt x="735" y="1180"/>
                    <a:pt x="735" y="1180"/>
                    <a:pt x="736" y="1179"/>
                  </a:cubicBezTo>
                  <a:cubicBezTo>
                    <a:pt x="737" y="1179"/>
                    <a:pt x="738" y="1179"/>
                    <a:pt x="739" y="1178"/>
                  </a:cubicBezTo>
                  <a:cubicBezTo>
                    <a:pt x="740" y="1177"/>
                    <a:pt x="740" y="1177"/>
                    <a:pt x="741" y="1176"/>
                  </a:cubicBezTo>
                  <a:cubicBezTo>
                    <a:pt x="742" y="1176"/>
                    <a:pt x="742" y="1176"/>
                    <a:pt x="743" y="1175"/>
                  </a:cubicBezTo>
                  <a:cubicBezTo>
                    <a:pt x="744" y="1175"/>
                    <a:pt x="745" y="1174"/>
                    <a:pt x="746" y="1174"/>
                  </a:cubicBezTo>
                  <a:cubicBezTo>
                    <a:pt x="747" y="1173"/>
                    <a:pt x="748" y="1174"/>
                    <a:pt x="749" y="1174"/>
                  </a:cubicBezTo>
                  <a:cubicBezTo>
                    <a:pt x="751" y="1174"/>
                    <a:pt x="752" y="1172"/>
                    <a:pt x="755" y="1172"/>
                  </a:cubicBezTo>
                  <a:cubicBezTo>
                    <a:pt x="756" y="1172"/>
                    <a:pt x="757" y="1172"/>
                    <a:pt x="758" y="1172"/>
                  </a:cubicBezTo>
                  <a:cubicBezTo>
                    <a:pt x="759" y="1171"/>
                    <a:pt x="759" y="1170"/>
                    <a:pt x="760" y="1170"/>
                  </a:cubicBezTo>
                  <a:cubicBezTo>
                    <a:pt x="762" y="1169"/>
                    <a:pt x="763" y="1168"/>
                    <a:pt x="765" y="1167"/>
                  </a:cubicBezTo>
                  <a:cubicBezTo>
                    <a:pt x="766" y="1166"/>
                    <a:pt x="766" y="1165"/>
                    <a:pt x="767" y="1164"/>
                  </a:cubicBezTo>
                  <a:cubicBezTo>
                    <a:pt x="768" y="1162"/>
                    <a:pt x="770" y="1161"/>
                    <a:pt x="771" y="1159"/>
                  </a:cubicBezTo>
                  <a:cubicBezTo>
                    <a:pt x="771" y="1158"/>
                    <a:pt x="772" y="1158"/>
                    <a:pt x="773" y="1157"/>
                  </a:cubicBezTo>
                  <a:cubicBezTo>
                    <a:pt x="774" y="1157"/>
                    <a:pt x="775" y="1156"/>
                    <a:pt x="775" y="1155"/>
                  </a:cubicBezTo>
                  <a:cubicBezTo>
                    <a:pt x="776" y="1154"/>
                    <a:pt x="776" y="1154"/>
                    <a:pt x="777" y="1153"/>
                  </a:cubicBezTo>
                  <a:cubicBezTo>
                    <a:pt x="779" y="1153"/>
                    <a:pt x="782" y="1153"/>
                    <a:pt x="784" y="1153"/>
                  </a:cubicBezTo>
                  <a:cubicBezTo>
                    <a:pt x="786" y="1153"/>
                    <a:pt x="787" y="1155"/>
                    <a:pt x="790" y="1155"/>
                  </a:cubicBezTo>
                  <a:cubicBezTo>
                    <a:pt x="792" y="1156"/>
                    <a:pt x="794" y="1155"/>
                    <a:pt x="796" y="1156"/>
                  </a:cubicBezTo>
                  <a:cubicBezTo>
                    <a:pt x="797" y="1156"/>
                    <a:pt x="798" y="1157"/>
                    <a:pt x="798" y="1158"/>
                  </a:cubicBezTo>
                  <a:cubicBezTo>
                    <a:pt x="799" y="1158"/>
                    <a:pt x="800" y="1158"/>
                    <a:pt x="802" y="1158"/>
                  </a:cubicBezTo>
                  <a:cubicBezTo>
                    <a:pt x="804" y="1159"/>
                    <a:pt x="805" y="1160"/>
                    <a:pt x="807" y="1161"/>
                  </a:cubicBezTo>
                  <a:cubicBezTo>
                    <a:pt x="809" y="1161"/>
                    <a:pt x="811" y="1163"/>
                    <a:pt x="813" y="1163"/>
                  </a:cubicBezTo>
                  <a:cubicBezTo>
                    <a:pt x="814" y="1163"/>
                    <a:pt x="815" y="1163"/>
                    <a:pt x="816" y="1164"/>
                  </a:cubicBezTo>
                  <a:cubicBezTo>
                    <a:pt x="816" y="1164"/>
                    <a:pt x="816" y="1165"/>
                    <a:pt x="817" y="1166"/>
                  </a:cubicBezTo>
                  <a:cubicBezTo>
                    <a:pt x="819" y="1166"/>
                    <a:pt x="820" y="1166"/>
                    <a:pt x="821" y="1167"/>
                  </a:cubicBezTo>
                  <a:cubicBezTo>
                    <a:pt x="822" y="1168"/>
                    <a:pt x="822" y="1169"/>
                    <a:pt x="822" y="1169"/>
                  </a:cubicBezTo>
                  <a:cubicBezTo>
                    <a:pt x="823" y="1169"/>
                    <a:pt x="823" y="1169"/>
                    <a:pt x="824" y="1170"/>
                  </a:cubicBezTo>
                  <a:cubicBezTo>
                    <a:pt x="824" y="1170"/>
                    <a:pt x="824" y="1172"/>
                    <a:pt x="825" y="1172"/>
                  </a:cubicBezTo>
                  <a:cubicBezTo>
                    <a:pt x="826" y="1175"/>
                    <a:pt x="825" y="1176"/>
                    <a:pt x="825" y="1178"/>
                  </a:cubicBezTo>
                  <a:cubicBezTo>
                    <a:pt x="825" y="1179"/>
                    <a:pt x="825" y="1180"/>
                    <a:pt x="825" y="1181"/>
                  </a:cubicBezTo>
                  <a:cubicBezTo>
                    <a:pt x="826" y="1182"/>
                    <a:pt x="827" y="1183"/>
                    <a:pt x="827" y="1184"/>
                  </a:cubicBezTo>
                  <a:cubicBezTo>
                    <a:pt x="827" y="1185"/>
                    <a:pt x="827" y="1185"/>
                    <a:pt x="828" y="1186"/>
                  </a:cubicBezTo>
                  <a:cubicBezTo>
                    <a:pt x="828" y="1188"/>
                    <a:pt x="828" y="1188"/>
                    <a:pt x="829" y="1189"/>
                  </a:cubicBezTo>
                  <a:cubicBezTo>
                    <a:pt x="829" y="1191"/>
                    <a:pt x="829" y="1191"/>
                    <a:pt x="830" y="1192"/>
                  </a:cubicBezTo>
                  <a:cubicBezTo>
                    <a:pt x="831" y="1192"/>
                    <a:pt x="831" y="1193"/>
                    <a:pt x="831" y="1194"/>
                  </a:cubicBezTo>
                  <a:cubicBezTo>
                    <a:pt x="831" y="1195"/>
                    <a:pt x="831" y="1196"/>
                    <a:pt x="832" y="1197"/>
                  </a:cubicBezTo>
                  <a:cubicBezTo>
                    <a:pt x="832" y="1198"/>
                    <a:pt x="832" y="1199"/>
                    <a:pt x="832" y="1200"/>
                  </a:cubicBezTo>
                  <a:cubicBezTo>
                    <a:pt x="833" y="1201"/>
                    <a:pt x="833" y="1201"/>
                    <a:pt x="833" y="1202"/>
                  </a:cubicBezTo>
                  <a:cubicBezTo>
                    <a:pt x="833" y="1203"/>
                    <a:pt x="832" y="1203"/>
                    <a:pt x="832" y="1203"/>
                  </a:cubicBezTo>
                  <a:cubicBezTo>
                    <a:pt x="832" y="1204"/>
                    <a:pt x="832" y="1204"/>
                    <a:pt x="833" y="1204"/>
                  </a:cubicBezTo>
                  <a:cubicBezTo>
                    <a:pt x="833" y="1205"/>
                    <a:pt x="834" y="1206"/>
                    <a:pt x="835" y="1206"/>
                  </a:cubicBezTo>
                  <a:cubicBezTo>
                    <a:pt x="836" y="1206"/>
                    <a:pt x="837" y="1206"/>
                    <a:pt x="838" y="1206"/>
                  </a:cubicBezTo>
                  <a:cubicBezTo>
                    <a:pt x="839" y="1206"/>
                    <a:pt x="839" y="1206"/>
                    <a:pt x="840" y="1207"/>
                  </a:cubicBezTo>
                  <a:cubicBezTo>
                    <a:pt x="842" y="1208"/>
                    <a:pt x="844" y="1211"/>
                    <a:pt x="845" y="1213"/>
                  </a:cubicBezTo>
                  <a:cubicBezTo>
                    <a:pt x="845" y="1214"/>
                    <a:pt x="846" y="1214"/>
                    <a:pt x="847" y="1215"/>
                  </a:cubicBezTo>
                  <a:cubicBezTo>
                    <a:pt x="848" y="1216"/>
                    <a:pt x="848" y="1217"/>
                    <a:pt x="848" y="1218"/>
                  </a:cubicBezTo>
                  <a:cubicBezTo>
                    <a:pt x="849" y="1218"/>
                    <a:pt x="850" y="1218"/>
                    <a:pt x="850" y="1219"/>
                  </a:cubicBezTo>
                  <a:cubicBezTo>
                    <a:pt x="851" y="1220"/>
                    <a:pt x="851" y="1221"/>
                    <a:pt x="851" y="1222"/>
                  </a:cubicBezTo>
                  <a:cubicBezTo>
                    <a:pt x="850" y="1223"/>
                    <a:pt x="850" y="1224"/>
                    <a:pt x="850" y="1224"/>
                  </a:cubicBezTo>
                  <a:cubicBezTo>
                    <a:pt x="851" y="1225"/>
                    <a:pt x="853" y="1224"/>
                    <a:pt x="854" y="1224"/>
                  </a:cubicBezTo>
                  <a:cubicBezTo>
                    <a:pt x="855" y="1224"/>
                    <a:pt x="856" y="1225"/>
                    <a:pt x="858" y="1226"/>
                  </a:cubicBezTo>
                  <a:cubicBezTo>
                    <a:pt x="860" y="1226"/>
                    <a:pt x="861" y="1226"/>
                    <a:pt x="862" y="1227"/>
                  </a:cubicBezTo>
                  <a:cubicBezTo>
                    <a:pt x="863" y="1227"/>
                    <a:pt x="865" y="1228"/>
                    <a:pt x="866" y="1229"/>
                  </a:cubicBezTo>
                  <a:cubicBezTo>
                    <a:pt x="866" y="1230"/>
                    <a:pt x="867" y="1231"/>
                    <a:pt x="868" y="1231"/>
                  </a:cubicBezTo>
                  <a:cubicBezTo>
                    <a:pt x="869" y="1232"/>
                    <a:pt x="870" y="1233"/>
                    <a:pt x="871" y="1234"/>
                  </a:cubicBezTo>
                  <a:cubicBezTo>
                    <a:pt x="872" y="1236"/>
                    <a:pt x="873" y="1237"/>
                    <a:pt x="875" y="1238"/>
                  </a:cubicBezTo>
                  <a:cubicBezTo>
                    <a:pt x="877" y="1239"/>
                    <a:pt x="878" y="1242"/>
                    <a:pt x="880" y="1243"/>
                  </a:cubicBezTo>
                  <a:cubicBezTo>
                    <a:pt x="881" y="1244"/>
                    <a:pt x="883" y="1244"/>
                    <a:pt x="884" y="1246"/>
                  </a:cubicBezTo>
                  <a:cubicBezTo>
                    <a:pt x="885" y="1247"/>
                    <a:pt x="885" y="1247"/>
                    <a:pt x="886" y="1248"/>
                  </a:cubicBezTo>
                  <a:cubicBezTo>
                    <a:pt x="887" y="1249"/>
                    <a:pt x="887" y="1250"/>
                    <a:pt x="888" y="1250"/>
                  </a:cubicBezTo>
                  <a:cubicBezTo>
                    <a:pt x="890" y="1251"/>
                    <a:pt x="892" y="1251"/>
                    <a:pt x="893" y="1253"/>
                  </a:cubicBezTo>
                  <a:cubicBezTo>
                    <a:pt x="894" y="1255"/>
                    <a:pt x="895" y="1256"/>
                    <a:pt x="897" y="1257"/>
                  </a:cubicBezTo>
                  <a:cubicBezTo>
                    <a:pt x="899" y="1258"/>
                    <a:pt x="899" y="1259"/>
                    <a:pt x="901" y="1261"/>
                  </a:cubicBezTo>
                  <a:cubicBezTo>
                    <a:pt x="902" y="1262"/>
                    <a:pt x="904" y="1262"/>
                    <a:pt x="906" y="1263"/>
                  </a:cubicBezTo>
                  <a:cubicBezTo>
                    <a:pt x="908" y="1264"/>
                    <a:pt x="907" y="1266"/>
                    <a:pt x="910" y="1267"/>
                  </a:cubicBezTo>
                  <a:cubicBezTo>
                    <a:pt x="912" y="1268"/>
                    <a:pt x="914" y="1267"/>
                    <a:pt x="916" y="1267"/>
                  </a:cubicBezTo>
                  <a:cubicBezTo>
                    <a:pt x="917" y="1267"/>
                    <a:pt x="918" y="1267"/>
                    <a:pt x="919" y="1267"/>
                  </a:cubicBezTo>
                  <a:cubicBezTo>
                    <a:pt x="920" y="1266"/>
                    <a:pt x="921" y="1266"/>
                    <a:pt x="922" y="1265"/>
                  </a:cubicBezTo>
                  <a:cubicBezTo>
                    <a:pt x="923" y="1265"/>
                    <a:pt x="926" y="1265"/>
                    <a:pt x="927" y="1266"/>
                  </a:cubicBezTo>
                  <a:cubicBezTo>
                    <a:pt x="928" y="1267"/>
                    <a:pt x="928" y="1267"/>
                    <a:pt x="929" y="1268"/>
                  </a:cubicBezTo>
                  <a:cubicBezTo>
                    <a:pt x="930" y="1269"/>
                    <a:pt x="931" y="1269"/>
                    <a:pt x="931" y="1270"/>
                  </a:cubicBezTo>
                  <a:cubicBezTo>
                    <a:pt x="932" y="1270"/>
                    <a:pt x="932" y="1271"/>
                    <a:pt x="933" y="1272"/>
                  </a:cubicBezTo>
                  <a:cubicBezTo>
                    <a:pt x="933" y="1273"/>
                    <a:pt x="934" y="1274"/>
                    <a:pt x="935" y="1274"/>
                  </a:cubicBezTo>
                  <a:cubicBezTo>
                    <a:pt x="937" y="1275"/>
                    <a:pt x="938" y="1277"/>
                    <a:pt x="939" y="1278"/>
                  </a:cubicBezTo>
                  <a:cubicBezTo>
                    <a:pt x="941" y="1279"/>
                    <a:pt x="942" y="1279"/>
                    <a:pt x="944" y="1280"/>
                  </a:cubicBezTo>
                  <a:cubicBezTo>
                    <a:pt x="945" y="1281"/>
                    <a:pt x="947" y="1281"/>
                    <a:pt x="948" y="1283"/>
                  </a:cubicBezTo>
                  <a:cubicBezTo>
                    <a:pt x="950" y="1284"/>
                    <a:pt x="947" y="1285"/>
                    <a:pt x="947" y="1287"/>
                  </a:cubicBezTo>
                  <a:cubicBezTo>
                    <a:pt x="946" y="1287"/>
                    <a:pt x="946" y="1287"/>
                    <a:pt x="946" y="1288"/>
                  </a:cubicBezTo>
                  <a:cubicBezTo>
                    <a:pt x="946" y="1288"/>
                    <a:pt x="945" y="1288"/>
                    <a:pt x="945" y="1289"/>
                  </a:cubicBezTo>
                  <a:cubicBezTo>
                    <a:pt x="945" y="1291"/>
                    <a:pt x="949" y="1288"/>
                    <a:pt x="949" y="1288"/>
                  </a:cubicBezTo>
                  <a:cubicBezTo>
                    <a:pt x="950" y="1287"/>
                    <a:pt x="952" y="1287"/>
                    <a:pt x="953" y="1287"/>
                  </a:cubicBezTo>
                  <a:cubicBezTo>
                    <a:pt x="954" y="1287"/>
                    <a:pt x="955" y="1288"/>
                    <a:pt x="956" y="1288"/>
                  </a:cubicBezTo>
                  <a:cubicBezTo>
                    <a:pt x="957" y="1288"/>
                    <a:pt x="957" y="1287"/>
                    <a:pt x="959" y="1286"/>
                  </a:cubicBezTo>
                  <a:cubicBezTo>
                    <a:pt x="960" y="1286"/>
                    <a:pt x="960" y="1286"/>
                    <a:pt x="961" y="1287"/>
                  </a:cubicBezTo>
                  <a:cubicBezTo>
                    <a:pt x="962" y="1288"/>
                    <a:pt x="961" y="1289"/>
                    <a:pt x="962" y="1289"/>
                  </a:cubicBezTo>
                  <a:cubicBezTo>
                    <a:pt x="964" y="1290"/>
                    <a:pt x="964" y="1291"/>
                    <a:pt x="964" y="1292"/>
                  </a:cubicBezTo>
                  <a:cubicBezTo>
                    <a:pt x="964" y="1293"/>
                    <a:pt x="964" y="1294"/>
                    <a:pt x="964" y="1295"/>
                  </a:cubicBezTo>
                  <a:cubicBezTo>
                    <a:pt x="964" y="1296"/>
                    <a:pt x="966" y="1297"/>
                    <a:pt x="965" y="1298"/>
                  </a:cubicBezTo>
                  <a:cubicBezTo>
                    <a:pt x="965" y="1299"/>
                    <a:pt x="963" y="1299"/>
                    <a:pt x="963" y="1301"/>
                  </a:cubicBezTo>
                  <a:cubicBezTo>
                    <a:pt x="965" y="1301"/>
                    <a:pt x="966" y="1302"/>
                    <a:pt x="967" y="1303"/>
                  </a:cubicBezTo>
                  <a:cubicBezTo>
                    <a:pt x="967" y="1303"/>
                    <a:pt x="968" y="1304"/>
                    <a:pt x="969" y="1305"/>
                  </a:cubicBezTo>
                  <a:cubicBezTo>
                    <a:pt x="970" y="1306"/>
                    <a:pt x="971" y="1306"/>
                    <a:pt x="972" y="1307"/>
                  </a:cubicBezTo>
                  <a:cubicBezTo>
                    <a:pt x="973" y="1308"/>
                    <a:pt x="973" y="1309"/>
                    <a:pt x="974" y="1309"/>
                  </a:cubicBezTo>
                  <a:cubicBezTo>
                    <a:pt x="975" y="1309"/>
                    <a:pt x="976" y="1309"/>
                    <a:pt x="977" y="1309"/>
                  </a:cubicBezTo>
                  <a:cubicBezTo>
                    <a:pt x="978" y="1309"/>
                    <a:pt x="979" y="1309"/>
                    <a:pt x="980" y="1308"/>
                  </a:cubicBezTo>
                  <a:cubicBezTo>
                    <a:pt x="981" y="1308"/>
                    <a:pt x="984" y="1308"/>
                    <a:pt x="986" y="1309"/>
                  </a:cubicBezTo>
                  <a:cubicBezTo>
                    <a:pt x="988" y="1310"/>
                    <a:pt x="987" y="1312"/>
                    <a:pt x="988" y="1314"/>
                  </a:cubicBezTo>
                  <a:cubicBezTo>
                    <a:pt x="989" y="1316"/>
                    <a:pt x="990" y="1317"/>
                    <a:pt x="991" y="1319"/>
                  </a:cubicBezTo>
                  <a:cubicBezTo>
                    <a:pt x="992" y="1321"/>
                    <a:pt x="991" y="1324"/>
                    <a:pt x="992" y="1326"/>
                  </a:cubicBezTo>
                  <a:cubicBezTo>
                    <a:pt x="992" y="1327"/>
                    <a:pt x="994" y="1329"/>
                    <a:pt x="994" y="1331"/>
                  </a:cubicBezTo>
                  <a:cubicBezTo>
                    <a:pt x="995" y="1333"/>
                    <a:pt x="995" y="1335"/>
                    <a:pt x="996" y="1337"/>
                  </a:cubicBezTo>
                  <a:cubicBezTo>
                    <a:pt x="996" y="1339"/>
                    <a:pt x="997" y="1341"/>
                    <a:pt x="998" y="1343"/>
                  </a:cubicBezTo>
                  <a:cubicBezTo>
                    <a:pt x="999" y="1345"/>
                    <a:pt x="1001" y="1346"/>
                    <a:pt x="1002" y="1348"/>
                  </a:cubicBezTo>
                  <a:cubicBezTo>
                    <a:pt x="1002" y="1349"/>
                    <a:pt x="1002" y="1350"/>
                    <a:pt x="1001" y="1351"/>
                  </a:cubicBezTo>
                  <a:cubicBezTo>
                    <a:pt x="1001" y="1352"/>
                    <a:pt x="1000" y="1352"/>
                    <a:pt x="999" y="1352"/>
                  </a:cubicBezTo>
                  <a:cubicBezTo>
                    <a:pt x="998" y="1352"/>
                    <a:pt x="997" y="1353"/>
                    <a:pt x="996" y="1353"/>
                  </a:cubicBezTo>
                  <a:cubicBezTo>
                    <a:pt x="995" y="1354"/>
                    <a:pt x="994" y="1354"/>
                    <a:pt x="993" y="1354"/>
                  </a:cubicBezTo>
                  <a:cubicBezTo>
                    <a:pt x="992" y="1355"/>
                    <a:pt x="991" y="1357"/>
                    <a:pt x="991" y="1358"/>
                  </a:cubicBezTo>
                  <a:cubicBezTo>
                    <a:pt x="994" y="1359"/>
                    <a:pt x="993" y="1362"/>
                    <a:pt x="991" y="1363"/>
                  </a:cubicBezTo>
                  <a:cubicBezTo>
                    <a:pt x="991" y="1364"/>
                    <a:pt x="990" y="1364"/>
                    <a:pt x="989" y="1365"/>
                  </a:cubicBezTo>
                  <a:cubicBezTo>
                    <a:pt x="989" y="1366"/>
                    <a:pt x="989" y="1367"/>
                    <a:pt x="988" y="1368"/>
                  </a:cubicBezTo>
                  <a:cubicBezTo>
                    <a:pt x="986" y="1371"/>
                    <a:pt x="984" y="1374"/>
                    <a:pt x="985" y="1378"/>
                  </a:cubicBezTo>
                  <a:cubicBezTo>
                    <a:pt x="985" y="1379"/>
                    <a:pt x="985" y="1380"/>
                    <a:pt x="986" y="1381"/>
                  </a:cubicBezTo>
                  <a:cubicBezTo>
                    <a:pt x="986" y="1382"/>
                    <a:pt x="988" y="1381"/>
                    <a:pt x="989" y="1381"/>
                  </a:cubicBezTo>
                  <a:cubicBezTo>
                    <a:pt x="990" y="1381"/>
                    <a:pt x="991" y="1382"/>
                    <a:pt x="992" y="1382"/>
                  </a:cubicBezTo>
                  <a:cubicBezTo>
                    <a:pt x="993" y="1383"/>
                    <a:pt x="994" y="1382"/>
                    <a:pt x="995" y="1382"/>
                  </a:cubicBezTo>
                  <a:cubicBezTo>
                    <a:pt x="998" y="1382"/>
                    <a:pt x="999" y="1382"/>
                    <a:pt x="1000" y="1379"/>
                  </a:cubicBezTo>
                  <a:cubicBezTo>
                    <a:pt x="1002" y="1377"/>
                    <a:pt x="1003" y="1376"/>
                    <a:pt x="1004" y="1374"/>
                  </a:cubicBezTo>
                  <a:cubicBezTo>
                    <a:pt x="1006" y="1373"/>
                    <a:pt x="1007" y="1371"/>
                    <a:pt x="1008" y="1369"/>
                  </a:cubicBezTo>
                  <a:cubicBezTo>
                    <a:pt x="1010" y="1368"/>
                    <a:pt x="1010" y="1366"/>
                    <a:pt x="1011" y="1365"/>
                  </a:cubicBezTo>
                  <a:cubicBezTo>
                    <a:pt x="1013" y="1364"/>
                    <a:pt x="1014" y="1361"/>
                    <a:pt x="1013" y="1360"/>
                  </a:cubicBezTo>
                  <a:cubicBezTo>
                    <a:pt x="1013" y="1359"/>
                    <a:pt x="1012" y="1358"/>
                    <a:pt x="1012" y="1357"/>
                  </a:cubicBezTo>
                  <a:cubicBezTo>
                    <a:pt x="1011" y="1356"/>
                    <a:pt x="1012" y="1355"/>
                    <a:pt x="1012" y="1354"/>
                  </a:cubicBezTo>
                  <a:cubicBezTo>
                    <a:pt x="1013" y="1352"/>
                    <a:pt x="1015" y="1351"/>
                    <a:pt x="1016" y="1350"/>
                  </a:cubicBezTo>
                  <a:cubicBezTo>
                    <a:pt x="1017" y="1348"/>
                    <a:pt x="1019" y="1347"/>
                    <a:pt x="1021" y="1347"/>
                  </a:cubicBezTo>
                  <a:cubicBezTo>
                    <a:pt x="1022" y="1347"/>
                    <a:pt x="1023" y="1346"/>
                    <a:pt x="1024" y="1346"/>
                  </a:cubicBezTo>
                  <a:cubicBezTo>
                    <a:pt x="1025" y="1346"/>
                    <a:pt x="1025" y="1347"/>
                    <a:pt x="1026" y="1348"/>
                  </a:cubicBezTo>
                  <a:cubicBezTo>
                    <a:pt x="1028" y="1348"/>
                    <a:pt x="1030" y="1347"/>
                    <a:pt x="1030" y="1345"/>
                  </a:cubicBezTo>
                  <a:cubicBezTo>
                    <a:pt x="1031" y="1342"/>
                    <a:pt x="1031" y="1339"/>
                    <a:pt x="1030" y="1336"/>
                  </a:cubicBezTo>
                  <a:cubicBezTo>
                    <a:pt x="1030" y="1333"/>
                    <a:pt x="1029" y="1330"/>
                    <a:pt x="1027" y="1328"/>
                  </a:cubicBezTo>
                  <a:cubicBezTo>
                    <a:pt x="1024" y="1325"/>
                    <a:pt x="1021" y="1323"/>
                    <a:pt x="1018" y="1322"/>
                  </a:cubicBezTo>
                  <a:cubicBezTo>
                    <a:pt x="1017" y="1321"/>
                    <a:pt x="1016" y="1321"/>
                    <a:pt x="1015" y="1321"/>
                  </a:cubicBezTo>
                  <a:cubicBezTo>
                    <a:pt x="1014" y="1321"/>
                    <a:pt x="1013" y="1321"/>
                    <a:pt x="1012" y="1321"/>
                  </a:cubicBezTo>
                  <a:cubicBezTo>
                    <a:pt x="1010" y="1319"/>
                    <a:pt x="1013" y="1314"/>
                    <a:pt x="1014" y="1312"/>
                  </a:cubicBezTo>
                  <a:cubicBezTo>
                    <a:pt x="1015" y="1310"/>
                    <a:pt x="1015" y="1308"/>
                    <a:pt x="1015" y="1306"/>
                  </a:cubicBezTo>
                  <a:cubicBezTo>
                    <a:pt x="1016" y="1304"/>
                    <a:pt x="1018" y="1302"/>
                    <a:pt x="1019" y="1300"/>
                  </a:cubicBezTo>
                  <a:cubicBezTo>
                    <a:pt x="1019" y="1298"/>
                    <a:pt x="1021" y="1296"/>
                    <a:pt x="1022" y="1295"/>
                  </a:cubicBezTo>
                  <a:cubicBezTo>
                    <a:pt x="1024" y="1294"/>
                    <a:pt x="1025" y="1292"/>
                    <a:pt x="1027" y="1292"/>
                  </a:cubicBezTo>
                  <a:cubicBezTo>
                    <a:pt x="1028" y="1291"/>
                    <a:pt x="1031" y="1290"/>
                    <a:pt x="1032" y="1292"/>
                  </a:cubicBezTo>
                  <a:cubicBezTo>
                    <a:pt x="1033" y="1293"/>
                    <a:pt x="1029" y="1296"/>
                    <a:pt x="1033" y="1296"/>
                  </a:cubicBezTo>
                  <a:cubicBezTo>
                    <a:pt x="1034" y="1296"/>
                    <a:pt x="1035" y="1295"/>
                    <a:pt x="1036" y="1296"/>
                  </a:cubicBezTo>
                  <a:cubicBezTo>
                    <a:pt x="1037" y="1296"/>
                    <a:pt x="1038" y="1297"/>
                    <a:pt x="1039" y="1297"/>
                  </a:cubicBezTo>
                  <a:cubicBezTo>
                    <a:pt x="1041" y="1297"/>
                    <a:pt x="1043" y="1296"/>
                    <a:pt x="1045" y="1298"/>
                  </a:cubicBezTo>
                  <a:cubicBezTo>
                    <a:pt x="1046" y="1299"/>
                    <a:pt x="1048" y="1301"/>
                    <a:pt x="1049" y="1302"/>
                  </a:cubicBezTo>
                  <a:cubicBezTo>
                    <a:pt x="1052" y="1305"/>
                    <a:pt x="1053" y="1309"/>
                    <a:pt x="1057" y="1311"/>
                  </a:cubicBezTo>
                  <a:cubicBezTo>
                    <a:pt x="1058" y="1312"/>
                    <a:pt x="1060" y="1313"/>
                    <a:pt x="1061" y="1314"/>
                  </a:cubicBezTo>
                  <a:cubicBezTo>
                    <a:pt x="1062" y="1315"/>
                    <a:pt x="1064" y="1317"/>
                    <a:pt x="1066" y="1317"/>
                  </a:cubicBezTo>
                  <a:cubicBezTo>
                    <a:pt x="1068" y="1317"/>
                    <a:pt x="1067" y="1314"/>
                    <a:pt x="1068" y="1312"/>
                  </a:cubicBezTo>
                  <a:cubicBezTo>
                    <a:pt x="1068" y="1310"/>
                    <a:pt x="1070" y="1308"/>
                    <a:pt x="1070" y="1306"/>
                  </a:cubicBezTo>
                  <a:cubicBezTo>
                    <a:pt x="1070" y="1305"/>
                    <a:pt x="1070" y="1303"/>
                    <a:pt x="1069" y="1302"/>
                  </a:cubicBezTo>
                  <a:cubicBezTo>
                    <a:pt x="1068" y="1301"/>
                    <a:pt x="1067" y="1300"/>
                    <a:pt x="1066" y="1299"/>
                  </a:cubicBezTo>
                  <a:cubicBezTo>
                    <a:pt x="1066" y="1297"/>
                    <a:pt x="1065" y="1296"/>
                    <a:pt x="1063" y="1295"/>
                  </a:cubicBezTo>
                  <a:cubicBezTo>
                    <a:pt x="1062" y="1294"/>
                    <a:pt x="1060" y="1294"/>
                    <a:pt x="1059" y="1293"/>
                  </a:cubicBezTo>
                  <a:cubicBezTo>
                    <a:pt x="1057" y="1292"/>
                    <a:pt x="1057" y="1290"/>
                    <a:pt x="1056" y="1289"/>
                  </a:cubicBezTo>
                  <a:cubicBezTo>
                    <a:pt x="1055" y="1287"/>
                    <a:pt x="1053" y="1286"/>
                    <a:pt x="1050" y="1285"/>
                  </a:cubicBezTo>
                  <a:cubicBezTo>
                    <a:pt x="1048" y="1285"/>
                    <a:pt x="1046" y="1283"/>
                    <a:pt x="1044" y="1282"/>
                  </a:cubicBezTo>
                  <a:cubicBezTo>
                    <a:pt x="1042" y="1281"/>
                    <a:pt x="1040" y="1279"/>
                    <a:pt x="1038" y="1278"/>
                  </a:cubicBezTo>
                  <a:cubicBezTo>
                    <a:pt x="1036" y="1277"/>
                    <a:pt x="1034" y="1276"/>
                    <a:pt x="1032" y="1276"/>
                  </a:cubicBezTo>
                  <a:cubicBezTo>
                    <a:pt x="1030" y="1275"/>
                    <a:pt x="1029" y="1274"/>
                    <a:pt x="1027" y="1273"/>
                  </a:cubicBezTo>
                  <a:cubicBezTo>
                    <a:pt x="1026" y="1273"/>
                    <a:pt x="1025" y="1271"/>
                    <a:pt x="1023" y="1270"/>
                  </a:cubicBezTo>
                  <a:cubicBezTo>
                    <a:pt x="1021" y="1269"/>
                    <a:pt x="1019" y="1270"/>
                    <a:pt x="1017" y="1269"/>
                  </a:cubicBezTo>
                  <a:cubicBezTo>
                    <a:pt x="1015" y="1268"/>
                    <a:pt x="1013" y="1266"/>
                    <a:pt x="1011" y="1265"/>
                  </a:cubicBezTo>
                  <a:cubicBezTo>
                    <a:pt x="1008" y="1264"/>
                    <a:pt x="1005" y="1263"/>
                    <a:pt x="1002" y="1261"/>
                  </a:cubicBezTo>
                  <a:cubicBezTo>
                    <a:pt x="1001" y="1260"/>
                    <a:pt x="1000" y="1259"/>
                    <a:pt x="999" y="1258"/>
                  </a:cubicBezTo>
                  <a:cubicBezTo>
                    <a:pt x="997" y="1256"/>
                    <a:pt x="994" y="1254"/>
                    <a:pt x="994" y="1252"/>
                  </a:cubicBezTo>
                  <a:cubicBezTo>
                    <a:pt x="995" y="1250"/>
                    <a:pt x="997" y="1251"/>
                    <a:pt x="998" y="1250"/>
                  </a:cubicBezTo>
                  <a:cubicBezTo>
                    <a:pt x="999" y="1249"/>
                    <a:pt x="999" y="1248"/>
                    <a:pt x="1000" y="1248"/>
                  </a:cubicBezTo>
                  <a:cubicBezTo>
                    <a:pt x="1000" y="1247"/>
                    <a:pt x="1001" y="1247"/>
                    <a:pt x="1001" y="1246"/>
                  </a:cubicBezTo>
                  <a:cubicBezTo>
                    <a:pt x="1003" y="1241"/>
                    <a:pt x="999" y="1238"/>
                    <a:pt x="994" y="1238"/>
                  </a:cubicBezTo>
                  <a:cubicBezTo>
                    <a:pt x="992" y="1239"/>
                    <a:pt x="990" y="1239"/>
                    <a:pt x="988" y="1239"/>
                  </a:cubicBezTo>
                  <a:cubicBezTo>
                    <a:pt x="986" y="1240"/>
                    <a:pt x="984" y="1239"/>
                    <a:pt x="982" y="1239"/>
                  </a:cubicBezTo>
                  <a:cubicBezTo>
                    <a:pt x="980" y="1239"/>
                    <a:pt x="978" y="1241"/>
                    <a:pt x="976" y="1241"/>
                  </a:cubicBezTo>
                  <a:cubicBezTo>
                    <a:pt x="975" y="1241"/>
                    <a:pt x="974" y="1240"/>
                    <a:pt x="973" y="1240"/>
                  </a:cubicBezTo>
                  <a:cubicBezTo>
                    <a:pt x="970" y="1240"/>
                    <a:pt x="968" y="1241"/>
                    <a:pt x="966" y="1239"/>
                  </a:cubicBezTo>
                  <a:cubicBezTo>
                    <a:pt x="964" y="1238"/>
                    <a:pt x="962" y="1237"/>
                    <a:pt x="961" y="1237"/>
                  </a:cubicBezTo>
                  <a:cubicBezTo>
                    <a:pt x="960" y="1236"/>
                    <a:pt x="959" y="1236"/>
                    <a:pt x="958" y="1235"/>
                  </a:cubicBezTo>
                  <a:cubicBezTo>
                    <a:pt x="957" y="1235"/>
                    <a:pt x="957" y="1234"/>
                    <a:pt x="957" y="1233"/>
                  </a:cubicBezTo>
                  <a:cubicBezTo>
                    <a:pt x="956" y="1232"/>
                    <a:pt x="954" y="1232"/>
                    <a:pt x="952" y="1231"/>
                  </a:cubicBezTo>
                  <a:cubicBezTo>
                    <a:pt x="951" y="1229"/>
                    <a:pt x="951" y="1227"/>
                    <a:pt x="949" y="1226"/>
                  </a:cubicBezTo>
                  <a:cubicBezTo>
                    <a:pt x="948" y="1225"/>
                    <a:pt x="947" y="1225"/>
                    <a:pt x="946" y="1224"/>
                  </a:cubicBezTo>
                  <a:cubicBezTo>
                    <a:pt x="946" y="1224"/>
                    <a:pt x="945" y="1223"/>
                    <a:pt x="944" y="1222"/>
                  </a:cubicBezTo>
                  <a:cubicBezTo>
                    <a:pt x="944" y="1221"/>
                    <a:pt x="942" y="1221"/>
                    <a:pt x="942" y="1220"/>
                  </a:cubicBezTo>
                  <a:cubicBezTo>
                    <a:pt x="941" y="1218"/>
                    <a:pt x="941" y="1217"/>
                    <a:pt x="940" y="1215"/>
                  </a:cubicBezTo>
                  <a:cubicBezTo>
                    <a:pt x="940" y="1214"/>
                    <a:pt x="939" y="1213"/>
                    <a:pt x="938" y="1212"/>
                  </a:cubicBezTo>
                  <a:cubicBezTo>
                    <a:pt x="936" y="1211"/>
                    <a:pt x="935" y="1209"/>
                    <a:pt x="934" y="1207"/>
                  </a:cubicBezTo>
                  <a:cubicBezTo>
                    <a:pt x="934" y="1206"/>
                    <a:pt x="934" y="1205"/>
                    <a:pt x="933" y="1204"/>
                  </a:cubicBezTo>
                  <a:cubicBezTo>
                    <a:pt x="933" y="1203"/>
                    <a:pt x="933" y="1203"/>
                    <a:pt x="932" y="1202"/>
                  </a:cubicBezTo>
                  <a:cubicBezTo>
                    <a:pt x="931" y="1199"/>
                    <a:pt x="931" y="1198"/>
                    <a:pt x="931" y="1195"/>
                  </a:cubicBezTo>
                  <a:cubicBezTo>
                    <a:pt x="931" y="1192"/>
                    <a:pt x="930" y="1192"/>
                    <a:pt x="928" y="1190"/>
                  </a:cubicBezTo>
                  <a:cubicBezTo>
                    <a:pt x="927" y="1188"/>
                    <a:pt x="927" y="1186"/>
                    <a:pt x="925" y="1185"/>
                  </a:cubicBezTo>
                  <a:cubicBezTo>
                    <a:pt x="924" y="1184"/>
                    <a:pt x="922" y="1183"/>
                    <a:pt x="920" y="1182"/>
                  </a:cubicBezTo>
                  <a:cubicBezTo>
                    <a:pt x="918" y="1181"/>
                    <a:pt x="917" y="1180"/>
                    <a:pt x="916" y="1178"/>
                  </a:cubicBezTo>
                  <a:cubicBezTo>
                    <a:pt x="914" y="1177"/>
                    <a:pt x="913" y="1177"/>
                    <a:pt x="911" y="1175"/>
                  </a:cubicBezTo>
                  <a:cubicBezTo>
                    <a:pt x="909" y="1173"/>
                    <a:pt x="909" y="1173"/>
                    <a:pt x="907" y="1172"/>
                  </a:cubicBezTo>
                  <a:cubicBezTo>
                    <a:pt x="904" y="1171"/>
                    <a:pt x="904" y="1170"/>
                    <a:pt x="902" y="1168"/>
                  </a:cubicBezTo>
                  <a:cubicBezTo>
                    <a:pt x="902" y="1168"/>
                    <a:pt x="901" y="1167"/>
                    <a:pt x="900" y="1167"/>
                  </a:cubicBezTo>
                  <a:cubicBezTo>
                    <a:pt x="899" y="1167"/>
                    <a:pt x="898" y="1166"/>
                    <a:pt x="898" y="1165"/>
                  </a:cubicBezTo>
                  <a:cubicBezTo>
                    <a:pt x="896" y="1164"/>
                    <a:pt x="893" y="1163"/>
                    <a:pt x="892" y="1161"/>
                  </a:cubicBezTo>
                  <a:cubicBezTo>
                    <a:pt x="891" y="1160"/>
                    <a:pt x="890" y="1158"/>
                    <a:pt x="889" y="1157"/>
                  </a:cubicBezTo>
                  <a:cubicBezTo>
                    <a:pt x="888" y="1155"/>
                    <a:pt x="887" y="1154"/>
                    <a:pt x="886" y="1152"/>
                  </a:cubicBezTo>
                  <a:cubicBezTo>
                    <a:pt x="886" y="1150"/>
                    <a:pt x="886" y="1148"/>
                    <a:pt x="886" y="1146"/>
                  </a:cubicBezTo>
                  <a:cubicBezTo>
                    <a:pt x="885" y="1144"/>
                    <a:pt x="885" y="1142"/>
                    <a:pt x="884" y="1140"/>
                  </a:cubicBezTo>
                  <a:cubicBezTo>
                    <a:pt x="884" y="1138"/>
                    <a:pt x="885" y="1135"/>
                    <a:pt x="888" y="1136"/>
                  </a:cubicBezTo>
                  <a:cubicBezTo>
                    <a:pt x="889" y="1137"/>
                    <a:pt x="890" y="1139"/>
                    <a:pt x="891" y="1137"/>
                  </a:cubicBezTo>
                  <a:cubicBezTo>
                    <a:pt x="890" y="1135"/>
                    <a:pt x="890" y="1135"/>
                    <a:pt x="891" y="1134"/>
                  </a:cubicBezTo>
                  <a:cubicBezTo>
                    <a:pt x="893" y="1132"/>
                    <a:pt x="892" y="1129"/>
                    <a:pt x="889" y="1127"/>
                  </a:cubicBezTo>
                  <a:cubicBezTo>
                    <a:pt x="888" y="1126"/>
                    <a:pt x="887" y="1126"/>
                    <a:pt x="887" y="1125"/>
                  </a:cubicBezTo>
                  <a:cubicBezTo>
                    <a:pt x="886" y="1124"/>
                    <a:pt x="886" y="1123"/>
                    <a:pt x="885" y="1122"/>
                  </a:cubicBezTo>
                  <a:cubicBezTo>
                    <a:pt x="884" y="1121"/>
                    <a:pt x="881" y="1120"/>
                    <a:pt x="882" y="1118"/>
                  </a:cubicBezTo>
                  <a:cubicBezTo>
                    <a:pt x="882" y="1117"/>
                    <a:pt x="883" y="1117"/>
                    <a:pt x="884" y="1116"/>
                  </a:cubicBezTo>
                  <a:cubicBezTo>
                    <a:pt x="884" y="1115"/>
                    <a:pt x="885" y="1114"/>
                    <a:pt x="885" y="1113"/>
                  </a:cubicBezTo>
                  <a:cubicBezTo>
                    <a:pt x="886" y="1112"/>
                    <a:pt x="888" y="1110"/>
                    <a:pt x="890" y="1110"/>
                  </a:cubicBezTo>
                  <a:cubicBezTo>
                    <a:pt x="890" y="1111"/>
                    <a:pt x="887" y="1115"/>
                    <a:pt x="890" y="1114"/>
                  </a:cubicBezTo>
                  <a:cubicBezTo>
                    <a:pt x="891" y="1113"/>
                    <a:pt x="892" y="1113"/>
                    <a:pt x="893" y="1113"/>
                  </a:cubicBezTo>
                  <a:cubicBezTo>
                    <a:pt x="894" y="1113"/>
                    <a:pt x="894" y="1113"/>
                    <a:pt x="896" y="1112"/>
                  </a:cubicBezTo>
                  <a:cubicBezTo>
                    <a:pt x="898" y="1111"/>
                    <a:pt x="899" y="1110"/>
                    <a:pt x="901" y="1109"/>
                  </a:cubicBezTo>
                  <a:cubicBezTo>
                    <a:pt x="903" y="1109"/>
                    <a:pt x="905" y="1109"/>
                    <a:pt x="907" y="1108"/>
                  </a:cubicBezTo>
                  <a:cubicBezTo>
                    <a:pt x="908" y="1107"/>
                    <a:pt x="909" y="1106"/>
                    <a:pt x="909" y="1106"/>
                  </a:cubicBezTo>
                  <a:cubicBezTo>
                    <a:pt x="910" y="1105"/>
                    <a:pt x="910" y="1104"/>
                    <a:pt x="910" y="1103"/>
                  </a:cubicBezTo>
                  <a:cubicBezTo>
                    <a:pt x="911" y="1102"/>
                    <a:pt x="912" y="1102"/>
                    <a:pt x="913" y="1101"/>
                  </a:cubicBezTo>
                  <a:cubicBezTo>
                    <a:pt x="914" y="1101"/>
                    <a:pt x="915" y="1102"/>
                    <a:pt x="916" y="1102"/>
                  </a:cubicBezTo>
                  <a:cubicBezTo>
                    <a:pt x="918" y="1103"/>
                    <a:pt x="920" y="1102"/>
                    <a:pt x="922" y="1102"/>
                  </a:cubicBezTo>
                  <a:cubicBezTo>
                    <a:pt x="924" y="1102"/>
                    <a:pt x="925" y="1104"/>
                    <a:pt x="925" y="1106"/>
                  </a:cubicBezTo>
                  <a:cubicBezTo>
                    <a:pt x="926" y="1107"/>
                    <a:pt x="927" y="1107"/>
                    <a:pt x="927" y="1108"/>
                  </a:cubicBezTo>
                  <a:cubicBezTo>
                    <a:pt x="926" y="1108"/>
                    <a:pt x="926" y="1108"/>
                    <a:pt x="925" y="1109"/>
                  </a:cubicBezTo>
                  <a:cubicBezTo>
                    <a:pt x="925" y="1110"/>
                    <a:pt x="925" y="1110"/>
                    <a:pt x="924" y="1110"/>
                  </a:cubicBezTo>
                  <a:cubicBezTo>
                    <a:pt x="924" y="1111"/>
                    <a:pt x="923" y="1111"/>
                    <a:pt x="923" y="1111"/>
                  </a:cubicBezTo>
                  <a:cubicBezTo>
                    <a:pt x="923" y="1111"/>
                    <a:pt x="923" y="1112"/>
                    <a:pt x="923" y="1112"/>
                  </a:cubicBezTo>
                  <a:cubicBezTo>
                    <a:pt x="923" y="1112"/>
                    <a:pt x="923" y="1113"/>
                    <a:pt x="923" y="1113"/>
                  </a:cubicBezTo>
                  <a:cubicBezTo>
                    <a:pt x="923" y="1113"/>
                    <a:pt x="923" y="1113"/>
                    <a:pt x="923" y="1113"/>
                  </a:cubicBezTo>
                  <a:cubicBezTo>
                    <a:pt x="922" y="1114"/>
                    <a:pt x="922" y="1114"/>
                    <a:pt x="922" y="1116"/>
                  </a:cubicBezTo>
                  <a:cubicBezTo>
                    <a:pt x="923" y="1117"/>
                    <a:pt x="923" y="1118"/>
                    <a:pt x="923" y="1119"/>
                  </a:cubicBezTo>
                  <a:cubicBezTo>
                    <a:pt x="923" y="1121"/>
                    <a:pt x="923" y="1120"/>
                    <a:pt x="924" y="1121"/>
                  </a:cubicBezTo>
                  <a:cubicBezTo>
                    <a:pt x="925" y="1123"/>
                    <a:pt x="923" y="1126"/>
                    <a:pt x="924" y="1128"/>
                  </a:cubicBezTo>
                  <a:cubicBezTo>
                    <a:pt x="925" y="1128"/>
                    <a:pt x="926" y="1129"/>
                    <a:pt x="926" y="1129"/>
                  </a:cubicBezTo>
                  <a:cubicBezTo>
                    <a:pt x="927" y="1130"/>
                    <a:pt x="927" y="1131"/>
                    <a:pt x="928" y="1131"/>
                  </a:cubicBezTo>
                  <a:cubicBezTo>
                    <a:pt x="929" y="1132"/>
                    <a:pt x="930" y="1132"/>
                    <a:pt x="930" y="1133"/>
                  </a:cubicBezTo>
                  <a:cubicBezTo>
                    <a:pt x="931" y="1134"/>
                    <a:pt x="931" y="1135"/>
                    <a:pt x="931" y="1136"/>
                  </a:cubicBezTo>
                  <a:cubicBezTo>
                    <a:pt x="932" y="1139"/>
                    <a:pt x="934" y="1138"/>
                    <a:pt x="935" y="1135"/>
                  </a:cubicBezTo>
                  <a:cubicBezTo>
                    <a:pt x="935" y="1133"/>
                    <a:pt x="935" y="1131"/>
                    <a:pt x="936" y="1130"/>
                  </a:cubicBezTo>
                  <a:cubicBezTo>
                    <a:pt x="937" y="1129"/>
                    <a:pt x="938" y="1129"/>
                    <a:pt x="939" y="1129"/>
                  </a:cubicBezTo>
                  <a:cubicBezTo>
                    <a:pt x="940" y="1129"/>
                    <a:pt x="941" y="1130"/>
                    <a:pt x="942" y="1128"/>
                  </a:cubicBezTo>
                  <a:cubicBezTo>
                    <a:pt x="942" y="1127"/>
                    <a:pt x="942" y="1126"/>
                    <a:pt x="942" y="1125"/>
                  </a:cubicBezTo>
                  <a:cubicBezTo>
                    <a:pt x="942" y="1124"/>
                    <a:pt x="943" y="1124"/>
                    <a:pt x="944" y="1123"/>
                  </a:cubicBezTo>
                  <a:cubicBezTo>
                    <a:pt x="944" y="1121"/>
                    <a:pt x="943" y="1119"/>
                    <a:pt x="946" y="1118"/>
                  </a:cubicBezTo>
                  <a:cubicBezTo>
                    <a:pt x="947" y="1118"/>
                    <a:pt x="948" y="1118"/>
                    <a:pt x="949" y="1119"/>
                  </a:cubicBezTo>
                  <a:cubicBezTo>
                    <a:pt x="950" y="1119"/>
                    <a:pt x="950" y="1121"/>
                    <a:pt x="951" y="1121"/>
                  </a:cubicBezTo>
                  <a:cubicBezTo>
                    <a:pt x="952" y="1122"/>
                    <a:pt x="953" y="1122"/>
                    <a:pt x="954" y="1123"/>
                  </a:cubicBezTo>
                  <a:cubicBezTo>
                    <a:pt x="955" y="1124"/>
                    <a:pt x="955" y="1124"/>
                    <a:pt x="956" y="1125"/>
                  </a:cubicBezTo>
                  <a:cubicBezTo>
                    <a:pt x="957" y="1125"/>
                    <a:pt x="958" y="1125"/>
                    <a:pt x="959" y="1126"/>
                  </a:cubicBezTo>
                  <a:cubicBezTo>
                    <a:pt x="960" y="1127"/>
                    <a:pt x="962" y="1128"/>
                    <a:pt x="963" y="1130"/>
                  </a:cubicBezTo>
                  <a:cubicBezTo>
                    <a:pt x="963" y="1132"/>
                    <a:pt x="962" y="1134"/>
                    <a:pt x="963" y="1136"/>
                  </a:cubicBezTo>
                  <a:cubicBezTo>
                    <a:pt x="963" y="1137"/>
                    <a:pt x="964" y="1138"/>
                    <a:pt x="964" y="1139"/>
                  </a:cubicBezTo>
                  <a:cubicBezTo>
                    <a:pt x="965" y="1140"/>
                    <a:pt x="965" y="1141"/>
                    <a:pt x="965" y="1142"/>
                  </a:cubicBezTo>
                  <a:cubicBezTo>
                    <a:pt x="965" y="1144"/>
                    <a:pt x="967" y="1145"/>
                    <a:pt x="968" y="1147"/>
                  </a:cubicBezTo>
                  <a:cubicBezTo>
                    <a:pt x="968" y="1149"/>
                    <a:pt x="970" y="1150"/>
                    <a:pt x="972" y="1151"/>
                  </a:cubicBezTo>
                  <a:cubicBezTo>
                    <a:pt x="973" y="1152"/>
                    <a:pt x="974" y="1154"/>
                    <a:pt x="976" y="1154"/>
                  </a:cubicBezTo>
                  <a:cubicBezTo>
                    <a:pt x="977" y="1155"/>
                    <a:pt x="979" y="1155"/>
                    <a:pt x="979" y="1157"/>
                  </a:cubicBezTo>
                  <a:cubicBezTo>
                    <a:pt x="980" y="1159"/>
                    <a:pt x="977" y="1157"/>
                    <a:pt x="976" y="1156"/>
                  </a:cubicBezTo>
                  <a:cubicBezTo>
                    <a:pt x="976" y="1156"/>
                    <a:pt x="975" y="1156"/>
                    <a:pt x="974" y="1156"/>
                  </a:cubicBezTo>
                  <a:cubicBezTo>
                    <a:pt x="973" y="1156"/>
                    <a:pt x="973" y="1155"/>
                    <a:pt x="973" y="1155"/>
                  </a:cubicBezTo>
                  <a:cubicBezTo>
                    <a:pt x="971" y="1155"/>
                    <a:pt x="972" y="1155"/>
                    <a:pt x="971" y="1156"/>
                  </a:cubicBezTo>
                  <a:cubicBezTo>
                    <a:pt x="970" y="1156"/>
                    <a:pt x="970" y="1156"/>
                    <a:pt x="969" y="1157"/>
                  </a:cubicBezTo>
                  <a:cubicBezTo>
                    <a:pt x="968" y="1158"/>
                    <a:pt x="971" y="1158"/>
                    <a:pt x="972" y="1159"/>
                  </a:cubicBezTo>
                  <a:cubicBezTo>
                    <a:pt x="973" y="1160"/>
                    <a:pt x="973" y="1162"/>
                    <a:pt x="974" y="1164"/>
                  </a:cubicBezTo>
                  <a:cubicBezTo>
                    <a:pt x="975" y="1165"/>
                    <a:pt x="976" y="1165"/>
                    <a:pt x="977" y="1167"/>
                  </a:cubicBezTo>
                  <a:cubicBezTo>
                    <a:pt x="978" y="1167"/>
                    <a:pt x="978" y="1168"/>
                    <a:pt x="979" y="1169"/>
                  </a:cubicBezTo>
                  <a:cubicBezTo>
                    <a:pt x="980" y="1170"/>
                    <a:pt x="981" y="1169"/>
                    <a:pt x="982" y="1170"/>
                  </a:cubicBezTo>
                  <a:cubicBezTo>
                    <a:pt x="983" y="1171"/>
                    <a:pt x="983" y="1172"/>
                    <a:pt x="984" y="1173"/>
                  </a:cubicBezTo>
                  <a:cubicBezTo>
                    <a:pt x="985" y="1173"/>
                    <a:pt x="986" y="1173"/>
                    <a:pt x="987" y="1174"/>
                  </a:cubicBezTo>
                  <a:cubicBezTo>
                    <a:pt x="988" y="1174"/>
                    <a:pt x="989" y="1174"/>
                    <a:pt x="990" y="1175"/>
                  </a:cubicBezTo>
                  <a:cubicBezTo>
                    <a:pt x="991" y="1175"/>
                    <a:pt x="991" y="1176"/>
                    <a:pt x="992" y="1176"/>
                  </a:cubicBezTo>
                  <a:cubicBezTo>
                    <a:pt x="992" y="1177"/>
                    <a:pt x="992" y="1178"/>
                    <a:pt x="993" y="1178"/>
                  </a:cubicBezTo>
                  <a:cubicBezTo>
                    <a:pt x="993" y="1178"/>
                    <a:pt x="994" y="1178"/>
                    <a:pt x="994" y="1179"/>
                  </a:cubicBezTo>
                  <a:cubicBezTo>
                    <a:pt x="996" y="1180"/>
                    <a:pt x="994" y="1182"/>
                    <a:pt x="997" y="1183"/>
                  </a:cubicBezTo>
                  <a:cubicBezTo>
                    <a:pt x="999" y="1184"/>
                    <a:pt x="1001" y="1183"/>
                    <a:pt x="1003" y="1183"/>
                  </a:cubicBezTo>
                  <a:cubicBezTo>
                    <a:pt x="1005" y="1183"/>
                    <a:pt x="1008" y="1183"/>
                    <a:pt x="1010" y="1183"/>
                  </a:cubicBezTo>
                  <a:cubicBezTo>
                    <a:pt x="1011" y="1184"/>
                    <a:pt x="1011" y="1184"/>
                    <a:pt x="1012" y="1185"/>
                  </a:cubicBezTo>
                  <a:cubicBezTo>
                    <a:pt x="1013" y="1186"/>
                    <a:pt x="1014" y="1185"/>
                    <a:pt x="1015" y="1186"/>
                  </a:cubicBezTo>
                  <a:cubicBezTo>
                    <a:pt x="1016" y="1186"/>
                    <a:pt x="1016" y="1187"/>
                    <a:pt x="1017" y="1188"/>
                  </a:cubicBezTo>
                  <a:cubicBezTo>
                    <a:pt x="1017" y="1188"/>
                    <a:pt x="1018" y="1188"/>
                    <a:pt x="1019" y="1189"/>
                  </a:cubicBezTo>
                  <a:cubicBezTo>
                    <a:pt x="1020" y="1190"/>
                    <a:pt x="1019" y="1191"/>
                    <a:pt x="1020" y="1191"/>
                  </a:cubicBezTo>
                  <a:cubicBezTo>
                    <a:pt x="1021" y="1192"/>
                    <a:pt x="1023" y="1191"/>
                    <a:pt x="1023" y="1192"/>
                  </a:cubicBezTo>
                  <a:cubicBezTo>
                    <a:pt x="1025" y="1192"/>
                    <a:pt x="1025" y="1193"/>
                    <a:pt x="1026" y="1194"/>
                  </a:cubicBezTo>
                  <a:cubicBezTo>
                    <a:pt x="1027" y="1195"/>
                    <a:pt x="1027" y="1194"/>
                    <a:pt x="1028" y="1195"/>
                  </a:cubicBezTo>
                  <a:cubicBezTo>
                    <a:pt x="1029" y="1196"/>
                    <a:pt x="1029" y="1197"/>
                    <a:pt x="1030" y="1197"/>
                  </a:cubicBezTo>
                  <a:cubicBezTo>
                    <a:pt x="1031" y="1198"/>
                    <a:pt x="1032" y="1198"/>
                    <a:pt x="1033" y="1198"/>
                  </a:cubicBezTo>
                  <a:cubicBezTo>
                    <a:pt x="1034" y="1198"/>
                    <a:pt x="1035" y="1199"/>
                    <a:pt x="1035" y="1200"/>
                  </a:cubicBezTo>
                  <a:cubicBezTo>
                    <a:pt x="1036" y="1200"/>
                    <a:pt x="1037" y="1200"/>
                    <a:pt x="1038" y="1201"/>
                  </a:cubicBezTo>
                  <a:cubicBezTo>
                    <a:pt x="1039" y="1202"/>
                    <a:pt x="1040" y="1203"/>
                    <a:pt x="1041" y="1204"/>
                  </a:cubicBezTo>
                  <a:cubicBezTo>
                    <a:pt x="1041" y="1205"/>
                    <a:pt x="1042" y="1205"/>
                    <a:pt x="1043" y="1206"/>
                  </a:cubicBezTo>
                  <a:cubicBezTo>
                    <a:pt x="1044" y="1207"/>
                    <a:pt x="1046" y="1208"/>
                    <a:pt x="1047" y="1209"/>
                  </a:cubicBezTo>
                  <a:cubicBezTo>
                    <a:pt x="1047" y="1210"/>
                    <a:pt x="1047" y="1211"/>
                    <a:pt x="1048" y="1211"/>
                  </a:cubicBezTo>
                  <a:cubicBezTo>
                    <a:pt x="1049" y="1212"/>
                    <a:pt x="1049" y="1212"/>
                    <a:pt x="1050" y="1212"/>
                  </a:cubicBezTo>
                  <a:cubicBezTo>
                    <a:pt x="1051" y="1213"/>
                    <a:pt x="1051" y="1214"/>
                    <a:pt x="1052" y="1215"/>
                  </a:cubicBezTo>
                  <a:cubicBezTo>
                    <a:pt x="1053" y="1215"/>
                    <a:pt x="1054" y="1215"/>
                    <a:pt x="1055" y="1215"/>
                  </a:cubicBezTo>
                  <a:cubicBezTo>
                    <a:pt x="1056" y="1216"/>
                    <a:pt x="1057" y="1217"/>
                    <a:pt x="1059" y="1217"/>
                  </a:cubicBezTo>
                  <a:cubicBezTo>
                    <a:pt x="1060" y="1217"/>
                    <a:pt x="1062" y="1218"/>
                    <a:pt x="1063" y="1218"/>
                  </a:cubicBezTo>
                  <a:cubicBezTo>
                    <a:pt x="1065" y="1220"/>
                    <a:pt x="1067" y="1220"/>
                    <a:pt x="1069" y="1222"/>
                  </a:cubicBezTo>
                  <a:cubicBezTo>
                    <a:pt x="1070" y="1223"/>
                    <a:pt x="1071" y="1225"/>
                    <a:pt x="1073" y="1225"/>
                  </a:cubicBezTo>
                  <a:cubicBezTo>
                    <a:pt x="1073" y="1224"/>
                    <a:pt x="1071" y="1222"/>
                    <a:pt x="1072" y="1222"/>
                  </a:cubicBezTo>
                  <a:cubicBezTo>
                    <a:pt x="1073" y="1222"/>
                    <a:pt x="1074" y="1224"/>
                    <a:pt x="1075" y="1222"/>
                  </a:cubicBezTo>
                  <a:cubicBezTo>
                    <a:pt x="1075" y="1222"/>
                    <a:pt x="1075" y="1220"/>
                    <a:pt x="1076" y="1220"/>
                  </a:cubicBezTo>
                  <a:cubicBezTo>
                    <a:pt x="1077" y="1220"/>
                    <a:pt x="1077" y="1222"/>
                    <a:pt x="1077" y="1222"/>
                  </a:cubicBezTo>
                  <a:cubicBezTo>
                    <a:pt x="1077" y="1224"/>
                    <a:pt x="1075" y="1223"/>
                    <a:pt x="1074" y="1224"/>
                  </a:cubicBezTo>
                  <a:cubicBezTo>
                    <a:pt x="1073" y="1224"/>
                    <a:pt x="1074" y="1226"/>
                    <a:pt x="1074" y="1227"/>
                  </a:cubicBezTo>
                  <a:cubicBezTo>
                    <a:pt x="1075" y="1227"/>
                    <a:pt x="1076" y="1229"/>
                    <a:pt x="1077" y="1229"/>
                  </a:cubicBezTo>
                  <a:cubicBezTo>
                    <a:pt x="1078" y="1230"/>
                    <a:pt x="1080" y="1230"/>
                    <a:pt x="1080" y="1231"/>
                  </a:cubicBezTo>
                  <a:cubicBezTo>
                    <a:pt x="1081" y="1232"/>
                    <a:pt x="1083" y="1235"/>
                    <a:pt x="1084" y="1236"/>
                  </a:cubicBezTo>
                  <a:cubicBezTo>
                    <a:pt x="1085" y="1236"/>
                    <a:pt x="1086" y="1236"/>
                    <a:pt x="1087" y="1237"/>
                  </a:cubicBezTo>
                  <a:cubicBezTo>
                    <a:pt x="1088" y="1238"/>
                    <a:pt x="1087" y="1240"/>
                    <a:pt x="1089" y="1241"/>
                  </a:cubicBezTo>
                  <a:cubicBezTo>
                    <a:pt x="1090" y="1241"/>
                    <a:pt x="1091" y="1240"/>
                    <a:pt x="1092" y="1241"/>
                  </a:cubicBezTo>
                  <a:cubicBezTo>
                    <a:pt x="1093" y="1242"/>
                    <a:pt x="1094" y="1244"/>
                    <a:pt x="1096" y="1244"/>
                  </a:cubicBezTo>
                  <a:cubicBezTo>
                    <a:pt x="1097" y="1244"/>
                    <a:pt x="1097" y="1243"/>
                    <a:pt x="1098" y="1244"/>
                  </a:cubicBezTo>
                  <a:cubicBezTo>
                    <a:pt x="1099" y="1244"/>
                    <a:pt x="1099" y="1245"/>
                    <a:pt x="1099" y="1246"/>
                  </a:cubicBezTo>
                  <a:cubicBezTo>
                    <a:pt x="1100" y="1247"/>
                    <a:pt x="1101" y="1247"/>
                    <a:pt x="1101" y="1248"/>
                  </a:cubicBezTo>
                  <a:cubicBezTo>
                    <a:pt x="1101" y="1249"/>
                    <a:pt x="1102" y="1253"/>
                    <a:pt x="1100" y="1254"/>
                  </a:cubicBezTo>
                  <a:cubicBezTo>
                    <a:pt x="1099" y="1254"/>
                    <a:pt x="1098" y="1254"/>
                    <a:pt x="1097" y="1255"/>
                  </a:cubicBezTo>
                  <a:cubicBezTo>
                    <a:pt x="1097" y="1255"/>
                    <a:pt x="1097" y="1256"/>
                    <a:pt x="1097" y="1257"/>
                  </a:cubicBezTo>
                  <a:cubicBezTo>
                    <a:pt x="1096" y="1259"/>
                    <a:pt x="1095" y="1260"/>
                    <a:pt x="1096" y="1262"/>
                  </a:cubicBezTo>
                  <a:cubicBezTo>
                    <a:pt x="1097" y="1262"/>
                    <a:pt x="1098" y="1262"/>
                    <a:pt x="1099" y="1263"/>
                  </a:cubicBezTo>
                  <a:cubicBezTo>
                    <a:pt x="1099" y="1264"/>
                    <a:pt x="1099" y="1264"/>
                    <a:pt x="1099" y="1265"/>
                  </a:cubicBezTo>
                  <a:cubicBezTo>
                    <a:pt x="1099" y="1268"/>
                    <a:pt x="1098" y="1270"/>
                    <a:pt x="1098" y="1272"/>
                  </a:cubicBezTo>
                  <a:cubicBezTo>
                    <a:pt x="1097" y="1274"/>
                    <a:pt x="1098" y="1277"/>
                    <a:pt x="1096" y="1279"/>
                  </a:cubicBezTo>
                  <a:cubicBezTo>
                    <a:pt x="1096" y="1280"/>
                    <a:pt x="1095" y="1280"/>
                    <a:pt x="1095" y="1281"/>
                  </a:cubicBezTo>
                  <a:cubicBezTo>
                    <a:pt x="1095" y="1282"/>
                    <a:pt x="1095" y="1283"/>
                    <a:pt x="1095" y="1284"/>
                  </a:cubicBezTo>
                  <a:cubicBezTo>
                    <a:pt x="1094" y="1285"/>
                    <a:pt x="1093" y="1285"/>
                    <a:pt x="1093" y="1286"/>
                  </a:cubicBezTo>
                  <a:cubicBezTo>
                    <a:pt x="1093" y="1288"/>
                    <a:pt x="1094" y="1287"/>
                    <a:pt x="1094" y="1288"/>
                  </a:cubicBezTo>
                  <a:cubicBezTo>
                    <a:pt x="1095" y="1289"/>
                    <a:pt x="1094" y="1291"/>
                    <a:pt x="1095" y="1292"/>
                  </a:cubicBezTo>
                  <a:cubicBezTo>
                    <a:pt x="1095" y="1293"/>
                    <a:pt x="1096" y="1293"/>
                    <a:pt x="1096" y="1294"/>
                  </a:cubicBezTo>
                  <a:cubicBezTo>
                    <a:pt x="1096" y="1295"/>
                    <a:pt x="1096" y="1296"/>
                    <a:pt x="1095" y="1296"/>
                  </a:cubicBezTo>
                  <a:cubicBezTo>
                    <a:pt x="1094" y="1296"/>
                    <a:pt x="1095" y="1295"/>
                    <a:pt x="1094" y="1294"/>
                  </a:cubicBezTo>
                  <a:cubicBezTo>
                    <a:pt x="1093" y="1293"/>
                    <a:pt x="1093" y="1296"/>
                    <a:pt x="1094" y="1297"/>
                  </a:cubicBezTo>
                  <a:cubicBezTo>
                    <a:pt x="1094" y="1297"/>
                    <a:pt x="1095" y="1299"/>
                    <a:pt x="1096" y="1299"/>
                  </a:cubicBezTo>
                  <a:cubicBezTo>
                    <a:pt x="1096" y="1300"/>
                    <a:pt x="1098" y="1300"/>
                    <a:pt x="1098" y="1301"/>
                  </a:cubicBezTo>
                  <a:cubicBezTo>
                    <a:pt x="1099" y="1301"/>
                    <a:pt x="1100" y="1302"/>
                    <a:pt x="1101" y="1303"/>
                  </a:cubicBezTo>
                  <a:cubicBezTo>
                    <a:pt x="1102" y="1303"/>
                    <a:pt x="1103" y="1304"/>
                    <a:pt x="1104" y="1305"/>
                  </a:cubicBezTo>
                  <a:cubicBezTo>
                    <a:pt x="1104" y="1305"/>
                    <a:pt x="1105" y="1305"/>
                    <a:pt x="1106" y="1306"/>
                  </a:cubicBezTo>
                  <a:cubicBezTo>
                    <a:pt x="1108" y="1306"/>
                    <a:pt x="1108" y="1307"/>
                    <a:pt x="1109" y="1308"/>
                  </a:cubicBezTo>
                  <a:cubicBezTo>
                    <a:pt x="1110" y="1309"/>
                    <a:pt x="1111" y="1309"/>
                    <a:pt x="1111" y="1310"/>
                  </a:cubicBezTo>
                  <a:cubicBezTo>
                    <a:pt x="1111" y="1312"/>
                    <a:pt x="1110" y="1312"/>
                    <a:pt x="1111" y="1313"/>
                  </a:cubicBezTo>
                  <a:cubicBezTo>
                    <a:pt x="1112" y="1314"/>
                    <a:pt x="1112" y="1314"/>
                    <a:pt x="1112" y="1315"/>
                  </a:cubicBezTo>
                  <a:cubicBezTo>
                    <a:pt x="1113" y="1316"/>
                    <a:pt x="1113" y="1317"/>
                    <a:pt x="1114" y="1318"/>
                  </a:cubicBezTo>
                  <a:cubicBezTo>
                    <a:pt x="1114" y="1319"/>
                    <a:pt x="1114" y="1319"/>
                    <a:pt x="1115" y="1320"/>
                  </a:cubicBezTo>
                  <a:cubicBezTo>
                    <a:pt x="1115" y="1321"/>
                    <a:pt x="1116" y="1321"/>
                    <a:pt x="1116" y="1322"/>
                  </a:cubicBezTo>
                  <a:cubicBezTo>
                    <a:pt x="1116" y="1323"/>
                    <a:pt x="1116" y="1324"/>
                    <a:pt x="1117" y="1325"/>
                  </a:cubicBezTo>
                  <a:cubicBezTo>
                    <a:pt x="1118" y="1326"/>
                    <a:pt x="1118" y="1326"/>
                    <a:pt x="1119" y="1327"/>
                  </a:cubicBezTo>
                  <a:cubicBezTo>
                    <a:pt x="1119" y="1328"/>
                    <a:pt x="1120" y="1330"/>
                    <a:pt x="1121" y="1331"/>
                  </a:cubicBezTo>
                  <a:cubicBezTo>
                    <a:pt x="1122" y="1332"/>
                    <a:pt x="1123" y="1331"/>
                    <a:pt x="1123" y="1333"/>
                  </a:cubicBezTo>
                  <a:cubicBezTo>
                    <a:pt x="1123" y="1336"/>
                    <a:pt x="1125" y="1334"/>
                    <a:pt x="1127" y="1336"/>
                  </a:cubicBezTo>
                  <a:cubicBezTo>
                    <a:pt x="1128" y="1336"/>
                    <a:pt x="1128" y="1337"/>
                    <a:pt x="1129" y="1338"/>
                  </a:cubicBezTo>
                  <a:cubicBezTo>
                    <a:pt x="1130" y="1338"/>
                    <a:pt x="1131" y="1338"/>
                    <a:pt x="1131" y="1339"/>
                  </a:cubicBezTo>
                  <a:cubicBezTo>
                    <a:pt x="1132" y="1340"/>
                    <a:pt x="1133" y="1341"/>
                    <a:pt x="1133" y="1342"/>
                  </a:cubicBezTo>
                  <a:cubicBezTo>
                    <a:pt x="1134" y="1342"/>
                    <a:pt x="1134" y="1343"/>
                    <a:pt x="1135" y="1344"/>
                  </a:cubicBezTo>
                  <a:cubicBezTo>
                    <a:pt x="1135" y="1345"/>
                    <a:pt x="1136" y="1345"/>
                    <a:pt x="1137" y="1344"/>
                  </a:cubicBezTo>
                  <a:cubicBezTo>
                    <a:pt x="1137" y="1343"/>
                    <a:pt x="1137" y="1343"/>
                    <a:pt x="1137" y="1342"/>
                  </a:cubicBezTo>
                  <a:cubicBezTo>
                    <a:pt x="1138" y="1341"/>
                    <a:pt x="1138" y="1340"/>
                    <a:pt x="1139" y="1340"/>
                  </a:cubicBezTo>
                  <a:cubicBezTo>
                    <a:pt x="1141" y="1339"/>
                    <a:pt x="1140" y="1341"/>
                    <a:pt x="1141" y="1341"/>
                  </a:cubicBezTo>
                  <a:cubicBezTo>
                    <a:pt x="1143" y="1343"/>
                    <a:pt x="1145" y="1340"/>
                    <a:pt x="1146" y="1343"/>
                  </a:cubicBezTo>
                  <a:cubicBezTo>
                    <a:pt x="1146" y="1343"/>
                    <a:pt x="1147" y="1345"/>
                    <a:pt x="1147" y="1345"/>
                  </a:cubicBezTo>
                  <a:cubicBezTo>
                    <a:pt x="1147" y="1346"/>
                    <a:pt x="1147" y="1348"/>
                    <a:pt x="1146" y="1348"/>
                  </a:cubicBezTo>
                  <a:cubicBezTo>
                    <a:pt x="1145" y="1349"/>
                    <a:pt x="1145" y="1347"/>
                    <a:pt x="1145" y="1347"/>
                  </a:cubicBezTo>
                  <a:cubicBezTo>
                    <a:pt x="1144" y="1346"/>
                    <a:pt x="1143" y="1346"/>
                    <a:pt x="1142" y="1346"/>
                  </a:cubicBezTo>
                  <a:cubicBezTo>
                    <a:pt x="1141" y="1346"/>
                    <a:pt x="1140" y="1345"/>
                    <a:pt x="1139" y="1346"/>
                  </a:cubicBezTo>
                  <a:cubicBezTo>
                    <a:pt x="1138" y="1346"/>
                    <a:pt x="1137" y="1347"/>
                    <a:pt x="1136" y="1347"/>
                  </a:cubicBezTo>
                  <a:cubicBezTo>
                    <a:pt x="1135" y="1348"/>
                    <a:pt x="1137" y="1349"/>
                    <a:pt x="1136" y="1350"/>
                  </a:cubicBezTo>
                  <a:cubicBezTo>
                    <a:pt x="1135" y="1350"/>
                    <a:pt x="1134" y="1350"/>
                    <a:pt x="1133" y="1350"/>
                  </a:cubicBezTo>
                  <a:cubicBezTo>
                    <a:pt x="1133" y="1351"/>
                    <a:pt x="1132" y="1352"/>
                    <a:pt x="1132" y="1353"/>
                  </a:cubicBezTo>
                  <a:cubicBezTo>
                    <a:pt x="1131" y="1353"/>
                    <a:pt x="1131" y="1354"/>
                    <a:pt x="1131" y="1355"/>
                  </a:cubicBezTo>
                  <a:cubicBezTo>
                    <a:pt x="1131" y="1356"/>
                    <a:pt x="1131" y="1356"/>
                    <a:pt x="1131" y="1357"/>
                  </a:cubicBezTo>
                  <a:cubicBezTo>
                    <a:pt x="1131" y="1357"/>
                    <a:pt x="1130" y="1357"/>
                    <a:pt x="1130" y="1358"/>
                  </a:cubicBezTo>
                  <a:cubicBezTo>
                    <a:pt x="1130" y="1359"/>
                    <a:pt x="1131" y="1359"/>
                    <a:pt x="1132" y="1359"/>
                  </a:cubicBezTo>
                  <a:cubicBezTo>
                    <a:pt x="1133" y="1359"/>
                    <a:pt x="1133" y="1358"/>
                    <a:pt x="1134" y="1357"/>
                  </a:cubicBezTo>
                  <a:cubicBezTo>
                    <a:pt x="1135" y="1357"/>
                    <a:pt x="1136" y="1357"/>
                    <a:pt x="1136" y="1355"/>
                  </a:cubicBezTo>
                  <a:cubicBezTo>
                    <a:pt x="1136" y="1354"/>
                    <a:pt x="1135" y="1354"/>
                    <a:pt x="1135" y="1353"/>
                  </a:cubicBezTo>
                  <a:cubicBezTo>
                    <a:pt x="1134" y="1352"/>
                    <a:pt x="1135" y="1351"/>
                    <a:pt x="1136" y="1352"/>
                  </a:cubicBezTo>
                  <a:cubicBezTo>
                    <a:pt x="1137" y="1352"/>
                    <a:pt x="1137" y="1353"/>
                    <a:pt x="1138" y="1354"/>
                  </a:cubicBezTo>
                  <a:cubicBezTo>
                    <a:pt x="1139" y="1354"/>
                    <a:pt x="1140" y="1354"/>
                    <a:pt x="1140" y="1355"/>
                  </a:cubicBezTo>
                  <a:cubicBezTo>
                    <a:pt x="1141" y="1356"/>
                    <a:pt x="1141" y="1357"/>
                    <a:pt x="1142" y="1358"/>
                  </a:cubicBezTo>
                  <a:cubicBezTo>
                    <a:pt x="1142" y="1359"/>
                    <a:pt x="1143" y="1359"/>
                    <a:pt x="1144" y="1360"/>
                  </a:cubicBezTo>
                  <a:cubicBezTo>
                    <a:pt x="1145" y="1360"/>
                    <a:pt x="1145" y="1362"/>
                    <a:pt x="1145" y="1363"/>
                  </a:cubicBezTo>
                  <a:cubicBezTo>
                    <a:pt x="1145" y="1364"/>
                    <a:pt x="1146" y="1366"/>
                    <a:pt x="1147" y="1367"/>
                  </a:cubicBezTo>
                  <a:cubicBezTo>
                    <a:pt x="1148" y="1367"/>
                    <a:pt x="1149" y="1367"/>
                    <a:pt x="1149" y="1366"/>
                  </a:cubicBezTo>
                  <a:cubicBezTo>
                    <a:pt x="1150" y="1365"/>
                    <a:pt x="1150" y="1365"/>
                    <a:pt x="1151" y="1365"/>
                  </a:cubicBezTo>
                  <a:cubicBezTo>
                    <a:pt x="1153" y="1365"/>
                    <a:pt x="1153" y="1365"/>
                    <a:pt x="1154" y="1364"/>
                  </a:cubicBezTo>
                  <a:cubicBezTo>
                    <a:pt x="1154" y="1363"/>
                    <a:pt x="1154" y="1362"/>
                    <a:pt x="1156" y="1363"/>
                  </a:cubicBezTo>
                  <a:cubicBezTo>
                    <a:pt x="1157" y="1364"/>
                    <a:pt x="1156" y="1365"/>
                    <a:pt x="1156" y="1366"/>
                  </a:cubicBezTo>
                  <a:cubicBezTo>
                    <a:pt x="1157" y="1367"/>
                    <a:pt x="1158" y="1367"/>
                    <a:pt x="1159" y="1368"/>
                  </a:cubicBezTo>
                  <a:cubicBezTo>
                    <a:pt x="1160" y="1369"/>
                    <a:pt x="1159" y="1369"/>
                    <a:pt x="1161" y="1368"/>
                  </a:cubicBezTo>
                  <a:cubicBezTo>
                    <a:pt x="1163" y="1366"/>
                    <a:pt x="1166" y="1368"/>
                    <a:pt x="1168" y="1367"/>
                  </a:cubicBezTo>
                  <a:cubicBezTo>
                    <a:pt x="1170" y="1365"/>
                    <a:pt x="1171" y="1366"/>
                    <a:pt x="1173" y="1367"/>
                  </a:cubicBezTo>
                  <a:cubicBezTo>
                    <a:pt x="1176" y="1367"/>
                    <a:pt x="1177" y="1366"/>
                    <a:pt x="1179" y="1366"/>
                  </a:cubicBezTo>
                  <a:cubicBezTo>
                    <a:pt x="1182" y="1366"/>
                    <a:pt x="1183" y="1366"/>
                    <a:pt x="1185" y="1366"/>
                  </a:cubicBezTo>
                  <a:cubicBezTo>
                    <a:pt x="1187" y="1366"/>
                    <a:pt x="1188" y="1365"/>
                    <a:pt x="1190" y="1366"/>
                  </a:cubicBezTo>
                  <a:cubicBezTo>
                    <a:pt x="1190" y="1366"/>
                    <a:pt x="1190" y="1367"/>
                    <a:pt x="1191" y="1367"/>
                  </a:cubicBezTo>
                  <a:cubicBezTo>
                    <a:pt x="1191" y="1367"/>
                    <a:pt x="1192" y="1368"/>
                    <a:pt x="1193" y="1367"/>
                  </a:cubicBezTo>
                  <a:cubicBezTo>
                    <a:pt x="1194" y="1367"/>
                    <a:pt x="1194" y="1367"/>
                    <a:pt x="1195" y="1367"/>
                  </a:cubicBezTo>
                  <a:cubicBezTo>
                    <a:pt x="1196" y="1367"/>
                    <a:pt x="1196" y="1368"/>
                    <a:pt x="1197" y="1368"/>
                  </a:cubicBezTo>
                  <a:cubicBezTo>
                    <a:pt x="1197" y="1369"/>
                    <a:pt x="1198" y="1369"/>
                    <a:pt x="1199" y="1369"/>
                  </a:cubicBezTo>
                  <a:cubicBezTo>
                    <a:pt x="1199" y="1369"/>
                    <a:pt x="1200" y="1370"/>
                    <a:pt x="1200" y="1371"/>
                  </a:cubicBezTo>
                  <a:cubicBezTo>
                    <a:pt x="1201" y="1371"/>
                    <a:pt x="1203" y="1371"/>
                    <a:pt x="1203" y="1371"/>
                  </a:cubicBezTo>
                  <a:cubicBezTo>
                    <a:pt x="1204" y="1371"/>
                    <a:pt x="1205" y="1372"/>
                    <a:pt x="1206" y="1372"/>
                  </a:cubicBezTo>
                  <a:cubicBezTo>
                    <a:pt x="1207" y="1373"/>
                    <a:pt x="1208" y="1373"/>
                    <a:pt x="1208" y="1374"/>
                  </a:cubicBezTo>
                  <a:cubicBezTo>
                    <a:pt x="1209" y="1375"/>
                    <a:pt x="1207" y="1375"/>
                    <a:pt x="1206" y="1376"/>
                  </a:cubicBezTo>
                  <a:cubicBezTo>
                    <a:pt x="1205" y="1376"/>
                    <a:pt x="1205" y="1378"/>
                    <a:pt x="1204" y="1378"/>
                  </a:cubicBezTo>
                  <a:cubicBezTo>
                    <a:pt x="1202" y="1379"/>
                    <a:pt x="1202" y="1380"/>
                    <a:pt x="1200" y="1380"/>
                  </a:cubicBezTo>
                  <a:cubicBezTo>
                    <a:pt x="1198" y="1380"/>
                    <a:pt x="1196" y="1379"/>
                    <a:pt x="1195" y="1378"/>
                  </a:cubicBezTo>
                  <a:cubicBezTo>
                    <a:pt x="1194" y="1378"/>
                    <a:pt x="1194" y="1377"/>
                    <a:pt x="1192" y="1377"/>
                  </a:cubicBezTo>
                  <a:cubicBezTo>
                    <a:pt x="1191" y="1377"/>
                    <a:pt x="1191" y="1376"/>
                    <a:pt x="1190" y="1375"/>
                  </a:cubicBezTo>
                  <a:cubicBezTo>
                    <a:pt x="1189" y="1374"/>
                    <a:pt x="1187" y="1375"/>
                    <a:pt x="1186" y="1374"/>
                  </a:cubicBezTo>
                  <a:cubicBezTo>
                    <a:pt x="1185" y="1373"/>
                    <a:pt x="1185" y="1372"/>
                    <a:pt x="1184" y="1372"/>
                  </a:cubicBezTo>
                  <a:cubicBezTo>
                    <a:pt x="1183" y="1372"/>
                    <a:pt x="1182" y="1372"/>
                    <a:pt x="1181" y="1372"/>
                  </a:cubicBezTo>
                  <a:cubicBezTo>
                    <a:pt x="1180" y="1371"/>
                    <a:pt x="1179" y="1370"/>
                    <a:pt x="1177" y="1369"/>
                  </a:cubicBezTo>
                  <a:cubicBezTo>
                    <a:pt x="1177" y="1369"/>
                    <a:pt x="1176" y="1369"/>
                    <a:pt x="1175" y="1369"/>
                  </a:cubicBezTo>
                  <a:cubicBezTo>
                    <a:pt x="1173" y="1368"/>
                    <a:pt x="1171" y="1367"/>
                    <a:pt x="1168" y="1368"/>
                  </a:cubicBezTo>
                  <a:cubicBezTo>
                    <a:pt x="1167" y="1368"/>
                    <a:pt x="1166" y="1369"/>
                    <a:pt x="1165" y="1369"/>
                  </a:cubicBezTo>
                  <a:cubicBezTo>
                    <a:pt x="1164" y="1369"/>
                    <a:pt x="1163" y="1369"/>
                    <a:pt x="1162" y="1369"/>
                  </a:cubicBezTo>
                  <a:cubicBezTo>
                    <a:pt x="1160" y="1369"/>
                    <a:pt x="1160" y="1372"/>
                    <a:pt x="1158" y="1373"/>
                  </a:cubicBezTo>
                  <a:cubicBezTo>
                    <a:pt x="1157" y="1373"/>
                    <a:pt x="1156" y="1373"/>
                    <a:pt x="1155" y="1373"/>
                  </a:cubicBezTo>
                  <a:cubicBezTo>
                    <a:pt x="1154" y="1374"/>
                    <a:pt x="1154" y="1375"/>
                    <a:pt x="1153" y="1376"/>
                  </a:cubicBezTo>
                  <a:cubicBezTo>
                    <a:pt x="1152" y="1378"/>
                    <a:pt x="1151" y="1379"/>
                    <a:pt x="1150" y="1380"/>
                  </a:cubicBezTo>
                  <a:cubicBezTo>
                    <a:pt x="1148" y="1381"/>
                    <a:pt x="1145" y="1382"/>
                    <a:pt x="1147" y="1384"/>
                  </a:cubicBezTo>
                  <a:cubicBezTo>
                    <a:pt x="1148" y="1385"/>
                    <a:pt x="1149" y="1385"/>
                    <a:pt x="1149" y="1385"/>
                  </a:cubicBezTo>
                  <a:cubicBezTo>
                    <a:pt x="1150" y="1386"/>
                    <a:pt x="1150" y="1387"/>
                    <a:pt x="1151" y="1388"/>
                  </a:cubicBezTo>
                  <a:cubicBezTo>
                    <a:pt x="1153" y="1390"/>
                    <a:pt x="1155" y="1390"/>
                    <a:pt x="1156" y="1392"/>
                  </a:cubicBezTo>
                  <a:cubicBezTo>
                    <a:pt x="1157" y="1393"/>
                    <a:pt x="1157" y="1394"/>
                    <a:pt x="1158" y="1395"/>
                  </a:cubicBezTo>
                  <a:cubicBezTo>
                    <a:pt x="1158" y="1395"/>
                    <a:pt x="1160" y="1396"/>
                    <a:pt x="1160" y="1396"/>
                  </a:cubicBezTo>
                  <a:cubicBezTo>
                    <a:pt x="1162" y="1398"/>
                    <a:pt x="1163" y="1399"/>
                    <a:pt x="1163" y="1401"/>
                  </a:cubicBezTo>
                  <a:cubicBezTo>
                    <a:pt x="1164" y="1405"/>
                    <a:pt x="1158" y="1409"/>
                    <a:pt x="1161" y="1412"/>
                  </a:cubicBezTo>
                  <a:cubicBezTo>
                    <a:pt x="1162" y="1413"/>
                    <a:pt x="1163" y="1414"/>
                    <a:pt x="1164" y="1415"/>
                  </a:cubicBezTo>
                  <a:cubicBezTo>
                    <a:pt x="1165" y="1416"/>
                    <a:pt x="1163" y="1420"/>
                    <a:pt x="1165" y="1420"/>
                  </a:cubicBezTo>
                  <a:cubicBezTo>
                    <a:pt x="1166" y="1420"/>
                    <a:pt x="1167" y="1419"/>
                    <a:pt x="1167" y="1419"/>
                  </a:cubicBezTo>
                  <a:cubicBezTo>
                    <a:pt x="1169" y="1417"/>
                    <a:pt x="1171" y="1418"/>
                    <a:pt x="1172" y="1416"/>
                  </a:cubicBezTo>
                  <a:cubicBezTo>
                    <a:pt x="1173" y="1414"/>
                    <a:pt x="1173" y="1412"/>
                    <a:pt x="1176" y="1412"/>
                  </a:cubicBezTo>
                  <a:cubicBezTo>
                    <a:pt x="1178" y="1413"/>
                    <a:pt x="1178" y="1415"/>
                    <a:pt x="1180" y="1416"/>
                  </a:cubicBezTo>
                  <a:cubicBezTo>
                    <a:pt x="1181" y="1418"/>
                    <a:pt x="1183" y="1419"/>
                    <a:pt x="1183" y="1421"/>
                  </a:cubicBezTo>
                  <a:cubicBezTo>
                    <a:pt x="1184" y="1423"/>
                    <a:pt x="1184" y="1425"/>
                    <a:pt x="1185" y="1427"/>
                  </a:cubicBezTo>
                  <a:cubicBezTo>
                    <a:pt x="1186" y="1429"/>
                    <a:pt x="1187" y="1430"/>
                    <a:pt x="1187" y="1432"/>
                  </a:cubicBezTo>
                  <a:cubicBezTo>
                    <a:pt x="1187" y="1432"/>
                    <a:pt x="1188" y="1434"/>
                    <a:pt x="1188" y="1434"/>
                  </a:cubicBezTo>
                  <a:cubicBezTo>
                    <a:pt x="1189" y="1434"/>
                    <a:pt x="1189" y="1432"/>
                    <a:pt x="1189" y="1431"/>
                  </a:cubicBezTo>
                  <a:cubicBezTo>
                    <a:pt x="1189" y="1430"/>
                    <a:pt x="1186" y="1428"/>
                    <a:pt x="1188" y="1426"/>
                  </a:cubicBezTo>
                  <a:cubicBezTo>
                    <a:pt x="1188" y="1425"/>
                    <a:pt x="1189" y="1425"/>
                    <a:pt x="1190" y="1424"/>
                  </a:cubicBezTo>
                  <a:cubicBezTo>
                    <a:pt x="1190" y="1424"/>
                    <a:pt x="1190" y="1422"/>
                    <a:pt x="1190" y="1421"/>
                  </a:cubicBezTo>
                  <a:cubicBezTo>
                    <a:pt x="1191" y="1418"/>
                    <a:pt x="1193" y="1421"/>
                    <a:pt x="1195" y="1422"/>
                  </a:cubicBezTo>
                  <a:cubicBezTo>
                    <a:pt x="1196" y="1423"/>
                    <a:pt x="1198" y="1422"/>
                    <a:pt x="1200" y="1424"/>
                  </a:cubicBezTo>
                  <a:cubicBezTo>
                    <a:pt x="1201" y="1424"/>
                    <a:pt x="1201" y="1425"/>
                    <a:pt x="1202" y="1426"/>
                  </a:cubicBezTo>
                  <a:cubicBezTo>
                    <a:pt x="1202" y="1426"/>
                    <a:pt x="1203" y="1426"/>
                    <a:pt x="1204" y="1427"/>
                  </a:cubicBezTo>
                  <a:cubicBezTo>
                    <a:pt x="1205" y="1428"/>
                    <a:pt x="1206" y="1430"/>
                    <a:pt x="1207" y="1431"/>
                  </a:cubicBezTo>
                  <a:cubicBezTo>
                    <a:pt x="1208" y="1432"/>
                    <a:pt x="1209" y="1433"/>
                    <a:pt x="1209" y="1432"/>
                  </a:cubicBezTo>
                  <a:cubicBezTo>
                    <a:pt x="1210" y="1431"/>
                    <a:pt x="1209" y="1430"/>
                    <a:pt x="1208" y="1429"/>
                  </a:cubicBezTo>
                  <a:cubicBezTo>
                    <a:pt x="1207" y="1427"/>
                    <a:pt x="1206" y="1426"/>
                    <a:pt x="1205" y="1424"/>
                  </a:cubicBezTo>
                  <a:cubicBezTo>
                    <a:pt x="1205" y="1422"/>
                    <a:pt x="1205" y="1420"/>
                    <a:pt x="1204" y="1418"/>
                  </a:cubicBezTo>
                  <a:cubicBezTo>
                    <a:pt x="1204" y="1416"/>
                    <a:pt x="1202" y="1415"/>
                    <a:pt x="1202" y="1412"/>
                  </a:cubicBezTo>
                  <a:cubicBezTo>
                    <a:pt x="1202" y="1410"/>
                    <a:pt x="1202" y="1408"/>
                    <a:pt x="1200" y="1407"/>
                  </a:cubicBezTo>
                  <a:cubicBezTo>
                    <a:pt x="1200" y="1406"/>
                    <a:pt x="1199" y="1405"/>
                    <a:pt x="1199" y="1404"/>
                  </a:cubicBezTo>
                  <a:cubicBezTo>
                    <a:pt x="1198" y="1403"/>
                    <a:pt x="1199" y="1402"/>
                    <a:pt x="1199" y="1401"/>
                  </a:cubicBezTo>
                  <a:cubicBezTo>
                    <a:pt x="1198" y="1400"/>
                    <a:pt x="1196" y="1397"/>
                    <a:pt x="1198" y="1396"/>
                  </a:cubicBezTo>
                  <a:cubicBezTo>
                    <a:pt x="1199" y="1396"/>
                    <a:pt x="1200" y="1397"/>
                    <a:pt x="1200" y="1398"/>
                  </a:cubicBezTo>
                  <a:cubicBezTo>
                    <a:pt x="1201" y="1399"/>
                    <a:pt x="1201" y="1400"/>
                    <a:pt x="1202" y="1400"/>
                  </a:cubicBezTo>
                  <a:cubicBezTo>
                    <a:pt x="1204" y="1401"/>
                    <a:pt x="1206" y="1401"/>
                    <a:pt x="1208" y="1403"/>
                  </a:cubicBezTo>
                  <a:cubicBezTo>
                    <a:pt x="1208" y="1403"/>
                    <a:pt x="1209" y="1405"/>
                    <a:pt x="1210" y="1404"/>
                  </a:cubicBezTo>
                  <a:cubicBezTo>
                    <a:pt x="1211" y="1403"/>
                    <a:pt x="1211" y="1402"/>
                    <a:pt x="1211" y="1401"/>
                  </a:cubicBezTo>
                  <a:cubicBezTo>
                    <a:pt x="1213" y="1399"/>
                    <a:pt x="1218" y="1399"/>
                    <a:pt x="1217" y="1395"/>
                  </a:cubicBezTo>
                  <a:cubicBezTo>
                    <a:pt x="1216" y="1395"/>
                    <a:pt x="1216" y="1394"/>
                    <a:pt x="1216" y="1394"/>
                  </a:cubicBezTo>
                  <a:cubicBezTo>
                    <a:pt x="1215" y="1393"/>
                    <a:pt x="1215" y="1392"/>
                    <a:pt x="1215" y="1391"/>
                  </a:cubicBezTo>
                  <a:cubicBezTo>
                    <a:pt x="1213" y="1389"/>
                    <a:pt x="1212" y="1392"/>
                    <a:pt x="1210" y="1392"/>
                  </a:cubicBezTo>
                  <a:cubicBezTo>
                    <a:pt x="1209" y="1392"/>
                    <a:pt x="1209" y="1391"/>
                    <a:pt x="1209" y="1390"/>
                  </a:cubicBezTo>
                  <a:cubicBezTo>
                    <a:pt x="1208" y="1389"/>
                    <a:pt x="1208" y="1388"/>
                    <a:pt x="1207" y="1388"/>
                  </a:cubicBezTo>
                  <a:cubicBezTo>
                    <a:pt x="1206" y="1387"/>
                    <a:pt x="1206" y="1386"/>
                    <a:pt x="1206" y="1385"/>
                  </a:cubicBezTo>
                  <a:cubicBezTo>
                    <a:pt x="1205" y="1384"/>
                    <a:pt x="1202" y="1382"/>
                    <a:pt x="1205" y="1381"/>
                  </a:cubicBezTo>
                  <a:cubicBezTo>
                    <a:pt x="1206" y="1381"/>
                    <a:pt x="1207" y="1381"/>
                    <a:pt x="1208" y="1380"/>
                  </a:cubicBezTo>
                  <a:cubicBezTo>
                    <a:pt x="1209" y="1380"/>
                    <a:pt x="1210" y="1380"/>
                    <a:pt x="1211" y="1380"/>
                  </a:cubicBezTo>
                  <a:cubicBezTo>
                    <a:pt x="1212" y="1380"/>
                    <a:pt x="1213" y="1380"/>
                    <a:pt x="1214" y="1380"/>
                  </a:cubicBezTo>
                  <a:cubicBezTo>
                    <a:pt x="1214" y="1380"/>
                    <a:pt x="1215" y="1380"/>
                    <a:pt x="1215" y="1380"/>
                  </a:cubicBezTo>
                  <a:cubicBezTo>
                    <a:pt x="1216" y="1380"/>
                    <a:pt x="1216" y="1381"/>
                    <a:pt x="1216" y="1381"/>
                  </a:cubicBezTo>
                  <a:cubicBezTo>
                    <a:pt x="1218" y="1382"/>
                    <a:pt x="1217" y="1378"/>
                    <a:pt x="1219" y="1377"/>
                  </a:cubicBezTo>
                  <a:cubicBezTo>
                    <a:pt x="1221" y="1376"/>
                    <a:pt x="1220" y="1381"/>
                    <a:pt x="1221" y="1382"/>
                  </a:cubicBezTo>
                  <a:cubicBezTo>
                    <a:pt x="1222" y="1382"/>
                    <a:pt x="1223" y="1381"/>
                    <a:pt x="1224" y="1382"/>
                  </a:cubicBezTo>
                  <a:cubicBezTo>
                    <a:pt x="1225" y="1382"/>
                    <a:pt x="1225" y="1383"/>
                    <a:pt x="1225" y="1384"/>
                  </a:cubicBezTo>
                  <a:cubicBezTo>
                    <a:pt x="1226" y="1386"/>
                    <a:pt x="1228" y="1385"/>
                    <a:pt x="1229" y="1387"/>
                  </a:cubicBezTo>
                  <a:cubicBezTo>
                    <a:pt x="1230" y="1388"/>
                    <a:pt x="1230" y="1389"/>
                    <a:pt x="1230" y="1390"/>
                  </a:cubicBezTo>
                  <a:cubicBezTo>
                    <a:pt x="1231" y="1391"/>
                    <a:pt x="1232" y="1389"/>
                    <a:pt x="1233" y="1389"/>
                  </a:cubicBezTo>
                  <a:cubicBezTo>
                    <a:pt x="1234" y="1389"/>
                    <a:pt x="1234" y="1390"/>
                    <a:pt x="1236" y="1389"/>
                  </a:cubicBezTo>
                  <a:cubicBezTo>
                    <a:pt x="1236" y="1388"/>
                    <a:pt x="1237" y="1387"/>
                    <a:pt x="1236" y="1386"/>
                  </a:cubicBezTo>
                  <a:cubicBezTo>
                    <a:pt x="1236" y="1385"/>
                    <a:pt x="1235" y="1384"/>
                    <a:pt x="1235" y="1384"/>
                  </a:cubicBezTo>
                  <a:cubicBezTo>
                    <a:pt x="1234" y="1383"/>
                    <a:pt x="1234" y="1382"/>
                    <a:pt x="1234" y="1381"/>
                  </a:cubicBezTo>
                  <a:cubicBezTo>
                    <a:pt x="1234" y="1379"/>
                    <a:pt x="1232" y="1377"/>
                    <a:pt x="1233" y="1375"/>
                  </a:cubicBezTo>
                  <a:cubicBezTo>
                    <a:pt x="1234" y="1374"/>
                    <a:pt x="1235" y="1374"/>
                    <a:pt x="1235" y="1373"/>
                  </a:cubicBezTo>
                  <a:cubicBezTo>
                    <a:pt x="1234" y="1372"/>
                    <a:pt x="1233" y="1372"/>
                    <a:pt x="1232" y="1371"/>
                  </a:cubicBezTo>
                  <a:cubicBezTo>
                    <a:pt x="1231" y="1370"/>
                    <a:pt x="1230" y="1368"/>
                    <a:pt x="1228" y="1368"/>
                  </a:cubicBezTo>
                  <a:cubicBezTo>
                    <a:pt x="1227" y="1367"/>
                    <a:pt x="1223" y="1366"/>
                    <a:pt x="1224" y="1364"/>
                  </a:cubicBezTo>
                  <a:cubicBezTo>
                    <a:pt x="1224" y="1363"/>
                    <a:pt x="1228" y="1365"/>
                    <a:pt x="1229" y="1365"/>
                  </a:cubicBezTo>
                  <a:cubicBezTo>
                    <a:pt x="1230" y="1365"/>
                    <a:pt x="1231" y="1365"/>
                    <a:pt x="1232" y="1365"/>
                  </a:cubicBezTo>
                  <a:cubicBezTo>
                    <a:pt x="1233" y="1366"/>
                    <a:pt x="1233" y="1367"/>
                    <a:pt x="1234" y="1368"/>
                  </a:cubicBezTo>
                  <a:cubicBezTo>
                    <a:pt x="1235" y="1369"/>
                    <a:pt x="1236" y="1369"/>
                    <a:pt x="1237" y="1371"/>
                  </a:cubicBezTo>
                  <a:cubicBezTo>
                    <a:pt x="1237" y="1372"/>
                    <a:pt x="1237" y="1373"/>
                    <a:pt x="1237" y="1374"/>
                  </a:cubicBezTo>
                  <a:cubicBezTo>
                    <a:pt x="1238" y="1375"/>
                    <a:pt x="1239" y="1375"/>
                    <a:pt x="1240" y="1375"/>
                  </a:cubicBezTo>
                  <a:cubicBezTo>
                    <a:pt x="1240" y="1376"/>
                    <a:pt x="1241" y="1376"/>
                    <a:pt x="1242" y="1377"/>
                  </a:cubicBezTo>
                  <a:cubicBezTo>
                    <a:pt x="1242" y="1377"/>
                    <a:pt x="1242" y="1378"/>
                    <a:pt x="1243" y="1378"/>
                  </a:cubicBezTo>
                  <a:cubicBezTo>
                    <a:pt x="1245" y="1379"/>
                    <a:pt x="1248" y="1381"/>
                    <a:pt x="1250" y="1379"/>
                  </a:cubicBezTo>
                  <a:cubicBezTo>
                    <a:pt x="1250" y="1378"/>
                    <a:pt x="1250" y="1374"/>
                    <a:pt x="1249" y="1373"/>
                  </a:cubicBezTo>
                  <a:cubicBezTo>
                    <a:pt x="1248" y="1373"/>
                    <a:pt x="1247" y="1373"/>
                    <a:pt x="1246" y="1373"/>
                  </a:cubicBezTo>
                  <a:cubicBezTo>
                    <a:pt x="1245" y="1373"/>
                    <a:pt x="1244" y="1373"/>
                    <a:pt x="1243" y="1372"/>
                  </a:cubicBezTo>
                  <a:cubicBezTo>
                    <a:pt x="1241" y="1371"/>
                    <a:pt x="1241" y="1369"/>
                    <a:pt x="1240" y="1367"/>
                  </a:cubicBezTo>
                  <a:cubicBezTo>
                    <a:pt x="1239" y="1366"/>
                    <a:pt x="1239" y="1364"/>
                    <a:pt x="1239" y="1362"/>
                  </a:cubicBezTo>
                  <a:cubicBezTo>
                    <a:pt x="1239" y="1362"/>
                    <a:pt x="1239" y="1361"/>
                    <a:pt x="1238" y="1360"/>
                  </a:cubicBezTo>
                  <a:cubicBezTo>
                    <a:pt x="1238" y="1360"/>
                    <a:pt x="1237" y="1360"/>
                    <a:pt x="1236" y="1359"/>
                  </a:cubicBezTo>
                  <a:cubicBezTo>
                    <a:pt x="1235" y="1358"/>
                    <a:pt x="1236" y="1357"/>
                    <a:pt x="1235" y="1356"/>
                  </a:cubicBezTo>
                  <a:cubicBezTo>
                    <a:pt x="1233" y="1353"/>
                    <a:pt x="1231" y="1356"/>
                    <a:pt x="1229" y="1355"/>
                  </a:cubicBezTo>
                  <a:cubicBezTo>
                    <a:pt x="1228" y="1355"/>
                    <a:pt x="1227" y="1354"/>
                    <a:pt x="1227" y="1354"/>
                  </a:cubicBezTo>
                  <a:cubicBezTo>
                    <a:pt x="1226" y="1353"/>
                    <a:pt x="1225" y="1352"/>
                    <a:pt x="1224" y="1352"/>
                  </a:cubicBezTo>
                  <a:cubicBezTo>
                    <a:pt x="1222" y="1351"/>
                    <a:pt x="1220" y="1351"/>
                    <a:pt x="1219" y="1351"/>
                  </a:cubicBezTo>
                  <a:cubicBezTo>
                    <a:pt x="1217" y="1350"/>
                    <a:pt x="1217" y="1349"/>
                    <a:pt x="1216" y="1348"/>
                  </a:cubicBezTo>
                  <a:cubicBezTo>
                    <a:pt x="1215" y="1347"/>
                    <a:pt x="1215" y="1346"/>
                    <a:pt x="1215" y="1345"/>
                  </a:cubicBezTo>
                  <a:cubicBezTo>
                    <a:pt x="1214" y="1344"/>
                    <a:pt x="1213" y="1343"/>
                    <a:pt x="1213" y="1343"/>
                  </a:cubicBezTo>
                  <a:cubicBezTo>
                    <a:pt x="1211" y="1342"/>
                    <a:pt x="1208" y="1342"/>
                    <a:pt x="1207" y="1344"/>
                  </a:cubicBezTo>
                  <a:cubicBezTo>
                    <a:pt x="1206" y="1344"/>
                    <a:pt x="1206" y="1345"/>
                    <a:pt x="1205" y="1346"/>
                  </a:cubicBezTo>
                  <a:cubicBezTo>
                    <a:pt x="1204" y="1346"/>
                    <a:pt x="1203" y="1347"/>
                    <a:pt x="1202" y="1347"/>
                  </a:cubicBezTo>
                  <a:cubicBezTo>
                    <a:pt x="1201" y="1347"/>
                    <a:pt x="1199" y="1348"/>
                    <a:pt x="1199" y="1349"/>
                  </a:cubicBezTo>
                  <a:cubicBezTo>
                    <a:pt x="1200" y="1349"/>
                    <a:pt x="1201" y="1349"/>
                    <a:pt x="1202" y="1349"/>
                  </a:cubicBezTo>
                  <a:cubicBezTo>
                    <a:pt x="1203" y="1348"/>
                    <a:pt x="1204" y="1349"/>
                    <a:pt x="1205" y="1349"/>
                  </a:cubicBezTo>
                  <a:cubicBezTo>
                    <a:pt x="1206" y="1349"/>
                    <a:pt x="1207" y="1349"/>
                    <a:pt x="1207" y="1350"/>
                  </a:cubicBezTo>
                  <a:cubicBezTo>
                    <a:pt x="1208" y="1351"/>
                    <a:pt x="1208" y="1351"/>
                    <a:pt x="1209" y="1352"/>
                  </a:cubicBezTo>
                  <a:cubicBezTo>
                    <a:pt x="1210" y="1352"/>
                    <a:pt x="1212" y="1352"/>
                    <a:pt x="1212" y="1353"/>
                  </a:cubicBezTo>
                  <a:cubicBezTo>
                    <a:pt x="1213" y="1354"/>
                    <a:pt x="1212" y="1355"/>
                    <a:pt x="1213" y="1356"/>
                  </a:cubicBezTo>
                  <a:cubicBezTo>
                    <a:pt x="1214" y="1357"/>
                    <a:pt x="1216" y="1357"/>
                    <a:pt x="1217" y="1357"/>
                  </a:cubicBezTo>
                  <a:cubicBezTo>
                    <a:pt x="1217" y="1358"/>
                    <a:pt x="1218" y="1359"/>
                    <a:pt x="1218" y="1360"/>
                  </a:cubicBezTo>
                  <a:cubicBezTo>
                    <a:pt x="1219" y="1362"/>
                    <a:pt x="1223" y="1362"/>
                    <a:pt x="1223" y="1365"/>
                  </a:cubicBezTo>
                  <a:cubicBezTo>
                    <a:pt x="1222" y="1365"/>
                    <a:pt x="1221" y="1364"/>
                    <a:pt x="1220" y="1364"/>
                  </a:cubicBezTo>
                  <a:cubicBezTo>
                    <a:pt x="1219" y="1363"/>
                    <a:pt x="1218" y="1364"/>
                    <a:pt x="1217" y="1363"/>
                  </a:cubicBezTo>
                  <a:cubicBezTo>
                    <a:pt x="1216" y="1362"/>
                    <a:pt x="1216" y="1362"/>
                    <a:pt x="1215" y="1361"/>
                  </a:cubicBezTo>
                  <a:cubicBezTo>
                    <a:pt x="1214" y="1361"/>
                    <a:pt x="1213" y="1361"/>
                    <a:pt x="1212" y="1360"/>
                  </a:cubicBezTo>
                  <a:cubicBezTo>
                    <a:pt x="1211" y="1360"/>
                    <a:pt x="1209" y="1359"/>
                    <a:pt x="1209" y="1358"/>
                  </a:cubicBezTo>
                  <a:cubicBezTo>
                    <a:pt x="1208" y="1356"/>
                    <a:pt x="1207" y="1357"/>
                    <a:pt x="1206" y="1356"/>
                  </a:cubicBezTo>
                  <a:cubicBezTo>
                    <a:pt x="1205" y="1355"/>
                    <a:pt x="1205" y="1353"/>
                    <a:pt x="1203" y="1352"/>
                  </a:cubicBezTo>
                  <a:cubicBezTo>
                    <a:pt x="1201" y="1351"/>
                    <a:pt x="1199" y="1352"/>
                    <a:pt x="1197" y="1351"/>
                  </a:cubicBezTo>
                  <a:cubicBezTo>
                    <a:pt x="1196" y="1351"/>
                    <a:pt x="1195" y="1350"/>
                    <a:pt x="1195" y="1350"/>
                  </a:cubicBezTo>
                  <a:cubicBezTo>
                    <a:pt x="1194" y="1350"/>
                    <a:pt x="1192" y="1350"/>
                    <a:pt x="1191" y="1350"/>
                  </a:cubicBezTo>
                  <a:cubicBezTo>
                    <a:pt x="1191" y="1350"/>
                    <a:pt x="1191" y="1349"/>
                    <a:pt x="1191" y="1349"/>
                  </a:cubicBezTo>
                  <a:cubicBezTo>
                    <a:pt x="1192" y="1349"/>
                    <a:pt x="1193" y="1349"/>
                    <a:pt x="1194" y="1349"/>
                  </a:cubicBezTo>
                  <a:cubicBezTo>
                    <a:pt x="1195" y="1348"/>
                    <a:pt x="1196" y="1347"/>
                    <a:pt x="1197" y="1347"/>
                  </a:cubicBezTo>
                  <a:cubicBezTo>
                    <a:pt x="1198" y="1346"/>
                    <a:pt x="1199" y="1347"/>
                    <a:pt x="1200" y="1346"/>
                  </a:cubicBezTo>
                  <a:cubicBezTo>
                    <a:pt x="1200" y="1346"/>
                    <a:pt x="1202" y="1346"/>
                    <a:pt x="1202" y="1345"/>
                  </a:cubicBezTo>
                  <a:cubicBezTo>
                    <a:pt x="1205" y="1344"/>
                    <a:pt x="1203" y="1343"/>
                    <a:pt x="1202" y="1341"/>
                  </a:cubicBezTo>
                  <a:cubicBezTo>
                    <a:pt x="1201" y="1341"/>
                    <a:pt x="1202" y="1339"/>
                    <a:pt x="1201" y="1339"/>
                  </a:cubicBezTo>
                  <a:cubicBezTo>
                    <a:pt x="1201" y="1338"/>
                    <a:pt x="1199" y="1338"/>
                    <a:pt x="1198" y="1337"/>
                  </a:cubicBezTo>
                  <a:cubicBezTo>
                    <a:pt x="1198" y="1336"/>
                    <a:pt x="1198" y="1335"/>
                    <a:pt x="1199" y="1335"/>
                  </a:cubicBezTo>
                  <a:cubicBezTo>
                    <a:pt x="1199" y="1334"/>
                    <a:pt x="1200" y="1335"/>
                    <a:pt x="1201" y="1334"/>
                  </a:cubicBezTo>
                  <a:cubicBezTo>
                    <a:pt x="1203" y="1333"/>
                    <a:pt x="1204" y="1332"/>
                    <a:pt x="1206" y="1333"/>
                  </a:cubicBezTo>
                  <a:cubicBezTo>
                    <a:pt x="1206" y="1334"/>
                    <a:pt x="1206" y="1335"/>
                    <a:pt x="1207" y="1335"/>
                  </a:cubicBezTo>
                  <a:cubicBezTo>
                    <a:pt x="1207" y="1336"/>
                    <a:pt x="1208" y="1336"/>
                    <a:pt x="1209" y="1337"/>
                  </a:cubicBezTo>
                  <a:cubicBezTo>
                    <a:pt x="1210" y="1339"/>
                    <a:pt x="1206" y="1339"/>
                    <a:pt x="1207" y="1341"/>
                  </a:cubicBezTo>
                  <a:cubicBezTo>
                    <a:pt x="1208" y="1342"/>
                    <a:pt x="1208" y="1341"/>
                    <a:pt x="1209" y="1340"/>
                  </a:cubicBezTo>
                  <a:cubicBezTo>
                    <a:pt x="1210" y="1339"/>
                    <a:pt x="1211" y="1339"/>
                    <a:pt x="1212" y="1339"/>
                  </a:cubicBezTo>
                  <a:cubicBezTo>
                    <a:pt x="1215" y="1337"/>
                    <a:pt x="1211" y="1335"/>
                    <a:pt x="1210" y="1334"/>
                  </a:cubicBezTo>
                  <a:cubicBezTo>
                    <a:pt x="1208" y="1333"/>
                    <a:pt x="1209" y="1331"/>
                    <a:pt x="1207" y="1329"/>
                  </a:cubicBezTo>
                  <a:cubicBezTo>
                    <a:pt x="1205" y="1328"/>
                    <a:pt x="1203" y="1329"/>
                    <a:pt x="1203" y="1326"/>
                  </a:cubicBezTo>
                  <a:cubicBezTo>
                    <a:pt x="1202" y="1325"/>
                    <a:pt x="1203" y="1324"/>
                    <a:pt x="1202" y="1322"/>
                  </a:cubicBezTo>
                  <a:cubicBezTo>
                    <a:pt x="1202" y="1321"/>
                    <a:pt x="1201" y="1321"/>
                    <a:pt x="1201" y="1320"/>
                  </a:cubicBezTo>
                  <a:cubicBezTo>
                    <a:pt x="1200" y="1319"/>
                    <a:pt x="1199" y="1318"/>
                    <a:pt x="1198" y="1317"/>
                  </a:cubicBezTo>
                  <a:cubicBezTo>
                    <a:pt x="1197" y="1316"/>
                    <a:pt x="1197" y="1315"/>
                    <a:pt x="1196" y="1314"/>
                  </a:cubicBezTo>
                  <a:cubicBezTo>
                    <a:pt x="1195" y="1313"/>
                    <a:pt x="1194" y="1312"/>
                    <a:pt x="1194" y="1311"/>
                  </a:cubicBezTo>
                  <a:cubicBezTo>
                    <a:pt x="1193" y="1310"/>
                    <a:pt x="1193" y="1309"/>
                    <a:pt x="1193" y="1308"/>
                  </a:cubicBezTo>
                  <a:cubicBezTo>
                    <a:pt x="1192" y="1308"/>
                    <a:pt x="1191" y="1307"/>
                    <a:pt x="1191" y="1306"/>
                  </a:cubicBezTo>
                  <a:cubicBezTo>
                    <a:pt x="1190" y="1305"/>
                    <a:pt x="1190" y="1304"/>
                    <a:pt x="1190" y="1303"/>
                  </a:cubicBezTo>
                  <a:cubicBezTo>
                    <a:pt x="1191" y="1301"/>
                    <a:pt x="1191" y="1299"/>
                    <a:pt x="1191" y="1297"/>
                  </a:cubicBezTo>
                  <a:cubicBezTo>
                    <a:pt x="1191" y="1296"/>
                    <a:pt x="1191" y="1295"/>
                    <a:pt x="1192" y="1294"/>
                  </a:cubicBezTo>
                  <a:cubicBezTo>
                    <a:pt x="1193" y="1293"/>
                    <a:pt x="1193" y="1293"/>
                    <a:pt x="1194" y="1292"/>
                  </a:cubicBezTo>
                  <a:cubicBezTo>
                    <a:pt x="1194" y="1291"/>
                    <a:pt x="1195" y="1291"/>
                    <a:pt x="1196" y="1290"/>
                  </a:cubicBezTo>
                  <a:cubicBezTo>
                    <a:pt x="1197" y="1290"/>
                    <a:pt x="1198" y="1289"/>
                    <a:pt x="1199" y="1288"/>
                  </a:cubicBezTo>
                  <a:cubicBezTo>
                    <a:pt x="1200" y="1288"/>
                    <a:pt x="1200" y="1289"/>
                    <a:pt x="1200" y="1290"/>
                  </a:cubicBezTo>
                  <a:cubicBezTo>
                    <a:pt x="1199" y="1291"/>
                    <a:pt x="1198" y="1291"/>
                    <a:pt x="1197" y="1292"/>
                  </a:cubicBezTo>
                  <a:cubicBezTo>
                    <a:pt x="1196" y="1294"/>
                    <a:pt x="1199" y="1294"/>
                    <a:pt x="1200" y="1295"/>
                  </a:cubicBezTo>
                  <a:cubicBezTo>
                    <a:pt x="1201" y="1296"/>
                    <a:pt x="1201" y="1297"/>
                    <a:pt x="1202" y="1297"/>
                  </a:cubicBezTo>
                  <a:cubicBezTo>
                    <a:pt x="1203" y="1298"/>
                    <a:pt x="1204" y="1297"/>
                    <a:pt x="1205" y="1298"/>
                  </a:cubicBezTo>
                  <a:cubicBezTo>
                    <a:pt x="1206" y="1298"/>
                    <a:pt x="1207" y="1299"/>
                    <a:pt x="1207" y="1299"/>
                  </a:cubicBezTo>
                  <a:cubicBezTo>
                    <a:pt x="1208" y="1300"/>
                    <a:pt x="1209" y="1300"/>
                    <a:pt x="1210" y="1300"/>
                  </a:cubicBezTo>
                  <a:cubicBezTo>
                    <a:pt x="1212" y="1301"/>
                    <a:pt x="1213" y="1303"/>
                    <a:pt x="1213" y="1305"/>
                  </a:cubicBezTo>
                  <a:cubicBezTo>
                    <a:pt x="1213" y="1308"/>
                    <a:pt x="1213" y="1309"/>
                    <a:pt x="1216" y="1310"/>
                  </a:cubicBezTo>
                  <a:cubicBezTo>
                    <a:pt x="1217" y="1311"/>
                    <a:pt x="1218" y="1311"/>
                    <a:pt x="1219" y="1312"/>
                  </a:cubicBezTo>
                  <a:cubicBezTo>
                    <a:pt x="1220" y="1312"/>
                    <a:pt x="1221" y="1311"/>
                    <a:pt x="1222" y="1312"/>
                  </a:cubicBezTo>
                  <a:cubicBezTo>
                    <a:pt x="1223" y="1312"/>
                    <a:pt x="1223" y="1313"/>
                    <a:pt x="1224" y="1313"/>
                  </a:cubicBezTo>
                  <a:cubicBezTo>
                    <a:pt x="1226" y="1313"/>
                    <a:pt x="1225" y="1312"/>
                    <a:pt x="1224" y="1311"/>
                  </a:cubicBezTo>
                  <a:cubicBezTo>
                    <a:pt x="1223" y="1311"/>
                    <a:pt x="1223" y="1311"/>
                    <a:pt x="1222" y="1310"/>
                  </a:cubicBezTo>
                  <a:cubicBezTo>
                    <a:pt x="1221" y="1309"/>
                    <a:pt x="1221" y="1308"/>
                    <a:pt x="1220" y="1307"/>
                  </a:cubicBezTo>
                  <a:cubicBezTo>
                    <a:pt x="1218" y="1306"/>
                    <a:pt x="1216" y="1307"/>
                    <a:pt x="1215" y="1305"/>
                  </a:cubicBezTo>
                  <a:cubicBezTo>
                    <a:pt x="1214" y="1304"/>
                    <a:pt x="1214" y="1303"/>
                    <a:pt x="1214" y="1302"/>
                  </a:cubicBezTo>
                  <a:cubicBezTo>
                    <a:pt x="1215" y="1300"/>
                    <a:pt x="1216" y="1301"/>
                    <a:pt x="1217" y="1301"/>
                  </a:cubicBezTo>
                  <a:cubicBezTo>
                    <a:pt x="1218" y="1302"/>
                    <a:pt x="1219" y="1301"/>
                    <a:pt x="1220" y="1301"/>
                  </a:cubicBezTo>
                  <a:cubicBezTo>
                    <a:pt x="1221" y="1301"/>
                    <a:pt x="1222" y="1302"/>
                    <a:pt x="1222" y="1303"/>
                  </a:cubicBezTo>
                  <a:cubicBezTo>
                    <a:pt x="1223" y="1304"/>
                    <a:pt x="1223" y="1304"/>
                    <a:pt x="1224" y="1305"/>
                  </a:cubicBezTo>
                  <a:cubicBezTo>
                    <a:pt x="1225" y="1305"/>
                    <a:pt x="1226" y="1306"/>
                    <a:pt x="1227" y="1306"/>
                  </a:cubicBezTo>
                  <a:cubicBezTo>
                    <a:pt x="1227" y="1307"/>
                    <a:pt x="1227" y="1308"/>
                    <a:pt x="1228" y="1309"/>
                  </a:cubicBezTo>
                  <a:cubicBezTo>
                    <a:pt x="1229" y="1310"/>
                    <a:pt x="1230" y="1310"/>
                    <a:pt x="1231" y="1310"/>
                  </a:cubicBezTo>
                  <a:cubicBezTo>
                    <a:pt x="1231" y="1310"/>
                    <a:pt x="1232" y="1312"/>
                    <a:pt x="1233" y="1310"/>
                  </a:cubicBezTo>
                  <a:cubicBezTo>
                    <a:pt x="1233" y="1309"/>
                    <a:pt x="1231" y="1309"/>
                    <a:pt x="1231" y="1309"/>
                  </a:cubicBezTo>
                  <a:cubicBezTo>
                    <a:pt x="1230" y="1308"/>
                    <a:pt x="1230" y="1307"/>
                    <a:pt x="1229" y="1306"/>
                  </a:cubicBezTo>
                  <a:cubicBezTo>
                    <a:pt x="1229" y="1304"/>
                    <a:pt x="1226" y="1304"/>
                    <a:pt x="1226" y="1302"/>
                  </a:cubicBezTo>
                  <a:cubicBezTo>
                    <a:pt x="1225" y="1301"/>
                    <a:pt x="1224" y="1297"/>
                    <a:pt x="1227" y="1297"/>
                  </a:cubicBezTo>
                  <a:cubicBezTo>
                    <a:pt x="1228" y="1297"/>
                    <a:pt x="1229" y="1297"/>
                    <a:pt x="1230" y="1297"/>
                  </a:cubicBezTo>
                  <a:cubicBezTo>
                    <a:pt x="1231" y="1297"/>
                    <a:pt x="1231" y="1296"/>
                    <a:pt x="1232" y="1297"/>
                  </a:cubicBezTo>
                  <a:cubicBezTo>
                    <a:pt x="1233" y="1298"/>
                    <a:pt x="1233" y="1299"/>
                    <a:pt x="1234" y="1299"/>
                  </a:cubicBezTo>
                  <a:cubicBezTo>
                    <a:pt x="1236" y="1300"/>
                    <a:pt x="1235" y="1298"/>
                    <a:pt x="1235" y="1298"/>
                  </a:cubicBezTo>
                  <a:cubicBezTo>
                    <a:pt x="1233" y="1297"/>
                    <a:pt x="1232" y="1295"/>
                    <a:pt x="1230" y="1294"/>
                  </a:cubicBezTo>
                  <a:cubicBezTo>
                    <a:pt x="1228" y="1293"/>
                    <a:pt x="1229" y="1291"/>
                    <a:pt x="1228" y="1289"/>
                  </a:cubicBezTo>
                  <a:cubicBezTo>
                    <a:pt x="1227" y="1287"/>
                    <a:pt x="1224" y="1286"/>
                    <a:pt x="1226" y="1283"/>
                  </a:cubicBezTo>
                  <a:cubicBezTo>
                    <a:pt x="1227" y="1281"/>
                    <a:pt x="1230" y="1283"/>
                    <a:pt x="1232" y="1282"/>
                  </a:cubicBezTo>
                  <a:cubicBezTo>
                    <a:pt x="1233" y="1282"/>
                    <a:pt x="1233" y="1280"/>
                    <a:pt x="1234" y="1280"/>
                  </a:cubicBezTo>
                  <a:cubicBezTo>
                    <a:pt x="1236" y="1279"/>
                    <a:pt x="1237" y="1279"/>
                    <a:pt x="1238" y="1278"/>
                  </a:cubicBezTo>
                  <a:cubicBezTo>
                    <a:pt x="1240" y="1277"/>
                    <a:pt x="1242" y="1276"/>
                    <a:pt x="1243" y="1276"/>
                  </a:cubicBezTo>
                  <a:cubicBezTo>
                    <a:pt x="1245" y="1276"/>
                    <a:pt x="1246" y="1277"/>
                    <a:pt x="1247" y="1277"/>
                  </a:cubicBezTo>
                  <a:cubicBezTo>
                    <a:pt x="1248" y="1277"/>
                    <a:pt x="1248" y="1276"/>
                    <a:pt x="1250" y="1276"/>
                  </a:cubicBezTo>
                  <a:cubicBezTo>
                    <a:pt x="1252" y="1276"/>
                    <a:pt x="1253" y="1277"/>
                    <a:pt x="1255" y="1278"/>
                  </a:cubicBezTo>
                  <a:cubicBezTo>
                    <a:pt x="1257" y="1279"/>
                    <a:pt x="1259" y="1279"/>
                    <a:pt x="1261" y="1278"/>
                  </a:cubicBezTo>
                  <a:cubicBezTo>
                    <a:pt x="1263" y="1277"/>
                    <a:pt x="1264" y="1275"/>
                    <a:pt x="1266" y="1275"/>
                  </a:cubicBezTo>
                  <a:cubicBezTo>
                    <a:pt x="1268" y="1274"/>
                    <a:pt x="1269" y="1275"/>
                    <a:pt x="1271" y="1276"/>
                  </a:cubicBezTo>
                  <a:cubicBezTo>
                    <a:pt x="1274" y="1276"/>
                    <a:pt x="1275" y="1277"/>
                    <a:pt x="1277" y="1277"/>
                  </a:cubicBezTo>
                  <a:cubicBezTo>
                    <a:pt x="1279" y="1278"/>
                    <a:pt x="1281" y="1278"/>
                    <a:pt x="1283" y="1279"/>
                  </a:cubicBezTo>
                  <a:cubicBezTo>
                    <a:pt x="1284" y="1279"/>
                    <a:pt x="1285" y="1281"/>
                    <a:pt x="1286" y="1281"/>
                  </a:cubicBezTo>
                  <a:cubicBezTo>
                    <a:pt x="1287" y="1282"/>
                    <a:pt x="1288" y="1282"/>
                    <a:pt x="1289" y="1282"/>
                  </a:cubicBezTo>
                  <a:cubicBezTo>
                    <a:pt x="1292" y="1283"/>
                    <a:pt x="1292" y="1284"/>
                    <a:pt x="1293" y="1286"/>
                  </a:cubicBezTo>
                  <a:cubicBezTo>
                    <a:pt x="1294" y="1288"/>
                    <a:pt x="1295" y="1288"/>
                    <a:pt x="1297" y="1288"/>
                  </a:cubicBezTo>
                  <a:cubicBezTo>
                    <a:pt x="1299" y="1289"/>
                    <a:pt x="1301" y="1289"/>
                    <a:pt x="1303" y="1288"/>
                  </a:cubicBezTo>
                  <a:cubicBezTo>
                    <a:pt x="1305" y="1288"/>
                    <a:pt x="1307" y="1287"/>
                    <a:pt x="1309" y="1287"/>
                  </a:cubicBezTo>
                  <a:cubicBezTo>
                    <a:pt x="1310" y="1288"/>
                    <a:pt x="1311" y="1287"/>
                    <a:pt x="1312" y="1287"/>
                  </a:cubicBezTo>
                  <a:cubicBezTo>
                    <a:pt x="1313" y="1286"/>
                    <a:pt x="1313" y="1287"/>
                    <a:pt x="1313" y="1288"/>
                  </a:cubicBezTo>
                  <a:cubicBezTo>
                    <a:pt x="1314" y="1289"/>
                    <a:pt x="1315" y="1289"/>
                    <a:pt x="1313" y="1290"/>
                  </a:cubicBezTo>
                  <a:cubicBezTo>
                    <a:pt x="1312" y="1291"/>
                    <a:pt x="1311" y="1291"/>
                    <a:pt x="1310" y="1291"/>
                  </a:cubicBezTo>
                  <a:cubicBezTo>
                    <a:pt x="1308" y="1292"/>
                    <a:pt x="1307" y="1294"/>
                    <a:pt x="1305" y="1294"/>
                  </a:cubicBezTo>
                  <a:cubicBezTo>
                    <a:pt x="1303" y="1295"/>
                    <a:pt x="1301" y="1295"/>
                    <a:pt x="1300" y="1296"/>
                  </a:cubicBezTo>
                  <a:cubicBezTo>
                    <a:pt x="1298" y="1298"/>
                    <a:pt x="1297" y="1300"/>
                    <a:pt x="1297" y="1303"/>
                  </a:cubicBezTo>
                  <a:cubicBezTo>
                    <a:pt x="1297" y="1305"/>
                    <a:pt x="1297" y="1305"/>
                    <a:pt x="1299" y="1304"/>
                  </a:cubicBezTo>
                  <a:cubicBezTo>
                    <a:pt x="1302" y="1304"/>
                    <a:pt x="1304" y="1302"/>
                    <a:pt x="1307" y="1300"/>
                  </a:cubicBezTo>
                  <a:cubicBezTo>
                    <a:pt x="1308" y="1299"/>
                    <a:pt x="1310" y="1299"/>
                    <a:pt x="1311" y="1298"/>
                  </a:cubicBezTo>
                  <a:cubicBezTo>
                    <a:pt x="1312" y="1297"/>
                    <a:pt x="1313" y="1296"/>
                    <a:pt x="1315" y="1295"/>
                  </a:cubicBezTo>
                  <a:cubicBezTo>
                    <a:pt x="1316" y="1295"/>
                    <a:pt x="1317" y="1294"/>
                    <a:pt x="1317" y="1293"/>
                  </a:cubicBezTo>
                  <a:cubicBezTo>
                    <a:pt x="1318" y="1292"/>
                    <a:pt x="1318" y="1291"/>
                    <a:pt x="1319" y="1291"/>
                  </a:cubicBezTo>
                  <a:cubicBezTo>
                    <a:pt x="1321" y="1289"/>
                    <a:pt x="1323" y="1288"/>
                    <a:pt x="1325" y="1287"/>
                  </a:cubicBezTo>
                  <a:cubicBezTo>
                    <a:pt x="1327" y="1286"/>
                    <a:pt x="1328" y="1285"/>
                    <a:pt x="1329" y="1283"/>
                  </a:cubicBezTo>
                  <a:cubicBezTo>
                    <a:pt x="1331" y="1282"/>
                    <a:pt x="1333" y="1282"/>
                    <a:pt x="1334" y="1280"/>
                  </a:cubicBezTo>
                  <a:cubicBezTo>
                    <a:pt x="1336" y="1279"/>
                    <a:pt x="1336" y="1277"/>
                    <a:pt x="1338" y="1276"/>
                  </a:cubicBezTo>
                  <a:cubicBezTo>
                    <a:pt x="1340" y="1274"/>
                    <a:pt x="1342" y="1274"/>
                    <a:pt x="1344" y="1274"/>
                  </a:cubicBezTo>
                  <a:cubicBezTo>
                    <a:pt x="1346" y="1274"/>
                    <a:pt x="1348" y="1273"/>
                    <a:pt x="1350" y="1273"/>
                  </a:cubicBezTo>
                  <a:cubicBezTo>
                    <a:pt x="1352" y="1273"/>
                    <a:pt x="1355" y="1274"/>
                    <a:pt x="1356" y="1273"/>
                  </a:cubicBezTo>
                  <a:cubicBezTo>
                    <a:pt x="1357" y="1273"/>
                    <a:pt x="1358" y="1272"/>
                    <a:pt x="1359" y="1271"/>
                  </a:cubicBezTo>
                  <a:cubicBezTo>
                    <a:pt x="1360" y="1271"/>
                    <a:pt x="1360" y="1272"/>
                    <a:pt x="1361" y="1272"/>
                  </a:cubicBezTo>
                  <a:cubicBezTo>
                    <a:pt x="1363" y="1274"/>
                    <a:pt x="1365" y="1273"/>
                    <a:pt x="1367" y="1273"/>
                  </a:cubicBezTo>
                  <a:cubicBezTo>
                    <a:pt x="1368" y="1273"/>
                    <a:pt x="1368" y="1275"/>
                    <a:pt x="1370" y="1275"/>
                  </a:cubicBezTo>
                  <a:cubicBezTo>
                    <a:pt x="1371" y="1275"/>
                    <a:pt x="1373" y="1275"/>
                    <a:pt x="1374" y="1275"/>
                  </a:cubicBezTo>
                  <a:cubicBezTo>
                    <a:pt x="1377" y="1276"/>
                    <a:pt x="1378" y="1276"/>
                    <a:pt x="1380" y="1274"/>
                  </a:cubicBezTo>
                  <a:cubicBezTo>
                    <a:pt x="1382" y="1272"/>
                    <a:pt x="1382" y="1274"/>
                    <a:pt x="1384" y="1276"/>
                  </a:cubicBezTo>
                  <a:cubicBezTo>
                    <a:pt x="1385" y="1277"/>
                    <a:pt x="1385" y="1277"/>
                    <a:pt x="1386" y="1277"/>
                  </a:cubicBezTo>
                  <a:cubicBezTo>
                    <a:pt x="1387" y="1278"/>
                    <a:pt x="1388" y="1278"/>
                    <a:pt x="1389" y="1279"/>
                  </a:cubicBezTo>
                  <a:cubicBezTo>
                    <a:pt x="1390" y="1280"/>
                    <a:pt x="1391" y="1280"/>
                    <a:pt x="1392" y="1281"/>
                  </a:cubicBezTo>
                  <a:cubicBezTo>
                    <a:pt x="1393" y="1281"/>
                    <a:pt x="1394" y="1281"/>
                    <a:pt x="1396" y="1282"/>
                  </a:cubicBezTo>
                  <a:cubicBezTo>
                    <a:pt x="1397" y="1283"/>
                    <a:pt x="1398" y="1283"/>
                    <a:pt x="1400" y="1283"/>
                  </a:cubicBezTo>
                  <a:cubicBezTo>
                    <a:pt x="1401" y="1283"/>
                    <a:pt x="1403" y="1282"/>
                    <a:pt x="1403" y="1284"/>
                  </a:cubicBezTo>
                  <a:cubicBezTo>
                    <a:pt x="1403" y="1285"/>
                    <a:pt x="1402" y="1284"/>
                    <a:pt x="1401" y="1284"/>
                  </a:cubicBezTo>
                  <a:cubicBezTo>
                    <a:pt x="1399" y="1284"/>
                    <a:pt x="1399" y="1284"/>
                    <a:pt x="1398" y="1284"/>
                  </a:cubicBezTo>
                  <a:cubicBezTo>
                    <a:pt x="1396" y="1284"/>
                    <a:pt x="1393" y="1284"/>
                    <a:pt x="1391" y="1285"/>
                  </a:cubicBezTo>
                  <a:cubicBezTo>
                    <a:pt x="1389" y="1286"/>
                    <a:pt x="1388" y="1286"/>
                    <a:pt x="1385" y="1286"/>
                  </a:cubicBezTo>
                  <a:cubicBezTo>
                    <a:pt x="1384" y="1286"/>
                    <a:pt x="1383" y="1286"/>
                    <a:pt x="1382" y="1286"/>
                  </a:cubicBezTo>
                  <a:cubicBezTo>
                    <a:pt x="1381" y="1286"/>
                    <a:pt x="1380" y="1287"/>
                    <a:pt x="1379" y="1287"/>
                  </a:cubicBezTo>
                  <a:cubicBezTo>
                    <a:pt x="1378" y="1288"/>
                    <a:pt x="1376" y="1288"/>
                    <a:pt x="1375" y="1289"/>
                  </a:cubicBezTo>
                  <a:cubicBezTo>
                    <a:pt x="1375" y="1291"/>
                    <a:pt x="1377" y="1291"/>
                    <a:pt x="1378" y="1292"/>
                  </a:cubicBezTo>
                  <a:cubicBezTo>
                    <a:pt x="1379" y="1292"/>
                    <a:pt x="1379" y="1292"/>
                    <a:pt x="1380" y="1293"/>
                  </a:cubicBezTo>
                  <a:cubicBezTo>
                    <a:pt x="1381" y="1293"/>
                    <a:pt x="1382" y="1292"/>
                    <a:pt x="1383" y="1293"/>
                  </a:cubicBezTo>
                  <a:cubicBezTo>
                    <a:pt x="1387" y="1294"/>
                    <a:pt x="1382" y="1296"/>
                    <a:pt x="1380" y="1297"/>
                  </a:cubicBezTo>
                  <a:cubicBezTo>
                    <a:pt x="1378" y="1297"/>
                    <a:pt x="1377" y="1296"/>
                    <a:pt x="1375" y="1296"/>
                  </a:cubicBezTo>
                  <a:cubicBezTo>
                    <a:pt x="1373" y="1297"/>
                    <a:pt x="1372" y="1297"/>
                    <a:pt x="1370" y="1296"/>
                  </a:cubicBezTo>
                  <a:cubicBezTo>
                    <a:pt x="1369" y="1296"/>
                    <a:pt x="1369" y="1295"/>
                    <a:pt x="1368" y="1295"/>
                  </a:cubicBezTo>
                  <a:cubicBezTo>
                    <a:pt x="1367" y="1295"/>
                    <a:pt x="1366" y="1295"/>
                    <a:pt x="1365" y="1295"/>
                  </a:cubicBezTo>
                  <a:cubicBezTo>
                    <a:pt x="1363" y="1295"/>
                    <a:pt x="1361" y="1296"/>
                    <a:pt x="1359" y="1295"/>
                  </a:cubicBezTo>
                  <a:cubicBezTo>
                    <a:pt x="1357" y="1295"/>
                    <a:pt x="1355" y="1294"/>
                    <a:pt x="1353" y="1295"/>
                  </a:cubicBezTo>
                  <a:cubicBezTo>
                    <a:pt x="1352" y="1295"/>
                    <a:pt x="1351" y="1296"/>
                    <a:pt x="1350" y="1296"/>
                  </a:cubicBezTo>
                  <a:cubicBezTo>
                    <a:pt x="1349" y="1295"/>
                    <a:pt x="1350" y="1294"/>
                    <a:pt x="1349" y="1293"/>
                  </a:cubicBezTo>
                  <a:cubicBezTo>
                    <a:pt x="1349" y="1292"/>
                    <a:pt x="1349" y="1291"/>
                    <a:pt x="1348" y="1291"/>
                  </a:cubicBezTo>
                  <a:cubicBezTo>
                    <a:pt x="1347" y="1291"/>
                    <a:pt x="1347" y="1292"/>
                    <a:pt x="1346" y="1291"/>
                  </a:cubicBezTo>
                  <a:cubicBezTo>
                    <a:pt x="1346" y="1291"/>
                    <a:pt x="1345" y="1291"/>
                    <a:pt x="1345" y="1291"/>
                  </a:cubicBezTo>
                  <a:cubicBezTo>
                    <a:pt x="1341" y="1290"/>
                    <a:pt x="1345" y="1294"/>
                    <a:pt x="1346" y="1295"/>
                  </a:cubicBezTo>
                  <a:cubicBezTo>
                    <a:pt x="1346" y="1298"/>
                    <a:pt x="1343" y="1297"/>
                    <a:pt x="1342" y="1297"/>
                  </a:cubicBezTo>
                  <a:cubicBezTo>
                    <a:pt x="1340" y="1298"/>
                    <a:pt x="1338" y="1299"/>
                    <a:pt x="1337" y="1297"/>
                  </a:cubicBezTo>
                  <a:cubicBezTo>
                    <a:pt x="1336" y="1297"/>
                    <a:pt x="1336" y="1296"/>
                    <a:pt x="1334" y="1295"/>
                  </a:cubicBezTo>
                  <a:cubicBezTo>
                    <a:pt x="1333" y="1295"/>
                    <a:pt x="1333" y="1295"/>
                    <a:pt x="1332" y="1294"/>
                  </a:cubicBezTo>
                  <a:cubicBezTo>
                    <a:pt x="1330" y="1292"/>
                    <a:pt x="1329" y="1293"/>
                    <a:pt x="1327" y="1293"/>
                  </a:cubicBezTo>
                  <a:cubicBezTo>
                    <a:pt x="1326" y="1294"/>
                    <a:pt x="1325" y="1293"/>
                    <a:pt x="1324" y="1294"/>
                  </a:cubicBezTo>
                  <a:cubicBezTo>
                    <a:pt x="1323" y="1295"/>
                    <a:pt x="1323" y="1295"/>
                    <a:pt x="1322" y="1296"/>
                  </a:cubicBezTo>
                  <a:cubicBezTo>
                    <a:pt x="1321" y="1296"/>
                    <a:pt x="1319" y="1296"/>
                    <a:pt x="1319" y="1296"/>
                  </a:cubicBezTo>
                  <a:cubicBezTo>
                    <a:pt x="1318" y="1297"/>
                    <a:pt x="1317" y="1297"/>
                    <a:pt x="1316" y="1298"/>
                  </a:cubicBezTo>
                  <a:cubicBezTo>
                    <a:pt x="1315" y="1298"/>
                    <a:pt x="1314" y="1298"/>
                    <a:pt x="1313" y="1299"/>
                  </a:cubicBezTo>
                  <a:cubicBezTo>
                    <a:pt x="1312" y="1300"/>
                    <a:pt x="1310" y="1300"/>
                    <a:pt x="1308" y="1301"/>
                  </a:cubicBezTo>
                  <a:cubicBezTo>
                    <a:pt x="1307" y="1302"/>
                    <a:pt x="1306" y="1303"/>
                    <a:pt x="1305" y="1303"/>
                  </a:cubicBezTo>
                  <a:cubicBezTo>
                    <a:pt x="1303" y="1304"/>
                    <a:pt x="1300" y="1304"/>
                    <a:pt x="1298" y="1305"/>
                  </a:cubicBezTo>
                  <a:cubicBezTo>
                    <a:pt x="1295" y="1307"/>
                    <a:pt x="1298" y="1308"/>
                    <a:pt x="1297" y="1311"/>
                  </a:cubicBezTo>
                  <a:cubicBezTo>
                    <a:pt x="1297" y="1311"/>
                    <a:pt x="1296" y="1312"/>
                    <a:pt x="1296" y="1313"/>
                  </a:cubicBezTo>
                  <a:cubicBezTo>
                    <a:pt x="1296" y="1314"/>
                    <a:pt x="1295" y="1315"/>
                    <a:pt x="1296" y="1316"/>
                  </a:cubicBezTo>
                  <a:cubicBezTo>
                    <a:pt x="1296" y="1317"/>
                    <a:pt x="1297" y="1318"/>
                    <a:pt x="1297" y="1319"/>
                  </a:cubicBezTo>
                  <a:cubicBezTo>
                    <a:pt x="1297" y="1321"/>
                    <a:pt x="1297" y="1323"/>
                    <a:pt x="1295" y="1324"/>
                  </a:cubicBezTo>
                  <a:cubicBezTo>
                    <a:pt x="1294" y="1326"/>
                    <a:pt x="1294" y="1327"/>
                    <a:pt x="1296" y="1328"/>
                  </a:cubicBezTo>
                  <a:cubicBezTo>
                    <a:pt x="1297" y="1329"/>
                    <a:pt x="1299" y="1327"/>
                    <a:pt x="1300" y="1327"/>
                  </a:cubicBezTo>
                  <a:cubicBezTo>
                    <a:pt x="1303" y="1327"/>
                    <a:pt x="1305" y="1327"/>
                    <a:pt x="1308" y="1326"/>
                  </a:cubicBezTo>
                  <a:cubicBezTo>
                    <a:pt x="1310" y="1325"/>
                    <a:pt x="1312" y="1326"/>
                    <a:pt x="1314" y="1326"/>
                  </a:cubicBezTo>
                  <a:cubicBezTo>
                    <a:pt x="1316" y="1326"/>
                    <a:pt x="1320" y="1325"/>
                    <a:pt x="1319" y="1328"/>
                  </a:cubicBezTo>
                  <a:cubicBezTo>
                    <a:pt x="1319" y="1328"/>
                    <a:pt x="1317" y="1329"/>
                    <a:pt x="1316" y="1329"/>
                  </a:cubicBezTo>
                  <a:cubicBezTo>
                    <a:pt x="1315" y="1330"/>
                    <a:pt x="1315" y="1330"/>
                    <a:pt x="1314" y="1331"/>
                  </a:cubicBezTo>
                  <a:cubicBezTo>
                    <a:pt x="1313" y="1332"/>
                    <a:pt x="1310" y="1334"/>
                    <a:pt x="1312" y="1336"/>
                  </a:cubicBezTo>
                  <a:cubicBezTo>
                    <a:pt x="1313" y="1336"/>
                    <a:pt x="1314" y="1336"/>
                    <a:pt x="1314" y="1337"/>
                  </a:cubicBezTo>
                  <a:cubicBezTo>
                    <a:pt x="1314" y="1338"/>
                    <a:pt x="1314" y="1338"/>
                    <a:pt x="1314" y="1339"/>
                  </a:cubicBezTo>
                  <a:cubicBezTo>
                    <a:pt x="1314" y="1339"/>
                    <a:pt x="1314" y="1340"/>
                    <a:pt x="1315" y="1340"/>
                  </a:cubicBezTo>
                  <a:cubicBezTo>
                    <a:pt x="1316" y="1342"/>
                    <a:pt x="1315" y="1345"/>
                    <a:pt x="1316" y="1346"/>
                  </a:cubicBezTo>
                  <a:cubicBezTo>
                    <a:pt x="1318" y="1347"/>
                    <a:pt x="1322" y="1345"/>
                    <a:pt x="1322" y="1348"/>
                  </a:cubicBezTo>
                  <a:cubicBezTo>
                    <a:pt x="1323" y="1350"/>
                    <a:pt x="1319" y="1351"/>
                    <a:pt x="1318" y="1352"/>
                  </a:cubicBezTo>
                  <a:cubicBezTo>
                    <a:pt x="1317" y="1353"/>
                    <a:pt x="1317" y="1353"/>
                    <a:pt x="1316" y="1353"/>
                  </a:cubicBezTo>
                  <a:cubicBezTo>
                    <a:pt x="1315" y="1354"/>
                    <a:pt x="1314" y="1354"/>
                    <a:pt x="1314" y="1355"/>
                  </a:cubicBezTo>
                  <a:cubicBezTo>
                    <a:pt x="1313" y="1356"/>
                    <a:pt x="1314" y="1357"/>
                    <a:pt x="1315" y="1357"/>
                  </a:cubicBezTo>
                  <a:cubicBezTo>
                    <a:pt x="1316" y="1358"/>
                    <a:pt x="1316" y="1359"/>
                    <a:pt x="1317" y="1360"/>
                  </a:cubicBezTo>
                  <a:cubicBezTo>
                    <a:pt x="1318" y="1362"/>
                    <a:pt x="1320" y="1362"/>
                    <a:pt x="1321" y="1363"/>
                  </a:cubicBezTo>
                  <a:cubicBezTo>
                    <a:pt x="1322" y="1364"/>
                    <a:pt x="1323" y="1364"/>
                    <a:pt x="1323" y="1365"/>
                  </a:cubicBezTo>
                  <a:cubicBezTo>
                    <a:pt x="1324" y="1366"/>
                    <a:pt x="1322" y="1365"/>
                    <a:pt x="1321" y="1365"/>
                  </a:cubicBezTo>
                  <a:cubicBezTo>
                    <a:pt x="1319" y="1365"/>
                    <a:pt x="1316" y="1366"/>
                    <a:pt x="1314" y="1366"/>
                  </a:cubicBezTo>
                  <a:cubicBezTo>
                    <a:pt x="1314" y="1365"/>
                    <a:pt x="1313" y="1364"/>
                    <a:pt x="1312" y="1364"/>
                  </a:cubicBezTo>
                  <a:cubicBezTo>
                    <a:pt x="1311" y="1364"/>
                    <a:pt x="1310" y="1364"/>
                    <a:pt x="1310" y="1363"/>
                  </a:cubicBezTo>
                  <a:cubicBezTo>
                    <a:pt x="1309" y="1362"/>
                    <a:pt x="1310" y="1361"/>
                    <a:pt x="1309" y="1360"/>
                  </a:cubicBezTo>
                  <a:cubicBezTo>
                    <a:pt x="1309" y="1358"/>
                    <a:pt x="1309" y="1358"/>
                    <a:pt x="1308" y="1358"/>
                  </a:cubicBezTo>
                  <a:cubicBezTo>
                    <a:pt x="1307" y="1357"/>
                    <a:pt x="1306" y="1356"/>
                    <a:pt x="1306" y="1356"/>
                  </a:cubicBezTo>
                  <a:cubicBezTo>
                    <a:pt x="1304" y="1355"/>
                    <a:pt x="1304" y="1357"/>
                    <a:pt x="1304" y="1358"/>
                  </a:cubicBezTo>
                  <a:cubicBezTo>
                    <a:pt x="1304" y="1359"/>
                    <a:pt x="1305" y="1359"/>
                    <a:pt x="1305" y="1360"/>
                  </a:cubicBezTo>
                  <a:cubicBezTo>
                    <a:pt x="1306" y="1361"/>
                    <a:pt x="1306" y="1361"/>
                    <a:pt x="1306" y="1362"/>
                  </a:cubicBezTo>
                  <a:cubicBezTo>
                    <a:pt x="1306" y="1364"/>
                    <a:pt x="1307" y="1365"/>
                    <a:pt x="1305" y="1366"/>
                  </a:cubicBezTo>
                  <a:cubicBezTo>
                    <a:pt x="1304" y="1367"/>
                    <a:pt x="1303" y="1366"/>
                    <a:pt x="1302" y="1366"/>
                  </a:cubicBezTo>
                  <a:cubicBezTo>
                    <a:pt x="1301" y="1366"/>
                    <a:pt x="1301" y="1367"/>
                    <a:pt x="1300" y="1368"/>
                  </a:cubicBezTo>
                  <a:cubicBezTo>
                    <a:pt x="1300" y="1369"/>
                    <a:pt x="1299" y="1369"/>
                    <a:pt x="1299" y="1369"/>
                  </a:cubicBezTo>
                  <a:cubicBezTo>
                    <a:pt x="1298" y="1371"/>
                    <a:pt x="1299" y="1371"/>
                    <a:pt x="1301" y="1371"/>
                  </a:cubicBezTo>
                  <a:cubicBezTo>
                    <a:pt x="1302" y="1371"/>
                    <a:pt x="1302" y="1371"/>
                    <a:pt x="1304" y="1372"/>
                  </a:cubicBezTo>
                  <a:cubicBezTo>
                    <a:pt x="1305" y="1372"/>
                    <a:pt x="1306" y="1372"/>
                    <a:pt x="1307" y="1372"/>
                  </a:cubicBezTo>
                  <a:cubicBezTo>
                    <a:pt x="1309" y="1372"/>
                    <a:pt x="1311" y="1372"/>
                    <a:pt x="1313" y="1372"/>
                  </a:cubicBezTo>
                  <a:cubicBezTo>
                    <a:pt x="1315" y="1373"/>
                    <a:pt x="1317" y="1374"/>
                    <a:pt x="1319" y="1375"/>
                  </a:cubicBezTo>
                  <a:cubicBezTo>
                    <a:pt x="1320" y="1375"/>
                    <a:pt x="1321" y="1376"/>
                    <a:pt x="1322" y="1377"/>
                  </a:cubicBezTo>
                  <a:cubicBezTo>
                    <a:pt x="1323" y="1378"/>
                    <a:pt x="1324" y="1378"/>
                    <a:pt x="1325" y="1378"/>
                  </a:cubicBezTo>
                  <a:cubicBezTo>
                    <a:pt x="1326" y="1378"/>
                    <a:pt x="1326" y="1379"/>
                    <a:pt x="1327" y="1380"/>
                  </a:cubicBezTo>
                  <a:cubicBezTo>
                    <a:pt x="1327" y="1380"/>
                    <a:pt x="1327" y="1381"/>
                    <a:pt x="1327" y="1381"/>
                  </a:cubicBezTo>
                  <a:cubicBezTo>
                    <a:pt x="1328" y="1381"/>
                    <a:pt x="1328" y="1381"/>
                    <a:pt x="1329" y="1382"/>
                  </a:cubicBezTo>
                  <a:cubicBezTo>
                    <a:pt x="1330" y="1383"/>
                    <a:pt x="1329" y="1383"/>
                    <a:pt x="1329" y="1384"/>
                  </a:cubicBezTo>
                  <a:cubicBezTo>
                    <a:pt x="1330" y="1385"/>
                    <a:pt x="1331" y="1385"/>
                    <a:pt x="1330" y="1387"/>
                  </a:cubicBezTo>
                  <a:cubicBezTo>
                    <a:pt x="1329" y="1388"/>
                    <a:pt x="1328" y="1388"/>
                    <a:pt x="1327" y="1388"/>
                  </a:cubicBezTo>
                  <a:cubicBezTo>
                    <a:pt x="1327" y="1389"/>
                    <a:pt x="1326" y="1389"/>
                    <a:pt x="1325" y="1389"/>
                  </a:cubicBezTo>
                  <a:cubicBezTo>
                    <a:pt x="1324" y="1390"/>
                    <a:pt x="1323" y="1389"/>
                    <a:pt x="1322" y="1390"/>
                  </a:cubicBezTo>
                  <a:cubicBezTo>
                    <a:pt x="1322" y="1392"/>
                    <a:pt x="1324" y="1392"/>
                    <a:pt x="1324" y="1392"/>
                  </a:cubicBezTo>
                  <a:cubicBezTo>
                    <a:pt x="1325" y="1393"/>
                    <a:pt x="1325" y="1394"/>
                    <a:pt x="1326" y="1394"/>
                  </a:cubicBezTo>
                  <a:cubicBezTo>
                    <a:pt x="1327" y="1395"/>
                    <a:pt x="1328" y="1395"/>
                    <a:pt x="1329" y="1396"/>
                  </a:cubicBezTo>
                  <a:cubicBezTo>
                    <a:pt x="1329" y="1397"/>
                    <a:pt x="1328" y="1398"/>
                    <a:pt x="1328" y="1399"/>
                  </a:cubicBezTo>
                  <a:cubicBezTo>
                    <a:pt x="1327" y="1403"/>
                    <a:pt x="1331" y="1401"/>
                    <a:pt x="1333" y="1401"/>
                  </a:cubicBezTo>
                  <a:cubicBezTo>
                    <a:pt x="1335" y="1401"/>
                    <a:pt x="1336" y="1402"/>
                    <a:pt x="1338" y="1403"/>
                  </a:cubicBezTo>
                  <a:cubicBezTo>
                    <a:pt x="1341" y="1405"/>
                    <a:pt x="1340" y="1407"/>
                    <a:pt x="1338" y="1408"/>
                  </a:cubicBezTo>
                  <a:cubicBezTo>
                    <a:pt x="1337" y="1409"/>
                    <a:pt x="1337" y="1410"/>
                    <a:pt x="1336" y="1410"/>
                  </a:cubicBezTo>
                  <a:cubicBezTo>
                    <a:pt x="1334" y="1411"/>
                    <a:pt x="1334" y="1410"/>
                    <a:pt x="1334" y="1410"/>
                  </a:cubicBezTo>
                  <a:cubicBezTo>
                    <a:pt x="1333" y="1409"/>
                    <a:pt x="1328" y="1409"/>
                    <a:pt x="1328" y="1411"/>
                  </a:cubicBezTo>
                  <a:cubicBezTo>
                    <a:pt x="1329" y="1412"/>
                    <a:pt x="1329" y="1411"/>
                    <a:pt x="1330" y="1412"/>
                  </a:cubicBezTo>
                  <a:cubicBezTo>
                    <a:pt x="1330" y="1412"/>
                    <a:pt x="1330" y="1412"/>
                    <a:pt x="1331" y="1413"/>
                  </a:cubicBezTo>
                  <a:cubicBezTo>
                    <a:pt x="1331" y="1414"/>
                    <a:pt x="1331" y="1414"/>
                    <a:pt x="1333" y="1414"/>
                  </a:cubicBezTo>
                  <a:cubicBezTo>
                    <a:pt x="1334" y="1414"/>
                    <a:pt x="1335" y="1414"/>
                    <a:pt x="1336" y="1414"/>
                  </a:cubicBezTo>
                  <a:cubicBezTo>
                    <a:pt x="1337" y="1413"/>
                    <a:pt x="1338" y="1414"/>
                    <a:pt x="1339" y="1414"/>
                  </a:cubicBezTo>
                  <a:cubicBezTo>
                    <a:pt x="1340" y="1414"/>
                    <a:pt x="1341" y="1414"/>
                    <a:pt x="1342" y="1413"/>
                  </a:cubicBezTo>
                  <a:cubicBezTo>
                    <a:pt x="1343" y="1413"/>
                    <a:pt x="1344" y="1413"/>
                    <a:pt x="1345" y="1413"/>
                  </a:cubicBezTo>
                  <a:cubicBezTo>
                    <a:pt x="1347" y="1414"/>
                    <a:pt x="1348" y="1413"/>
                    <a:pt x="1349" y="1412"/>
                  </a:cubicBezTo>
                  <a:cubicBezTo>
                    <a:pt x="1351" y="1412"/>
                    <a:pt x="1352" y="1412"/>
                    <a:pt x="1354" y="1412"/>
                  </a:cubicBezTo>
                  <a:cubicBezTo>
                    <a:pt x="1355" y="1412"/>
                    <a:pt x="1360" y="1412"/>
                    <a:pt x="1358" y="1414"/>
                  </a:cubicBezTo>
                  <a:cubicBezTo>
                    <a:pt x="1357" y="1415"/>
                    <a:pt x="1356" y="1415"/>
                    <a:pt x="1355" y="1416"/>
                  </a:cubicBezTo>
                  <a:cubicBezTo>
                    <a:pt x="1354" y="1416"/>
                    <a:pt x="1353" y="1417"/>
                    <a:pt x="1352" y="1418"/>
                  </a:cubicBezTo>
                  <a:cubicBezTo>
                    <a:pt x="1351" y="1419"/>
                    <a:pt x="1348" y="1419"/>
                    <a:pt x="1346" y="1419"/>
                  </a:cubicBezTo>
                  <a:cubicBezTo>
                    <a:pt x="1344" y="1420"/>
                    <a:pt x="1343" y="1421"/>
                    <a:pt x="1340" y="1421"/>
                  </a:cubicBezTo>
                  <a:cubicBezTo>
                    <a:pt x="1339" y="1421"/>
                    <a:pt x="1336" y="1421"/>
                    <a:pt x="1335" y="1423"/>
                  </a:cubicBezTo>
                  <a:cubicBezTo>
                    <a:pt x="1333" y="1425"/>
                    <a:pt x="1338" y="1423"/>
                    <a:pt x="1339" y="1423"/>
                  </a:cubicBezTo>
                  <a:cubicBezTo>
                    <a:pt x="1340" y="1423"/>
                    <a:pt x="1341" y="1424"/>
                    <a:pt x="1342" y="1423"/>
                  </a:cubicBezTo>
                  <a:cubicBezTo>
                    <a:pt x="1343" y="1423"/>
                    <a:pt x="1345" y="1423"/>
                    <a:pt x="1346" y="1422"/>
                  </a:cubicBezTo>
                  <a:cubicBezTo>
                    <a:pt x="1346" y="1422"/>
                    <a:pt x="1347" y="1422"/>
                    <a:pt x="1347" y="1421"/>
                  </a:cubicBezTo>
                  <a:cubicBezTo>
                    <a:pt x="1348" y="1421"/>
                    <a:pt x="1350" y="1421"/>
                    <a:pt x="1351" y="1421"/>
                  </a:cubicBezTo>
                  <a:cubicBezTo>
                    <a:pt x="1352" y="1422"/>
                    <a:pt x="1351" y="1422"/>
                    <a:pt x="1351" y="1423"/>
                  </a:cubicBezTo>
                  <a:cubicBezTo>
                    <a:pt x="1351" y="1424"/>
                    <a:pt x="1350" y="1424"/>
                    <a:pt x="1350" y="1424"/>
                  </a:cubicBezTo>
                  <a:cubicBezTo>
                    <a:pt x="1351" y="1425"/>
                    <a:pt x="1351" y="1425"/>
                    <a:pt x="1351" y="1425"/>
                  </a:cubicBezTo>
                  <a:cubicBezTo>
                    <a:pt x="1352" y="1425"/>
                    <a:pt x="1353" y="1425"/>
                    <a:pt x="1352" y="1426"/>
                  </a:cubicBezTo>
                  <a:cubicBezTo>
                    <a:pt x="1352" y="1427"/>
                    <a:pt x="1351" y="1426"/>
                    <a:pt x="1351" y="1428"/>
                  </a:cubicBezTo>
                  <a:cubicBezTo>
                    <a:pt x="1354" y="1428"/>
                    <a:pt x="1355" y="1426"/>
                    <a:pt x="1356" y="1424"/>
                  </a:cubicBezTo>
                  <a:cubicBezTo>
                    <a:pt x="1358" y="1423"/>
                    <a:pt x="1360" y="1422"/>
                    <a:pt x="1361" y="1420"/>
                  </a:cubicBezTo>
                  <a:cubicBezTo>
                    <a:pt x="1363" y="1419"/>
                    <a:pt x="1365" y="1419"/>
                    <a:pt x="1367" y="1419"/>
                  </a:cubicBezTo>
                  <a:cubicBezTo>
                    <a:pt x="1368" y="1420"/>
                    <a:pt x="1369" y="1420"/>
                    <a:pt x="1370" y="1421"/>
                  </a:cubicBezTo>
                  <a:cubicBezTo>
                    <a:pt x="1370" y="1422"/>
                    <a:pt x="1370" y="1423"/>
                    <a:pt x="1371" y="1424"/>
                  </a:cubicBezTo>
                  <a:cubicBezTo>
                    <a:pt x="1372" y="1424"/>
                    <a:pt x="1374" y="1423"/>
                    <a:pt x="1375" y="1425"/>
                  </a:cubicBezTo>
                  <a:cubicBezTo>
                    <a:pt x="1376" y="1426"/>
                    <a:pt x="1377" y="1427"/>
                    <a:pt x="1378" y="1425"/>
                  </a:cubicBezTo>
                  <a:cubicBezTo>
                    <a:pt x="1379" y="1423"/>
                    <a:pt x="1380" y="1423"/>
                    <a:pt x="1381" y="1425"/>
                  </a:cubicBezTo>
                  <a:cubicBezTo>
                    <a:pt x="1381" y="1426"/>
                    <a:pt x="1381" y="1427"/>
                    <a:pt x="1381" y="1428"/>
                  </a:cubicBezTo>
                  <a:cubicBezTo>
                    <a:pt x="1382" y="1430"/>
                    <a:pt x="1383" y="1430"/>
                    <a:pt x="1384" y="1431"/>
                  </a:cubicBezTo>
                  <a:cubicBezTo>
                    <a:pt x="1385" y="1432"/>
                    <a:pt x="1386" y="1434"/>
                    <a:pt x="1386" y="1435"/>
                  </a:cubicBezTo>
                  <a:cubicBezTo>
                    <a:pt x="1387" y="1436"/>
                    <a:pt x="1387" y="1436"/>
                    <a:pt x="1388" y="1436"/>
                  </a:cubicBezTo>
                  <a:cubicBezTo>
                    <a:pt x="1388" y="1437"/>
                    <a:pt x="1388" y="1438"/>
                    <a:pt x="1389" y="1439"/>
                  </a:cubicBezTo>
                  <a:cubicBezTo>
                    <a:pt x="1390" y="1439"/>
                    <a:pt x="1391" y="1439"/>
                    <a:pt x="1392" y="1438"/>
                  </a:cubicBezTo>
                  <a:cubicBezTo>
                    <a:pt x="1394" y="1438"/>
                    <a:pt x="1395" y="1440"/>
                    <a:pt x="1397" y="1440"/>
                  </a:cubicBezTo>
                  <a:cubicBezTo>
                    <a:pt x="1398" y="1440"/>
                    <a:pt x="1399" y="1440"/>
                    <a:pt x="1400" y="1441"/>
                  </a:cubicBezTo>
                  <a:cubicBezTo>
                    <a:pt x="1401" y="1441"/>
                    <a:pt x="1401" y="1441"/>
                    <a:pt x="1402" y="1442"/>
                  </a:cubicBezTo>
                  <a:cubicBezTo>
                    <a:pt x="1403" y="1443"/>
                    <a:pt x="1404" y="1443"/>
                    <a:pt x="1405" y="1443"/>
                  </a:cubicBezTo>
                  <a:cubicBezTo>
                    <a:pt x="1407" y="1442"/>
                    <a:pt x="1406" y="1442"/>
                    <a:pt x="1407" y="1441"/>
                  </a:cubicBezTo>
                  <a:cubicBezTo>
                    <a:pt x="1409" y="1440"/>
                    <a:pt x="1411" y="1441"/>
                    <a:pt x="1413" y="1440"/>
                  </a:cubicBezTo>
                  <a:cubicBezTo>
                    <a:pt x="1415" y="1439"/>
                    <a:pt x="1416" y="1436"/>
                    <a:pt x="1418" y="1438"/>
                  </a:cubicBezTo>
                  <a:cubicBezTo>
                    <a:pt x="1419" y="1438"/>
                    <a:pt x="1419" y="1439"/>
                    <a:pt x="1420" y="1440"/>
                  </a:cubicBezTo>
                  <a:cubicBezTo>
                    <a:pt x="1421" y="1440"/>
                    <a:pt x="1423" y="1440"/>
                    <a:pt x="1423" y="1440"/>
                  </a:cubicBezTo>
                  <a:cubicBezTo>
                    <a:pt x="1425" y="1439"/>
                    <a:pt x="1425" y="1439"/>
                    <a:pt x="1425" y="1438"/>
                  </a:cubicBezTo>
                  <a:cubicBezTo>
                    <a:pt x="1425" y="1436"/>
                    <a:pt x="1426" y="1436"/>
                    <a:pt x="1426" y="1435"/>
                  </a:cubicBezTo>
                  <a:cubicBezTo>
                    <a:pt x="1427" y="1433"/>
                    <a:pt x="1427" y="1430"/>
                    <a:pt x="1427" y="1428"/>
                  </a:cubicBezTo>
                  <a:cubicBezTo>
                    <a:pt x="1427" y="1426"/>
                    <a:pt x="1427" y="1425"/>
                    <a:pt x="1428" y="1423"/>
                  </a:cubicBezTo>
                  <a:cubicBezTo>
                    <a:pt x="1429" y="1421"/>
                    <a:pt x="1429" y="1419"/>
                    <a:pt x="1430" y="1417"/>
                  </a:cubicBezTo>
                  <a:cubicBezTo>
                    <a:pt x="1432" y="1416"/>
                    <a:pt x="1433" y="1419"/>
                    <a:pt x="1435" y="1419"/>
                  </a:cubicBezTo>
                  <a:cubicBezTo>
                    <a:pt x="1438" y="1420"/>
                    <a:pt x="1441" y="1418"/>
                    <a:pt x="1444" y="1419"/>
                  </a:cubicBezTo>
                  <a:cubicBezTo>
                    <a:pt x="1446" y="1419"/>
                    <a:pt x="1447" y="1421"/>
                    <a:pt x="1449" y="1421"/>
                  </a:cubicBezTo>
                  <a:cubicBezTo>
                    <a:pt x="1452" y="1421"/>
                    <a:pt x="1453" y="1422"/>
                    <a:pt x="1455" y="1424"/>
                  </a:cubicBezTo>
                  <a:cubicBezTo>
                    <a:pt x="1457" y="1425"/>
                    <a:pt x="1459" y="1425"/>
                    <a:pt x="1461" y="1426"/>
                  </a:cubicBezTo>
                  <a:cubicBezTo>
                    <a:pt x="1462" y="1427"/>
                    <a:pt x="1463" y="1427"/>
                    <a:pt x="1463" y="1428"/>
                  </a:cubicBezTo>
                  <a:cubicBezTo>
                    <a:pt x="1464" y="1429"/>
                    <a:pt x="1465" y="1429"/>
                    <a:pt x="1466" y="1430"/>
                  </a:cubicBezTo>
                  <a:cubicBezTo>
                    <a:pt x="1468" y="1430"/>
                    <a:pt x="1470" y="1431"/>
                    <a:pt x="1472" y="1433"/>
                  </a:cubicBezTo>
                  <a:cubicBezTo>
                    <a:pt x="1473" y="1435"/>
                    <a:pt x="1475" y="1436"/>
                    <a:pt x="1477" y="1437"/>
                  </a:cubicBezTo>
                  <a:cubicBezTo>
                    <a:pt x="1479" y="1438"/>
                    <a:pt x="1480" y="1439"/>
                    <a:pt x="1481" y="1441"/>
                  </a:cubicBezTo>
                  <a:cubicBezTo>
                    <a:pt x="1485" y="1444"/>
                    <a:pt x="1489" y="1444"/>
                    <a:pt x="1493" y="1444"/>
                  </a:cubicBezTo>
                  <a:cubicBezTo>
                    <a:pt x="1496" y="1444"/>
                    <a:pt x="1498" y="1443"/>
                    <a:pt x="1500" y="1443"/>
                  </a:cubicBezTo>
                  <a:cubicBezTo>
                    <a:pt x="1502" y="1443"/>
                    <a:pt x="1505" y="1443"/>
                    <a:pt x="1508" y="1443"/>
                  </a:cubicBezTo>
                  <a:cubicBezTo>
                    <a:pt x="1513" y="1443"/>
                    <a:pt x="1518" y="1443"/>
                    <a:pt x="1524" y="1442"/>
                  </a:cubicBezTo>
                  <a:cubicBezTo>
                    <a:pt x="1526" y="1441"/>
                    <a:pt x="1529" y="1440"/>
                    <a:pt x="1530" y="1438"/>
                  </a:cubicBezTo>
                  <a:cubicBezTo>
                    <a:pt x="1531" y="1435"/>
                    <a:pt x="1532" y="1434"/>
                    <a:pt x="1534" y="1432"/>
                  </a:cubicBezTo>
                  <a:cubicBezTo>
                    <a:pt x="1536" y="1431"/>
                    <a:pt x="1538" y="1429"/>
                    <a:pt x="1540" y="1427"/>
                  </a:cubicBezTo>
                  <a:cubicBezTo>
                    <a:pt x="1542" y="1426"/>
                    <a:pt x="1544" y="1425"/>
                    <a:pt x="1546" y="1424"/>
                  </a:cubicBezTo>
                  <a:cubicBezTo>
                    <a:pt x="1548" y="1422"/>
                    <a:pt x="1550" y="1421"/>
                    <a:pt x="1553" y="1421"/>
                  </a:cubicBezTo>
                  <a:cubicBezTo>
                    <a:pt x="1555" y="1421"/>
                    <a:pt x="1556" y="1423"/>
                    <a:pt x="1558" y="1423"/>
                  </a:cubicBezTo>
                  <a:cubicBezTo>
                    <a:pt x="1559" y="1424"/>
                    <a:pt x="1560" y="1424"/>
                    <a:pt x="1561" y="1424"/>
                  </a:cubicBezTo>
                  <a:cubicBezTo>
                    <a:pt x="1562" y="1425"/>
                    <a:pt x="1562" y="1425"/>
                    <a:pt x="1563" y="1426"/>
                  </a:cubicBezTo>
                  <a:cubicBezTo>
                    <a:pt x="1564" y="1426"/>
                    <a:pt x="1565" y="1426"/>
                    <a:pt x="1566" y="1427"/>
                  </a:cubicBezTo>
                  <a:cubicBezTo>
                    <a:pt x="1567" y="1427"/>
                    <a:pt x="1568" y="1428"/>
                    <a:pt x="1569" y="1429"/>
                  </a:cubicBezTo>
                  <a:cubicBezTo>
                    <a:pt x="1571" y="1430"/>
                    <a:pt x="1574" y="1428"/>
                    <a:pt x="1575" y="1427"/>
                  </a:cubicBezTo>
                  <a:cubicBezTo>
                    <a:pt x="1576" y="1426"/>
                    <a:pt x="1576" y="1425"/>
                    <a:pt x="1577" y="1424"/>
                  </a:cubicBezTo>
                  <a:cubicBezTo>
                    <a:pt x="1578" y="1424"/>
                    <a:pt x="1579" y="1424"/>
                    <a:pt x="1580" y="1423"/>
                  </a:cubicBezTo>
                  <a:cubicBezTo>
                    <a:pt x="1582" y="1422"/>
                    <a:pt x="1583" y="1420"/>
                    <a:pt x="1584" y="1419"/>
                  </a:cubicBezTo>
                  <a:cubicBezTo>
                    <a:pt x="1585" y="1417"/>
                    <a:pt x="1587" y="1416"/>
                    <a:pt x="1589" y="1416"/>
                  </a:cubicBezTo>
                  <a:cubicBezTo>
                    <a:pt x="1590" y="1417"/>
                    <a:pt x="1590" y="1418"/>
                    <a:pt x="1591" y="1418"/>
                  </a:cubicBezTo>
                  <a:cubicBezTo>
                    <a:pt x="1592" y="1419"/>
                    <a:pt x="1593" y="1419"/>
                    <a:pt x="1593" y="1419"/>
                  </a:cubicBezTo>
                  <a:cubicBezTo>
                    <a:pt x="1594" y="1421"/>
                    <a:pt x="1594" y="1423"/>
                    <a:pt x="1593" y="1424"/>
                  </a:cubicBezTo>
                  <a:cubicBezTo>
                    <a:pt x="1593" y="1424"/>
                    <a:pt x="1592" y="1425"/>
                    <a:pt x="1591" y="1425"/>
                  </a:cubicBezTo>
                  <a:cubicBezTo>
                    <a:pt x="1591" y="1426"/>
                    <a:pt x="1591" y="1428"/>
                    <a:pt x="1590" y="1429"/>
                  </a:cubicBezTo>
                  <a:cubicBezTo>
                    <a:pt x="1590" y="1430"/>
                    <a:pt x="1588" y="1431"/>
                    <a:pt x="1587" y="1432"/>
                  </a:cubicBezTo>
                  <a:cubicBezTo>
                    <a:pt x="1587" y="1433"/>
                    <a:pt x="1587" y="1433"/>
                    <a:pt x="1586" y="1434"/>
                  </a:cubicBezTo>
                  <a:cubicBezTo>
                    <a:pt x="1585" y="1435"/>
                    <a:pt x="1584" y="1436"/>
                    <a:pt x="1584" y="1437"/>
                  </a:cubicBezTo>
                  <a:cubicBezTo>
                    <a:pt x="1583" y="1438"/>
                    <a:pt x="1582" y="1441"/>
                    <a:pt x="1584" y="1442"/>
                  </a:cubicBezTo>
                  <a:cubicBezTo>
                    <a:pt x="1586" y="1443"/>
                    <a:pt x="1587" y="1444"/>
                    <a:pt x="1588" y="1447"/>
                  </a:cubicBezTo>
                  <a:cubicBezTo>
                    <a:pt x="1588" y="1450"/>
                    <a:pt x="1587" y="1449"/>
                    <a:pt x="1584" y="1451"/>
                  </a:cubicBezTo>
                  <a:cubicBezTo>
                    <a:pt x="1583" y="1452"/>
                    <a:pt x="1583" y="1454"/>
                    <a:pt x="1583" y="1456"/>
                  </a:cubicBezTo>
                  <a:cubicBezTo>
                    <a:pt x="1583" y="1458"/>
                    <a:pt x="1583" y="1459"/>
                    <a:pt x="1582" y="1460"/>
                  </a:cubicBezTo>
                  <a:cubicBezTo>
                    <a:pt x="1582" y="1460"/>
                    <a:pt x="1581" y="1461"/>
                    <a:pt x="1581" y="1462"/>
                  </a:cubicBezTo>
                  <a:cubicBezTo>
                    <a:pt x="1582" y="1464"/>
                    <a:pt x="1584" y="1464"/>
                    <a:pt x="1585" y="1466"/>
                  </a:cubicBezTo>
                  <a:cubicBezTo>
                    <a:pt x="1587" y="1468"/>
                    <a:pt x="1586" y="1473"/>
                    <a:pt x="1585" y="1476"/>
                  </a:cubicBezTo>
                  <a:cubicBezTo>
                    <a:pt x="1585" y="1479"/>
                    <a:pt x="1586" y="1481"/>
                    <a:pt x="1586" y="1484"/>
                  </a:cubicBezTo>
                  <a:cubicBezTo>
                    <a:pt x="1586" y="1486"/>
                    <a:pt x="1585" y="1487"/>
                    <a:pt x="1586" y="1489"/>
                  </a:cubicBezTo>
                  <a:cubicBezTo>
                    <a:pt x="1588" y="1491"/>
                    <a:pt x="1588" y="1493"/>
                    <a:pt x="1587" y="1495"/>
                  </a:cubicBezTo>
                  <a:cubicBezTo>
                    <a:pt x="1587" y="1497"/>
                    <a:pt x="1585" y="1498"/>
                    <a:pt x="1584" y="1500"/>
                  </a:cubicBezTo>
                  <a:cubicBezTo>
                    <a:pt x="1582" y="1501"/>
                    <a:pt x="1581" y="1502"/>
                    <a:pt x="1580" y="1504"/>
                  </a:cubicBezTo>
                  <a:cubicBezTo>
                    <a:pt x="1579" y="1506"/>
                    <a:pt x="1579" y="1507"/>
                    <a:pt x="1578" y="1509"/>
                  </a:cubicBezTo>
                  <a:cubicBezTo>
                    <a:pt x="1578" y="1511"/>
                    <a:pt x="1577" y="1514"/>
                    <a:pt x="1576" y="1515"/>
                  </a:cubicBezTo>
                  <a:cubicBezTo>
                    <a:pt x="1576" y="1516"/>
                    <a:pt x="1575" y="1517"/>
                    <a:pt x="1574" y="1518"/>
                  </a:cubicBezTo>
                  <a:cubicBezTo>
                    <a:pt x="1574" y="1519"/>
                    <a:pt x="1574" y="1520"/>
                    <a:pt x="1573" y="1521"/>
                  </a:cubicBezTo>
                  <a:cubicBezTo>
                    <a:pt x="1572" y="1522"/>
                    <a:pt x="1572" y="1523"/>
                    <a:pt x="1571" y="1523"/>
                  </a:cubicBezTo>
                  <a:cubicBezTo>
                    <a:pt x="1571" y="1525"/>
                    <a:pt x="1571" y="1526"/>
                    <a:pt x="1571" y="1527"/>
                  </a:cubicBezTo>
                  <a:cubicBezTo>
                    <a:pt x="1570" y="1528"/>
                    <a:pt x="1570" y="1528"/>
                    <a:pt x="1569" y="1529"/>
                  </a:cubicBezTo>
                  <a:cubicBezTo>
                    <a:pt x="1569" y="1530"/>
                    <a:pt x="1568" y="1532"/>
                    <a:pt x="1568" y="1533"/>
                  </a:cubicBezTo>
                  <a:cubicBezTo>
                    <a:pt x="1568" y="1534"/>
                    <a:pt x="1567" y="1534"/>
                    <a:pt x="1566" y="1535"/>
                  </a:cubicBezTo>
                  <a:cubicBezTo>
                    <a:pt x="1566" y="1536"/>
                    <a:pt x="1566" y="1537"/>
                    <a:pt x="1565" y="1538"/>
                  </a:cubicBezTo>
                  <a:cubicBezTo>
                    <a:pt x="1565" y="1540"/>
                    <a:pt x="1564" y="1541"/>
                    <a:pt x="1563" y="1543"/>
                  </a:cubicBezTo>
                  <a:cubicBezTo>
                    <a:pt x="1561" y="1544"/>
                    <a:pt x="1562" y="1546"/>
                    <a:pt x="1562" y="1548"/>
                  </a:cubicBezTo>
                  <a:cubicBezTo>
                    <a:pt x="1562" y="1550"/>
                    <a:pt x="1561" y="1552"/>
                    <a:pt x="1560" y="1554"/>
                  </a:cubicBezTo>
                  <a:cubicBezTo>
                    <a:pt x="1560" y="1555"/>
                    <a:pt x="1559" y="1555"/>
                    <a:pt x="1559" y="1556"/>
                  </a:cubicBezTo>
                  <a:cubicBezTo>
                    <a:pt x="1558" y="1558"/>
                    <a:pt x="1558" y="1559"/>
                    <a:pt x="1558" y="1561"/>
                  </a:cubicBezTo>
                  <a:cubicBezTo>
                    <a:pt x="1557" y="1562"/>
                    <a:pt x="1556" y="1563"/>
                    <a:pt x="1556" y="1564"/>
                  </a:cubicBezTo>
                  <a:cubicBezTo>
                    <a:pt x="1555" y="1566"/>
                    <a:pt x="1555" y="1568"/>
                    <a:pt x="1554" y="1570"/>
                  </a:cubicBezTo>
                  <a:cubicBezTo>
                    <a:pt x="1554" y="1572"/>
                    <a:pt x="1553" y="1573"/>
                    <a:pt x="1552" y="1575"/>
                  </a:cubicBezTo>
                  <a:cubicBezTo>
                    <a:pt x="1552" y="1577"/>
                    <a:pt x="1552" y="1579"/>
                    <a:pt x="1550" y="1581"/>
                  </a:cubicBezTo>
                  <a:cubicBezTo>
                    <a:pt x="1548" y="1584"/>
                    <a:pt x="1547" y="1588"/>
                    <a:pt x="1546" y="1591"/>
                  </a:cubicBezTo>
                  <a:cubicBezTo>
                    <a:pt x="1545" y="1593"/>
                    <a:pt x="1544" y="1594"/>
                    <a:pt x="1542" y="1595"/>
                  </a:cubicBezTo>
                  <a:cubicBezTo>
                    <a:pt x="1541" y="1597"/>
                    <a:pt x="1540" y="1598"/>
                    <a:pt x="1539" y="1600"/>
                  </a:cubicBezTo>
                  <a:cubicBezTo>
                    <a:pt x="1537" y="1602"/>
                    <a:pt x="1534" y="1603"/>
                    <a:pt x="1530" y="1605"/>
                  </a:cubicBezTo>
                  <a:cubicBezTo>
                    <a:pt x="1529" y="1606"/>
                    <a:pt x="1528" y="1607"/>
                    <a:pt x="1526" y="1607"/>
                  </a:cubicBezTo>
                  <a:cubicBezTo>
                    <a:pt x="1525" y="1607"/>
                    <a:pt x="1524" y="1607"/>
                    <a:pt x="1523" y="1608"/>
                  </a:cubicBezTo>
                  <a:cubicBezTo>
                    <a:pt x="1523" y="1608"/>
                    <a:pt x="1522" y="1608"/>
                    <a:pt x="1522" y="1608"/>
                  </a:cubicBezTo>
                  <a:cubicBezTo>
                    <a:pt x="1519" y="1609"/>
                    <a:pt x="1516" y="1611"/>
                    <a:pt x="1513" y="1610"/>
                  </a:cubicBezTo>
                  <a:cubicBezTo>
                    <a:pt x="1510" y="1608"/>
                    <a:pt x="1508" y="1606"/>
                    <a:pt x="1504" y="1606"/>
                  </a:cubicBezTo>
                  <a:cubicBezTo>
                    <a:pt x="1501" y="1606"/>
                    <a:pt x="1495" y="1607"/>
                    <a:pt x="1495" y="1611"/>
                  </a:cubicBezTo>
                  <a:cubicBezTo>
                    <a:pt x="1498" y="1610"/>
                    <a:pt x="1500" y="1608"/>
                    <a:pt x="1503" y="1607"/>
                  </a:cubicBezTo>
                  <a:cubicBezTo>
                    <a:pt x="1505" y="1607"/>
                    <a:pt x="1508" y="1608"/>
                    <a:pt x="1510" y="1610"/>
                  </a:cubicBezTo>
                  <a:cubicBezTo>
                    <a:pt x="1510" y="1612"/>
                    <a:pt x="1507" y="1611"/>
                    <a:pt x="1505" y="1611"/>
                  </a:cubicBezTo>
                  <a:cubicBezTo>
                    <a:pt x="1502" y="1611"/>
                    <a:pt x="1501" y="1612"/>
                    <a:pt x="1499" y="1612"/>
                  </a:cubicBezTo>
                  <a:cubicBezTo>
                    <a:pt x="1496" y="1613"/>
                    <a:pt x="1490" y="1613"/>
                    <a:pt x="1487" y="1611"/>
                  </a:cubicBezTo>
                  <a:cubicBezTo>
                    <a:pt x="1485" y="1610"/>
                    <a:pt x="1483" y="1608"/>
                    <a:pt x="1481" y="1606"/>
                  </a:cubicBezTo>
                  <a:cubicBezTo>
                    <a:pt x="1479" y="1604"/>
                    <a:pt x="1476" y="1603"/>
                    <a:pt x="1473" y="1601"/>
                  </a:cubicBezTo>
                  <a:cubicBezTo>
                    <a:pt x="1470" y="1599"/>
                    <a:pt x="1469" y="1595"/>
                    <a:pt x="1465" y="1596"/>
                  </a:cubicBezTo>
                  <a:cubicBezTo>
                    <a:pt x="1461" y="1598"/>
                    <a:pt x="1459" y="1600"/>
                    <a:pt x="1455" y="1598"/>
                  </a:cubicBezTo>
                  <a:cubicBezTo>
                    <a:pt x="1453" y="1597"/>
                    <a:pt x="1451" y="1597"/>
                    <a:pt x="1449" y="1596"/>
                  </a:cubicBezTo>
                  <a:cubicBezTo>
                    <a:pt x="1447" y="1596"/>
                    <a:pt x="1445" y="1595"/>
                    <a:pt x="1442" y="1595"/>
                  </a:cubicBezTo>
                  <a:cubicBezTo>
                    <a:pt x="1439" y="1595"/>
                    <a:pt x="1436" y="1594"/>
                    <a:pt x="1433" y="1595"/>
                  </a:cubicBezTo>
                  <a:cubicBezTo>
                    <a:pt x="1430" y="1597"/>
                    <a:pt x="1427" y="1598"/>
                    <a:pt x="1424" y="1599"/>
                  </a:cubicBezTo>
                  <a:cubicBezTo>
                    <a:pt x="1421" y="1601"/>
                    <a:pt x="1419" y="1603"/>
                    <a:pt x="1415" y="1605"/>
                  </a:cubicBezTo>
                  <a:cubicBezTo>
                    <a:pt x="1412" y="1606"/>
                    <a:pt x="1408" y="1607"/>
                    <a:pt x="1405" y="1609"/>
                  </a:cubicBezTo>
                  <a:cubicBezTo>
                    <a:pt x="1401" y="1612"/>
                    <a:pt x="1398" y="1613"/>
                    <a:pt x="1394" y="1615"/>
                  </a:cubicBezTo>
                  <a:cubicBezTo>
                    <a:pt x="1390" y="1616"/>
                    <a:pt x="1388" y="1619"/>
                    <a:pt x="1384" y="1619"/>
                  </a:cubicBezTo>
                  <a:cubicBezTo>
                    <a:pt x="1380" y="1619"/>
                    <a:pt x="1377" y="1616"/>
                    <a:pt x="1374" y="1614"/>
                  </a:cubicBezTo>
                  <a:cubicBezTo>
                    <a:pt x="1370" y="1612"/>
                    <a:pt x="1366" y="1612"/>
                    <a:pt x="1362" y="1612"/>
                  </a:cubicBezTo>
                  <a:cubicBezTo>
                    <a:pt x="1358" y="1612"/>
                    <a:pt x="1354" y="1613"/>
                    <a:pt x="1350" y="1611"/>
                  </a:cubicBezTo>
                  <a:cubicBezTo>
                    <a:pt x="1348" y="1611"/>
                    <a:pt x="1347" y="1610"/>
                    <a:pt x="1345" y="1609"/>
                  </a:cubicBezTo>
                  <a:cubicBezTo>
                    <a:pt x="1344" y="1608"/>
                    <a:pt x="1342" y="1608"/>
                    <a:pt x="1340" y="1607"/>
                  </a:cubicBezTo>
                  <a:cubicBezTo>
                    <a:pt x="1334" y="1605"/>
                    <a:pt x="1326" y="1601"/>
                    <a:pt x="1319" y="1600"/>
                  </a:cubicBezTo>
                  <a:cubicBezTo>
                    <a:pt x="1315" y="1599"/>
                    <a:pt x="1311" y="1599"/>
                    <a:pt x="1307" y="1598"/>
                  </a:cubicBezTo>
                  <a:cubicBezTo>
                    <a:pt x="1303" y="1596"/>
                    <a:pt x="1300" y="1594"/>
                    <a:pt x="1296" y="1594"/>
                  </a:cubicBezTo>
                  <a:cubicBezTo>
                    <a:pt x="1292" y="1593"/>
                    <a:pt x="1288" y="1593"/>
                    <a:pt x="1284" y="1594"/>
                  </a:cubicBezTo>
                  <a:cubicBezTo>
                    <a:pt x="1280" y="1596"/>
                    <a:pt x="1276" y="1598"/>
                    <a:pt x="1272" y="1597"/>
                  </a:cubicBezTo>
                  <a:cubicBezTo>
                    <a:pt x="1269" y="1597"/>
                    <a:pt x="1268" y="1595"/>
                    <a:pt x="1267" y="1593"/>
                  </a:cubicBezTo>
                  <a:cubicBezTo>
                    <a:pt x="1266" y="1592"/>
                    <a:pt x="1265" y="1591"/>
                    <a:pt x="1265" y="1590"/>
                  </a:cubicBezTo>
                  <a:cubicBezTo>
                    <a:pt x="1264" y="1588"/>
                    <a:pt x="1265" y="1587"/>
                    <a:pt x="1264" y="1585"/>
                  </a:cubicBezTo>
                  <a:cubicBezTo>
                    <a:pt x="1262" y="1581"/>
                    <a:pt x="1255" y="1579"/>
                    <a:pt x="1250" y="1580"/>
                  </a:cubicBezTo>
                  <a:cubicBezTo>
                    <a:pt x="1248" y="1580"/>
                    <a:pt x="1246" y="1581"/>
                    <a:pt x="1244" y="1581"/>
                  </a:cubicBezTo>
                  <a:cubicBezTo>
                    <a:pt x="1242" y="1581"/>
                    <a:pt x="1240" y="1580"/>
                    <a:pt x="1239" y="1579"/>
                  </a:cubicBezTo>
                  <a:cubicBezTo>
                    <a:pt x="1235" y="1579"/>
                    <a:pt x="1232" y="1576"/>
                    <a:pt x="1228" y="1576"/>
                  </a:cubicBezTo>
                  <a:cubicBezTo>
                    <a:pt x="1226" y="1576"/>
                    <a:pt x="1224" y="1576"/>
                    <a:pt x="1222" y="1575"/>
                  </a:cubicBezTo>
                  <a:cubicBezTo>
                    <a:pt x="1220" y="1574"/>
                    <a:pt x="1219" y="1574"/>
                    <a:pt x="1216" y="1573"/>
                  </a:cubicBezTo>
                  <a:cubicBezTo>
                    <a:pt x="1212" y="1573"/>
                    <a:pt x="1207" y="1573"/>
                    <a:pt x="1206" y="1568"/>
                  </a:cubicBezTo>
                  <a:cubicBezTo>
                    <a:pt x="1205" y="1565"/>
                    <a:pt x="1208" y="1561"/>
                    <a:pt x="1205" y="1559"/>
                  </a:cubicBezTo>
                  <a:cubicBezTo>
                    <a:pt x="1204" y="1558"/>
                    <a:pt x="1201" y="1558"/>
                    <a:pt x="1200" y="1557"/>
                  </a:cubicBezTo>
                  <a:cubicBezTo>
                    <a:pt x="1198" y="1556"/>
                    <a:pt x="1196" y="1556"/>
                    <a:pt x="1194" y="1555"/>
                  </a:cubicBezTo>
                  <a:cubicBezTo>
                    <a:pt x="1192" y="1555"/>
                    <a:pt x="1190" y="1555"/>
                    <a:pt x="1188" y="1554"/>
                  </a:cubicBezTo>
                  <a:cubicBezTo>
                    <a:pt x="1186" y="1554"/>
                    <a:pt x="1184" y="1553"/>
                    <a:pt x="1182" y="1552"/>
                  </a:cubicBezTo>
                  <a:cubicBezTo>
                    <a:pt x="1174" y="1550"/>
                    <a:pt x="1166" y="1551"/>
                    <a:pt x="1159" y="1553"/>
                  </a:cubicBezTo>
                  <a:cubicBezTo>
                    <a:pt x="1151" y="1556"/>
                    <a:pt x="1143" y="1558"/>
                    <a:pt x="1136" y="1559"/>
                  </a:cubicBezTo>
                  <a:cubicBezTo>
                    <a:pt x="1128" y="1561"/>
                    <a:pt x="1124" y="1569"/>
                    <a:pt x="1119" y="1575"/>
                  </a:cubicBezTo>
                  <a:cubicBezTo>
                    <a:pt x="1114" y="1581"/>
                    <a:pt x="1109" y="1587"/>
                    <a:pt x="1112" y="1595"/>
                  </a:cubicBezTo>
                  <a:cubicBezTo>
                    <a:pt x="1115" y="1603"/>
                    <a:pt x="1120" y="1608"/>
                    <a:pt x="1117" y="1616"/>
                  </a:cubicBezTo>
                  <a:cubicBezTo>
                    <a:pt x="1115" y="1620"/>
                    <a:pt x="1113" y="1622"/>
                    <a:pt x="1110" y="1625"/>
                  </a:cubicBezTo>
                  <a:cubicBezTo>
                    <a:pt x="1107" y="1627"/>
                    <a:pt x="1105" y="1629"/>
                    <a:pt x="1102" y="1632"/>
                  </a:cubicBezTo>
                  <a:cubicBezTo>
                    <a:pt x="1097" y="1637"/>
                    <a:pt x="1087" y="1640"/>
                    <a:pt x="1081" y="1636"/>
                  </a:cubicBezTo>
                  <a:cubicBezTo>
                    <a:pt x="1077" y="1633"/>
                    <a:pt x="1075" y="1631"/>
                    <a:pt x="1071" y="1629"/>
                  </a:cubicBezTo>
                  <a:cubicBezTo>
                    <a:pt x="1068" y="1628"/>
                    <a:pt x="1066" y="1626"/>
                    <a:pt x="1063" y="1623"/>
                  </a:cubicBezTo>
                  <a:cubicBezTo>
                    <a:pt x="1060" y="1621"/>
                    <a:pt x="1056" y="1620"/>
                    <a:pt x="1052" y="1617"/>
                  </a:cubicBezTo>
                  <a:cubicBezTo>
                    <a:pt x="1051" y="1616"/>
                    <a:pt x="1049" y="1614"/>
                    <a:pt x="1047" y="1613"/>
                  </a:cubicBezTo>
                  <a:cubicBezTo>
                    <a:pt x="1046" y="1612"/>
                    <a:pt x="1043" y="1612"/>
                    <a:pt x="1041" y="1612"/>
                  </a:cubicBezTo>
                  <a:cubicBezTo>
                    <a:pt x="1039" y="1611"/>
                    <a:pt x="1037" y="1610"/>
                    <a:pt x="1035" y="1609"/>
                  </a:cubicBezTo>
                  <a:cubicBezTo>
                    <a:pt x="1032" y="1608"/>
                    <a:pt x="1030" y="1609"/>
                    <a:pt x="1027" y="1609"/>
                  </a:cubicBezTo>
                  <a:cubicBezTo>
                    <a:pt x="1025" y="1608"/>
                    <a:pt x="1022" y="1607"/>
                    <a:pt x="1019" y="1606"/>
                  </a:cubicBezTo>
                  <a:cubicBezTo>
                    <a:pt x="1015" y="1605"/>
                    <a:pt x="1011" y="1605"/>
                    <a:pt x="1007" y="1605"/>
                  </a:cubicBezTo>
                  <a:cubicBezTo>
                    <a:pt x="1000" y="1604"/>
                    <a:pt x="991" y="1602"/>
                    <a:pt x="985" y="1598"/>
                  </a:cubicBezTo>
                  <a:cubicBezTo>
                    <a:pt x="982" y="1595"/>
                    <a:pt x="979" y="1591"/>
                    <a:pt x="977" y="1588"/>
                  </a:cubicBezTo>
                  <a:cubicBezTo>
                    <a:pt x="975" y="1584"/>
                    <a:pt x="975" y="1581"/>
                    <a:pt x="975" y="1577"/>
                  </a:cubicBezTo>
                  <a:cubicBezTo>
                    <a:pt x="975" y="1573"/>
                    <a:pt x="973" y="1570"/>
                    <a:pt x="969" y="1567"/>
                  </a:cubicBezTo>
                  <a:cubicBezTo>
                    <a:pt x="966" y="1565"/>
                    <a:pt x="961" y="1566"/>
                    <a:pt x="957" y="1565"/>
                  </a:cubicBezTo>
                  <a:cubicBezTo>
                    <a:pt x="954" y="1564"/>
                    <a:pt x="949" y="1564"/>
                    <a:pt x="946" y="1562"/>
                  </a:cubicBezTo>
                  <a:cubicBezTo>
                    <a:pt x="942" y="1560"/>
                    <a:pt x="939" y="1558"/>
                    <a:pt x="935" y="1556"/>
                  </a:cubicBezTo>
                  <a:cubicBezTo>
                    <a:pt x="927" y="1553"/>
                    <a:pt x="919" y="1553"/>
                    <a:pt x="911" y="1553"/>
                  </a:cubicBezTo>
                  <a:cubicBezTo>
                    <a:pt x="902" y="1553"/>
                    <a:pt x="894" y="1555"/>
                    <a:pt x="886" y="1552"/>
                  </a:cubicBezTo>
                  <a:cubicBezTo>
                    <a:pt x="882" y="1551"/>
                    <a:pt x="878" y="1548"/>
                    <a:pt x="875" y="1546"/>
                  </a:cubicBezTo>
                  <a:cubicBezTo>
                    <a:pt x="871" y="1544"/>
                    <a:pt x="867" y="1543"/>
                    <a:pt x="864" y="1542"/>
                  </a:cubicBezTo>
                  <a:cubicBezTo>
                    <a:pt x="861" y="1542"/>
                    <a:pt x="858" y="1542"/>
                    <a:pt x="855" y="1541"/>
                  </a:cubicBezTo>
                  <a:cubicBezTo>
                    <a:pt x="854" y="1540"/>
                    <a:pt x="851" y="1540"/>
                    <a:pt x="851" y="1539"/>
                  </a:cubicBezTo>
                  <a:cubicBezTo>
                    <a:pt x="850" y="1538"/>
                    <a:pt x="850" y="1536"/>
                    <a:pt x="850" y="1534"/>
                  </a:cubicBezTo>
                  <a:cubicBezTo>
                    <a:pt x="850" y="1531"/>
                    <a:pt x="849" y="1527"/>
                    <a:pt x="846" y="1527"/>
                  </a:cubicBezTo>
                  <a:cubicBezTo>
                    <a:pt x="842" y="1527"/>
                    <a:pt x="843" y="1533"/>
                    <a:pt x="838" y="1532"/>
                  </a:cubicBezTo>
                  <a:cubicBezTo>
                    <a:pt x="837" y="1529"/>
                    <a:pt x="841" y="1525"/>
                    <a:pt x="837" y="1524"/>
                  </a:cubicBezTo>
                  <a:cubicBezTo>
                    <a:pt x="834" y="1524"/>
                    <a:pt x="832" y="1526"/>
                    <a:pt x="829" y="1525"/>
                  </a:cubicBezTo>
                  <a:cubicBezTo>
                    <a:pt x="827" y="1524"/>
                    <a:pt x="826" y="1522"/>
                    <a:pt x="824" y="1520"/>
                  </a:cubicBezTo>
                  <a:cubicBezTo>
                    <a:pt x="823" y="1519"/>
                    <a:pt x="821" y="1519"/>
                    <a:pt x="820" y="1518"/>
                  </a:cubicBezTo>
                  <a:cubicBezTo>
                    <a:pt x="818" y="1515"/>
                    <a:pt x="818" y="1508"/>
                    <a:pt x="820" y="1506"/>
                  </a:cubicBezTo>
                  <a:cubicBezTo>
                    <a:pt x="821" y="1505"/>
                    <a:pt x="824" y="1505"/>
                    <a:pt x="825" y="1504"/>
                  </a:cubicBezTo>
                  <a:cubicBezTo>
                    <a:pt x="826" y="1502"/>
                    <a:pt x="827" y="1501"/>
                    <a:pt x="828" y="1500"/>
                  </a:cubicBezTo>
                  <a:cubicBezTo>
                    <a:pt x="831" y="1497"/>
                    <a:pt x="836" y="1497"/>
                    <a:pt x="838" y="1494"/>
                  </a:cubicBezTo>
                  <a:cubicBezTo>
                    <a:pt x="841" y="1491"/>
                    <a:pt x="842" y="1487"/>
                    <a:pt x="843" y="1484"/>
                  </a:cubicBezTo>
                  <a:cubicBezTo>
                    <a:pt x="845" y="1480"/>
                    <a:pt x="848" y="1479"/>
                    <a:pt x="850" y="1476"/>
                  </a:cubicBezTo>
                  <a:cubicBezTo>
                    <a:pt x="853" y="1472"/>
                    <a:pt x="849" y="1469"/>
                    <a:pt x="848" y="1465"/>
                  </a:cubicBezTo>
                  <a:cubicBezTo>
                    <a:pt x="848" y="1464"/>
                    <a:pt x="849" y="1462"/>
                    <a:pt x="847" y="1461"/>
                  </a:cubicBezTo>
                  <a:cubicBezTo>
                    <a:pt x="845" y="1459"/>
                    <a:pt x="843" y="1459"/>
                    <a:pt x="841" y="1457"/>
                  </a:cubicBezTo>
                  <a:cubicBezTo>
                    <a:pt x="839" y="1456"/>
                    <a:pt x="837" y="1453"/>
                    <a:pt x="835" y="1451"/>
                  </a:cubicBezTo>
                  <a:cubicBezTo>
                    <a:pt x="832" y="1448"/>
                    <a:pt x="830" y="1439"/>
                    <a:pt x="833" y="1435"/>
                  </a:cubicBezTo>
                  <a:cubicBezTo>
                    <a:pt x="835" y="1431"/>
                    <a:pt x="840" y="1432"/>
                    <a:pt x="843" y="1429"/>
                  </a:cubicBezTo>
                  <a:cubicBezTo>
                    <a:pt x="846" y="1426"/>
                    <a:pt x="846" y="1422"/>
                    <a:pt x="848" y="1419"/>
                  </a:cubicBezTo>
                  <a:cubicBezTo>
                    <a:pt x="850" y="1415"/>
                    <a:pt x="851" y="1413"/>
                    <a:pt x="848" y="1410"/>
                  </a:cubicBezTo>
                  <a:cubicBezTo>
                    <a:pt x="845" y="1407"/>
                    <a:pt x="843" y="1413"/>
                    <a:pt x="840" y="1416"/>
                  </a:cubicBezTo>
                  <a:cubicBezTo>
                    <a:pt x="839" y="1417"/>
                    <a:pt x="837" y="1417"/>
                    <a:pt x="835" y="1418"/>
                  </a:cubicBezTo>
                  <a:cubicBezTo>
                    <a:pt x="833" y="1418"/>
                    <a:pt x="833" y="1420"/>
                    <a:pt x="832" y="1421"/>
                  </a:cubicBezTo>
                  <a:cubicBezTo>
                    <a:pt x="830" y="1422"/>
                    <a:pt x="828" y="1423"/>
                    <a:pt x="827" y="1422"/>
                  </a:cubicBezTo>
                  <a:cubicBezTo>
                    <a:pt x="825" y="1420"/>
                    <a:pt x="826" y="1419"/>
                    <a:pt x="826" y="1417"/>
                  </a:cubicBezTo>
                  <a:cubicBezTo>
                    <a:pt x="827" y="1411"/>
                    <a:pt x="816" y="1397"/>
                    <a:pt x="812" y="1406"/>
                  </a:cubicBezTo>
                  <a:cubicBezTo>
                    <a:pt x="809" y="1407"/>
                    <a:pt x="810" y="1400"/>
                    <a:pt x="805" y="1402"/>
                  </a:cubicBezTo>
                  <a:cubicBezTo>
                    <a:pt x="803" y="1402"/>
                    <a:pt x="802" y="1404"/>
                    <a:pt x="800" y="1404"/>
                  </a:cubicBezTo>
                  <a:cubicBezTo>
                    <a:pt x="798" y="1405"/>
                    <a:pt x="797" y="1405"/>
                    <a:pt x="795" y="1405"/>
                  </a:cubicBezTo>
                  <a:cubicBezTo>
                    <a:pt x="792" y="1406"/>
                    <a:pt x="789" y="1407"/>
                    <a:pt x="786" y="1409"/>
                  </a:cubicBezTo>
                  <a:cubicBezTo>
                    <a:pt x="784" y="1411"/>
                    <a:pt x="782" y="1414"/>
                    <a:pt x="778" y="1414"/>
                  </a:cubicBezTo>
                  <a:cubicBezTo>
                    <a:pt x="775" y="1415"/>
                    <a:pt x="771" y="1416"/>
                    <a:pt x="767" y="1415"/>
                  </a:cubicBezTo>
                  <a:cubicBezTo>
                    <a:pt x="764" y="1415"/>
                    <a:pt x="763" y="1415"/>
                    <a:pt x="761" y="1416"/>
                  </a:cubicBezTo>
                  <a:cubicBezTo>
                    <a:pt x="759" y="1416"/>
                    <a:pt x="757" y="1417"/>
                    <a:pt x="755" y="1417"/>
                  </a:cubicBezTo>
                  <a:cubicBezTo>
                    <a:pt x="750" y="1416"/>
                    <a:pt x="749" y="1413"/>
                    <a:pt x="745" y="1412"/>
                  </a:cubicBezTo>
                  <a:cubicBezTo>
                    <a:pt x="743" y="1411"/>
                    <a:pt x="740" y="1410"/>
                    <a:pt x="737" y="1411"/>
                  </a:cubicBezTo>
                  <a:cubicBezTo>
                    <a:pt x="734" y="1413"/>
                    <a:pt x="731" y="1415"/>
                    <a:pt x="727" y="1416"/>
                  </a:cubicBezTo>
                  <a:cubicBezTo>
                    <a:pt x="725" y="1417"/>
                    <a:pt x="724" y="1416"/>
                    <a:pt x="722" y="1415"/>
                  </a:cubicBezTo>
                  <a:cubicBezTo>
                    <a:pt x="720" y="1414"/>
                    <a:pt x="718" y="1414"/>
                    <a:pt x="716" y="1414"/>
                  </a:cubicBezTo>
                  <a:cubicBezTo>
                    <a:pt x="712" y="1413"/>
                    <a:pt x="710" y="1408"/>
                    <a:pt x="707" y="1414"/>
                  </a:cubicBezTo>
                  <a:cubicBezTo>
                    <a:pt x="705" y="1418"/>
                    <a:pt x="701" y="1418"/>
                    <a:pt x="697" y="1418"/>
                  </a:cubicBezTo>
                  <a:cubicBezTo>
                    <a:pt x="694" y="1419"/>
                    <a:pt x="691" y="1421"/>
                    <a:pt x="688" y="1422"/>
                  </a:cubicBezTo>
                  <a:cubicBezTo>
                    <a:pt x="684" y="1424"/>
                    <a:pt x="680" y="1426"/>
                    <a:pt x="675" y="1424"/>
                  </a:cubicBezTo>
                  <a:cubicBezTo>
                    <a:pt x="672" y="1423"/>
                    <a:pt x="669" y="1420"/>
                    <a:pt x="666" y="1420"/>
                  </a:cubicBezTo>
                  <a:cubicBezTo>
                    <a:pt x="659" y="1418"/>
                    <a:pt x="653" y="1416"/>
                    <a:pt x="646" y="1417"/>
                  </a:cubicBezTo>
                  <a:cubicBezTo>
                    <a:pt x="640" y="1417"/>
                    <a:pt x="633" y="1417"/>
                    <a:pt x="626" y="1419"/>
                  </a:cubicBezTo>
                  <a:cubicBezTo>
                    <a:pt x="623" y="1421"/>
                    <a:pt x="619" y="1423"/>
                    <a:pt x="615" y="1421"/>
                  </a:cubicBezTo>
                  <a:cubicBezTo>
                    <a:pt x="612" y="1420"/>
                    <a:pt x="610" y="1419"/>
                    <a:pt x="607" y="1421"/>
                  </a:cubicBezTo>
                  <a:cubicBezTo>
                    <a:pt x="604" y="1422"/>
                    <a:pt x="601" y="1425"/>
                    <a:pt x="597" y="1426"/>
                  </a:cubicBezTo>
                  <a:cubicBezTo>
                    <a:pt x="593" y="1428"/>
                    <a:pt x="589" y="1427"/>
                    <a:pt x="585" y="1427"/>
                  </a:cubicBezTo>
                  <a:cubicBezTo>
                    <a:pt x="580" y="1427"/>
                    <a:pt x="577" y="1428"/>
                    <a:pt x="573" y="1428"/>
                  </a:cubicBezTo>
                  <a:cubicBezTo>
                    <a:pt x="569" y="1429"/>
                    <a:pt x="565" y="1429"/>
                    <a:pt x="561" y="1430"/>
                  </a:cubicBezTo>
                  <a:cubicBezTo>
                    <a:pt x="557" y="1431"/>
                    <a:pt x="554" y="1433"/>
                    <a:pt x="550" y="1434"/>
                  </a:cubicBezTo>
                  <a:cubicBezTo>
                    <a:pt x="546" y="1435"/>
                    <a:pt x="542" y="1436"/>
                    <a:pt x="538" y="1437"/>
                  </a:cubicBezTo>
                  <a:cubicBezTo>
                    <a:pt x="535" y="1439"/>
                    <a:pt x="531" y="1440"/>
                    <a:pt x="528" y="1443"/>
                  </a:cubicBezTo>
                  <a:cubicBezTo>
                    <a:pt x="525" y="1445"/>
                    <a:pt x="521" y="1454"/>
                    <a:pt x="517" y="1454"/>
                  </a:cubicBezTo>
                  <a:cubicBezTo>
                    <a:pt x="515" y="1454"/>
                    <a:pt x="514" y="1452"/>
                    <a:pt x="513" y="1451"/>
                  </a:cubicBezTo>
                  <a:cubicBezTo>
                    <a:pt x="509" y="1448"/>
                    <a:pt x="506" y="1452"/>
                    <a:pt x="502" y="1454"/>
                  </a:cubicBezTo>
                  <a:cubicBezTo>
                    <a:pt x="499" y="1456"/>
                    <a:pt x="495" y="1456"/>
                    <a:pt x="491" y="1457"/>
                  </a:cubicBezTo>
                  <a:cubicBezTo>
                    <a:pt x="484" y="1460"/>
                    <a:pt x="483" y="1470"/>
                    <a:pt x="475" y="1472"/>
                  </a:cubicBezTo>
                  <a:cubicBezTo>
                    <a:pt x="471" y="1474"/>
                    <a:pt x="467" y="1473"/>
                    <a:pt x="463" y="1474"/>
                  </a:cubicBezTo>
                  <a:cubicBezTo>
                    <a:pt x="459" y="1476"/>
                    <a:pt x="456" y="1479"/>
                    <a:pt x="452" y="1477"/>
                  </a:cubicBezTo>
                  <a:cubicBezTo>
                    <a:pt x="448" y="1476"/>
                    <a:pt x="445" y="1474"/>
                    <a:pt x="441" y="1473"/>
                  </a:cubicBezTo>
                  <a:cubicBezTo>
                    <a:pt x="440" y="1473"/>
                    <a:pt x="436" y="1473"/>
                    <a:pt x="435" y="1472"/>
                  </a:cubicBezTo>
                  <a:cubicBezTo>
                    <a:pt x="433" y="1471"/>
                    <a:pt x="434" y="1469"/>
                    <a:pt x="432" y="1467"/>
                  </a:cubicBezTo>
                  <a:cubicBezTo>
                    <a:pt x="431" y="1467"/>
                    <a:pt x="428" y="1467"/>
                    <a:pt x="427" y="1468"/>
                  </a:cubicBezTo>
                  <a:cubicBezTo>
                    <a:pt x="423" y="1469"/>
                    <a:pt x="419" y="1471"/>
                    <a:pt x="415" y="1472"/>
                  </a:cubicBezTo>
                  <a:cubicBezTo>
                    <a:pt x="412" y="1473"/>
                    <a:pt x="408" y="1474"/>
                    <a:pt x="404" y="1474"/>
                  </a:cubicBezTo>
                  <a:cubicBezTo>
                    <a:pt x="401" y="1475"/>
                    <a:pt x="397" y="1474"/>
                    <a:pt x="394" y="1474"/>
                  </a:cubicBezTo>
                  <a:cubicBezTo>
                    <a:pt x="392" y="1474"/>
                    <a:pt x="390" y="1474"/>
                    <a:pt x="388" y="1474"/>
                  </a:cubicBezTo>
                  <a:cubicBezTo>
                    <a:pt x="386" y="1474"/>
                    <a:pt x="385" y="1474"/>
                    <a:pt x="383" y="1474"/>
                  </a:cubicBezTo>
                  <a:cubicBezTo>
                    <a:pt x="382" y="1473"/>
                    <a:pt x="381" y="1472"/>
                    <a:pt x="380" y="1471"/>
                  </a:cubicBezTo>
                  <a:cubicBezTo>
                    <a:pt x="378" y="1469"/>
                    <a:pt x="375" y="1469"/>
                    <a:pt x="373" y="1468"/>
                  </a:cubicBezTo>
                  <a:cubicBezTo>
                    <a:pt x="368" y="1465"/>
                    <a:pt x="368" y="1459"/>
                    <a:pt x="364" y="1456"/>
                  </a:cubicBezTo>
                  <a:cubicBezTo>
                    <a:pt x="362" y="1455"/>
                    <a:pt x="362" y="1453"/>
                    <a:pt x="363" y="1452"/>
                  </a:cubicBezTo>
                  <a:cubicBezTo>
                    <a:pt x="365" y="1449"/>
                    <a:pt x="363" y="1449"/>
                    <a:pt x="361" y="1450"/>
                  </a:cubicBezTo>
                  <a:cubicBezTo>
                    <a:pt x="358" y="1450"/>
                    <a:pt x="357" y="1450"/>
                    <a:pt x="355" y="1452"/>
                  </a:cubicBezTo>
                  <a:cubicBezTo>
                    <a:pt x="355" y="1452"/>
                    <a:pt x="354" y="1453"/>
                    <a:pt x="353" y="1453"/>
                  </a:cubicBezTo>
                  <a:cubicBezTo>
                    <a:pt x="350" y="1453"/>
                    <a:pt x="346" y="1452"/>
                    <a:pt x="344" y="1455"/>
                  </a:cubicBezTo>
                  <a:cubicBezTo>
                    <a:pt x="343" y="1457"/>
                    <a:pt x="343" y="1459"/>
                    <a:pt x="343" y="1461"/>
                  </a:cubicBezTo>
                  <a:cubicBezTo>
                    <a:pt x="342" y="1464"/>
                    <a:pt x="340" y="1467"/>
                    <a:pt x="339" y="1470"/>
                  </a:cubicBezTo>
                  <a:cubicBezTo>
                    <a:pt x="337" y="1473"/>
                    <a:pt x="336" y="1477"/>
                    <a:pt x="335" y="1480"/>
                  </a:cubicBezTo>
                  <a:cubicBezTo>
                    <a:pt x="334" y="1483"/>
                    <a:pt x="332" y="1487"/>
                    <a:pt x="330" y="1490"/>
                  </a:cubicBezTo>
                  <a:cubicBezTo>
                    <a:pt x="329" y="1494"/>
                    <a:pt x="328" y="1497"/>
                    <a:pt x="326" y="1501"/>
                  </a:cubicBezTo>
                  <a:cubicBezTo>
                    <a:pt x="323" y="1507"/>
                    <a:pt x="320" y="1512"/>
                    <a:pt x="315" y="1516"/>
                  </a:cubicBezTo>
                  <a:cubicBezTo>
                    <a:pt x="312" y="1519"/>
                    <a:pt x="309" y="1521"/>
                    <a:pt x="305" y="1523"/>
                  </a:cubicBezTo>
                  <a:cubicBezTo>
                    <a:pt x="302" y="1524"/>
                    <a:pt x="300" y="1526"/>
                    <a:pt x="297" y="1527"/>
                  </a:cubicBezTo>
                  <a:cubicBezTo>
                    <a:pt x="294" y="1528"/>
                    <a:pt x="290" y="1529"/>
                    <a:pt x="287" y="1531"/>
                  </a:cubicBezTo>
                  <a:cubicBezTo>
                    <a:pt x="286" y="1531"/>
                    <a:pt x="285" y="1532"/>
                    <a:pt x="284" y="1532"/>
                  </a:cubicBezTo>
                  <a:cubicBezTo>
                    <a:pt x="283" y="1533"/>
                    <a:pt x="281" y="1533"/>
                    <a:pt x="280" y="1533"/>
                  </a:cubicBezTo>
                  <a:cubicBezTo>
                    <a:pt x="277" y="1535"/>
                    <a:pt x="273" y="1536"/>
                    <a:pt x="269" y="1537"/>
                  </a:cubicBezTo>
                  <a:cubicBezTo>
                    <a:pt x="264" y="1540"/>
                    <a:pt x="260" y="1545"/>
                    <a:pt x="257" y="1550"/>
                  </a:cubicBezTo>
                  <a:cubicBezTo>
                    <a:pt x="256" y="1552"/>
                    <a:pt x="255" y="1554"/>
                    <a:pt x="253" y="1556"/>
                  </a:cubicBezTo>
                  <a:cubicBezTo>
                    <a:pt x="251" y="1558"/>
                    <a:pt x="249" y="1559"/>
                    <a:pt x="247" y="1561"/>
                  </a:cubicBezTo>
                  <a:cubicBezTo>
                    <a:pt x="245" y="1562"/>
                    <a:pt x="244" y="1564"/>
                    <a:pt x="244" y="1567"/>
                  </a:cubicBezTo>
                  <a:cubicBezTo>
                    <a:pt x="244" y="1569"/>
                    <a:pt x="243" y="1571"/>
                    <a:pt x="243" y="1574"/>
                  </a:cubicBezTo>
                  <a:cubicBezTo>
                    <a:pt x="242" y="1577"/>
                    <a:pt x="241" y="1580"/>
                    <a:pt x="240" y="1584"/>
                  </a:cubicBezTo>
                  <a:cubicBezTo>
                    <a:pt x="239" y="1586"/>
                    <a:pt x="237" y="1587"/>
                    <a:pt x="236" y="1589"/>
                  </a:cubicBezTo>
                  <a:cubicBezTo>
                    <a:pt x="234" y="1591"/>
                    <a:pt x="234" y="1593"/>
                    <a:pt x="232" y="1595"/>
                  </a:cubicBezTo>
                  <a:cubicBezTo>
                    <a:pt x="231" y="1597"/>
                    <a:pt x="229" y="1598"/>
                    <a:pt x="229" y="1601"/>
                  </a:cubicBezTo>
                  <a:cubicBezTo>
                    <a:pt x="228" y="1605"/>
                    <a:pt x="230" y="1610"/>
                    <a:pt x="230" y="1615"/>
                  </a:cubicBezTo>
                  <a:cubicBezTo>
                    <a:pt x="230" y="1619"/>
                    <a:pt x="227" y="1623"/>
                    <a:pt x="229" y="1627"/>
                  </a:cubicBezTo>
                  <a:cubicBezTo>
                    <a:pt x="231" y="1629"/>
                    <a:pt x="233" y="1630"/>
                    <a:pt x="234" y="1632"/>
                  </a:cubicBezTo>
                  <a:cubicBezTo>
                    <a:pt x="237" y="1636"/>
                    <a:pt x="235" y="1643"/>
                    <a:pt x="233" y="1647"/>
                  </a:cubicBezTo>
                  <a:cubicBezTo>
                    <a:pt x="232" y="1650"/>
                    <a:pt x="230" y="1653"/>
                    <a:pt x="228" y="1656"/>
                  </a:cubicBezTo>
                  <a:cubicBezTo>
                    <a:pt x="224" y="1661"/>
                    <a:pt x="219" y="1665"/>
                    <a:pt x="215" y="1670"/>
                  </a:cubicBezTo>
                  <a:cubicBezTo>
                    <a:pt x="213" y="1673"/>
                    <a:pt x="210" y="1675"/>
                    <a:pt x="208" y="1677"/>
                  </a:cubicBezTo>
                  <a:cubicBezTo>
                    <a:pt x="206" y="1679"/>
                    <a:pt x="204" y="1681"/>
                    <a:pt x="202" y="1682"/>
                  </a:cubicBezTo>
                  <a:cubicBezTo>
                    <a:pt x="199" y="1683"/>
                    <a:pt x="197" y="1685"/>
                    <a:pt x="195" y="1686"/>
                  </a:cubicBezTo>
                  <a:cubicBezTo>
                    <a:pt x="193" y="1687"/>
                    <a:pt x="192" y="1688"/>
                    <a:pt x="190" y="1690"/>
                  </a:cubicBezTo>
                  <a:cubicBezTo>
                    <a:pt x="189" y="1690"/>
                    <a:pt x="188" y="1691"/>
                    <a:pt x="187" y="1691"/>
                  </a:cubicBezTo>
                  <a:cubicBezTo>
                    <a:pt x="185" y="1693"/>
                    <a:pt x="182" y="1694"/>
                    <a:pt x="180" y="1696"/>
                  </a:cubicBezTo>
                  <a:cubicBezTo>
                    <a:pt x="178" y="1698"/>
                    <a:pt x="176" y="1700"/>
                    <a:pt x="174" y="1702"/>
                  </a:cubicBezTo>
                  <a:cubicBezTo>
                    <a:pt x="172" y="1705"/>
                    <a:pt x="170" y="1705"/>
                    <a:pt x="167" y="1706"/>
                  </a:cubicBezTo>
                  <a:cubicBezTo>
                    <a:pt x="165" y="1707"/>
                    <a:pt x="162" y="1707"/>
                    <a:pt x="160" y="1707"/>
                  </a:cubicBezTo>
                  <a:cubicBezTo>
                    <a:pt x="157" y="1708"/>
                    <a:pt x="155" y="1709"/>
                    <a:pt x="153" y="1709"/>
                  </a:cubicBezTo>
                  <a:cubicBezTo>
                    <a:pt x="150" y="1710"/>
                    <a:pt x="148" y="1710"/>
                    <a:pt x="146" y="1710"/>
                  </a:cubicBezTo>
                  <a:cubicBezTo>
                    <a:pt x="142" y="1711"/>
                    <a:pt x="137" y="1712"/>
                    <a:pt x="135" y="1716"/>
                  </a:cubicBezTo>
                  <a:cubicBezTo>
                    <a:pt x="134" y="1718"/>
                    <a:pt x="133" y="1719"/>
                    <a:pt x="131" y="1721"/>
                  </a:cubicBezTo>
                  <a:cubicBezTo>
                    <a:pt x="129" y="1724"/>
                    <a:pt x="128" y="1727"/>
                    <a:pt x="127" y="1731"/>
                  </a:cubicBezTo>
                  <a:cubicBezTo>
                    <a:pt x="126" y="1733"/>
                    <a:pt x="126" y="1736"/>
                    <a:pt x="125" y="1739"/>
                  </a:cubicBezTo>
                  <a:cubicBezTo>
                    <a:pt x="123" y="1745"/>
                    <a:pt x="119" y="1749"/>
                    <a:pt x="116" y="1754"/>
                  </a:cubicBezTo>
                  <a:cubicBezTo>
                    <a:pt x="112" y="1758"/>
                    <a:pt x="106" y="1760"/>
                    <a:pt x="101" y="1763"/>
                  </a:cubicBezTo>
                  <a:cubicBezTo>
                    <a:pt x="99" y="1764"/>
                    <a:pt x="97" y="1765"/>
                    <a:pt x="94" y="1766"/>
                  </a:cubicBezTo>
                  <a:cubicBezTo>
                    <a:pt x="91" y="1768"/>
                    <a:pt x="90" y="1773"/>
                    <a:pt x="89" y="1777"/>
                  </a:cubicBezTo>
                  <a:cubicBezTo>
                    <a:pt x="89" y="1779"/>
                    <a:pt x="88" y="1782"/>
                    <a:pt x="87" y="1784"/>
                  </a:cubicBezTo>
                  <a:cubicBezTo>
                    <a:pt x="85" y="1789"/>
                    <a:pt x="82" y="1793"/>
                    <a:pt x="80" y="1799"/>
                  </a:cubicBezTo>
                  <a:cubicBezTo>
                    <a:pt x="79" y="1804"/>
                    <a:pt x="81" y="1810"/>
                    <a:pt x="78" y="1815"/>
                  </a:cubicBezTo>
                  <a:cubicBezTo>
                    <a:pt x="76" y="1820"/>
                    <a:pt x="71" y="1825"/>
                    <a:pt x="66" y="1828"/>
                  </a:cubicBezTo>
                  <a:cubicBezTo>
                    <a:pt x="64" y="1830"/>
                    <a:pt x="62" y="1832"/>
                    <a:pt x="60" y="1834"/>
                  </a:cubicBezTo>
                  <a:cubicBezTo>
                    <a:pt x="58" y="1836"/>
                    <a:pt x="55" y="1837"/>
                    <a:pt x="54" y="1839"/>
                  </a:cubicBezTo>
                  <a:cubicBezTo>
                    <a:pt x="55" y="1839"/>
                    <a:pt x="56" y="1838"/>
                    <a:pt x="57" y="1838"/>
                  </a:cubicBezTo>
                  <a:cubicBezTo>
                    <a:pt x="57" y="1839"/>
                    <a:pt x="55" y="1840"/>
                    <a:pt x="54" y="1840"/>
                  </a:cubicBezTo>
                  <a:cubicBezTo>
                    <a:pt x="52" y="1842"/>
                    <a:pt x="51" y="1845"/>
                    <a:pt x="49" y="1847"/>
                  </a:cubicBezTo>
                  <a:cubicBezTo>
                    <a:pt x="45" y="1854"/>
                    <a:pt x="42" y="1860"/>
                    <a:pt x="39" y="1867"/>
                  </a:cubicBezTo>
                  <a:cubicBezTo>
                    <a:pt x="38" y="1871"/>
                    <a:pt x="37" y="1874"/>
                    <a:pt x="35" y="1877"/>
                  </a:cubicBezTo>
                  <a:cubicBezTo>
                    <a:pt x="34" y="1880"/>
                    <a:pt x="34" y="1883"/>
                    <a:pt x="33" y="1886"/>
                  </a:cubicBezTo>
                  <a:cubicBezTo>
                    <a:pt x="32" y="1888"/>
                    <a:pt x="31" y="1891"/>
                    <a:pt x="30" y="1893"/>
                  </a:cubicBezTo>
                  <a:cubicBezTo>
                    <a:pt x="28" y="1895"/>
                    <a:pt x="25" y="1896"/>
                    <a:pt x="23" y="1897"/>
                  </a:cubicBezTo>
                  <a:cubicBezTo>
                    <a:pt x="22" y="1898"/>
                    <a:pt x="20" y="1901"/>
                    <a:pt x="19" y="1903"/>
                  </a:cubicBezTo>
                  <a:cubicBezTo>
                    <a:pt x="18" y="1904"/>
                    <a:pt x="18" y="1906"/>
                    <a:pt x="17" y="1908"/>
                  </a:cubicBezTo>
                  <a:cubicBezTo>
                    <a:pt x="17" y="1910"/>
                    <a:pt x="17" y="1912"/>
                    <a:pt x="17" y="1913"/>
                  </a:cubicBezTo>
                  <a:cubicBezTo>
                    <a:pt x="16" y="1916"/>
                    <a:pt x="16" y="1920"/>
                    <a:pt x="16" y="1923"/>
                  </a:cubicBezTo>
                  <a:cubicBezTo>
                    <a:pt x="15" y="1925"/>
                    <a:pt x="15" y="1927"/>
                    <a:pt x="15" y="1929"/>
                  </a:cubicBezTo>
                  <a:cubicBezTo>
                    <a:pt x="15" y="1931"/>
                    <a:pt x="14" y="1934"/>
                    <a:pt x="14" y="1936"/>
                  </a:cubicBezTo>
                  <a:cubicBezTo>
                    <a:pt x="14" y="1937"/>
                    <a:pt x="14" y="1943"/>
                    <a:pt x="16" y="1940"/>
                  </a:cubicBezTo>
                  <a:cubicBezTo>
                    <a:pt x="17" y="1939"/>
                    <a:pt x="16" y="1935"/>
                    <a:pt x="16" y="1934"/>
                  </a:cubicBezTo>
                  <a:cubicBezTo>
                    <a:pt x="16" y="1933"/>
                    <a:pt x="17" y="1932"/>
                    <a:pt x="17" y="1931"/>
                  </a:cubicBezTo>
                  <a:cubicBezTo>
                    <a:pt x="18" y="1930"/>
                    <a:pt x="18" y="1929"/>
                    <a:pt x="19" y="1929"/>
                  </a:cubicBezTo>
                  <a:cubicBezTo>
                    <a:pt x="20" y="1928"/>
                    <a:pt x="20" y="1930"/>
                    <a:pt x="20" y="1931"/>
                  </a:cubicBezTo>
                  <a:cubicBezTo>
                    <a:pt x="20" y="1932"/>
                    <a:pt x="21" y="1932"/>
                    <a:pt x="22" y="1933"/>
                  </a:cubicBezTo>
                  <a:cubicBezTo>
                    <a:pt x="23" y="1934"/>
                    <a:pt x="24" y="1936"/>
                    <a:pt x="24" y="1938"/>
                  </a:cubicBezTo>
                  <a:cubicBezTo>
                    <a:pt x="25" y="1940"/>
                    <a:pt x="27" y="1940"/>
                    <a:pt x="28" y="1942"/>
                  </a:cubicBezTo>
                  <a:cubicBezTo>
                    <a:pt x="29" y="1943"/>
                    <a:pt x="30" y="1947"/>
                    <a:pt x="31" y="1944"/>
                  </a:cubicBezTo>
                  <a:cubicBezTo>
                    <a:pt x="31" y="1943"/>
                    <a:pt x="31" y="1942"/>
                    <a:pt x="33" y="1943"/>
                  </a:cubicBezTo>
                  <a:cubicBezTo>
                    <a:pt x="34" y="1943"/>
                    <a:pt x="34" y="1944"/>
                    <a:pt x="34" y="1945"/>
                  </a:cubicBezTo>
                  <a:cubicBezTo>
                    <a:pt x="35" y="1948"/>
                    <a:pt x="36" y="1948"/>
                    <a:pt x="37" y="1950"/>
                  </a:cubicBezTo>
                  <a:cubicBezTo>
                    <a:pt x="38" y="1952"/>
                    <a:pt x="40" y="1954"/>
                    <a:pt x="40" y="1956"/>
                  </a:cubicBezTo>
                  <a:cubicBezTo>
                    <a:pt x="40" y="1958"/>
                    <a:pt x="39" y="1960"/>
                    <a:pt x="39" y="1962"/>
                  </a:cubicBezTo>
                  <a:cubicBezTo>
                    <a:pt x="40" y="1964"/>
                    <a:pt x="38" y="1965"/>
                    <a:pt x="37" y="1967"/>
                  </a:cubicBezTo>
                  <a:cubicBezTo>
                    <a:pt x="35" y="1968"/>
                    <a:pt x="34" y="1969"/>
                    <a:pt x="34" y="1971"/>
                  </a:cubicBezTo>
                  <a:cubicBezTo>
                    <a:pt x="34" y="1972"/>
                    <a:pt x="34" y="1974"/>
                    <a:pt x="35" y="1973"/>
                  </a:cubicBezTo>
                  <a:cubicBezTo>
                    <a:pt x="36" y="1973"/>
                    <a:pt x="35" y="1971"/>
                    <a:pt x="36" y="1970"/>
                  </a:cubicBezTo>
                  <a:cubicBezTo>
                    <a:pt x="36" y="1969"/>
                    <a:pt x="37" y="1967"/>
                    <a:pt x="38" y="1967"/>
                  </a:cubicBezTo>
                  <a:cubicBezTo>
                    <a:pt x="39" y="1969"/>
                    <a:pt x="38" y="1971"/>
                    <a:pt x="37" y="1972"/>
                  </a:cubicBezTo>
                  <a:cubicBezTo>
                    <a:pt x="36" y="1973"/>
                    <a:pt x="36" y="1974"/>
                    <a:pt x="36" y="1974"/>
                  </a:cubicBezTo>
                  <a:cubicBezTo>
                    <a:pt x="35" y="1975"/>
                    <a:pt x="34" y="1975"/>
                    <a:pt x="34" y="1976"/>
                  </a:cubicBezTo>
                  <a:cubicBezTo>
                    <a:pt x="33" y="1976"/>
                    <a:pt x="32" y="1978"/>
                    <a:pt x="33" y="1978"/>
                  </a:cubicBezTo>
                  <a:cubicBezTo>
                    <a:pt x="33" y="1979"/>
                    <a:pt x="34" y="1979"/>
                    <a:pt x="35" y="1979"/>
                  </a:cubicBezTo>
                  <a:cubicBezTo>
                    <a:pt x="36" y="1980"/>
                    <a:pt x="36" y="1981"/>
                    <a:pt x="34" y="1981"/>
                  </a:cubicBezTo>
                  <a:cubicBezTo>
                    <a:pt x="33" y="1981"/>
                    <a:pt x="33" y="1980"/>
                    <a:pt x="32" y="1980"/>
                  </a:cubicBezTo>
                  <a:cubicBezTo>
                    <a:pt x="32" y="1981"/>
                    <a:pt x="32" y="1982"/>
                    <a:pt x="32" y="1982"/>
                  </a:cubicBezTo>
                  <a:cubicBezTo>
                    <a:pt x="33" y="1983"/>
                    <a:pt x="33" y="1983"/>
                    <a:pt x="33" y="1985"/>
                  </a:cubicBezTo>
                  <a:cubicBezTo>
                    <a:pt x="32" y="1987"/>
                    <a:pt x="33" y="1988"/>
                    <a:pt x="35" y="1989"/>
                  </a:cubicBezTo>
                  <a:cubicBezTo>
                    <a:pt x="36" y="1991"/>
                    <a:pt x="38" y="1991"/>
                    <a:pt x="39" y="1993"/>
                  </a:cubicBezTo>
                  <a:cubicBezTo>
                    <a:pt x="41" y="1995"/>
                    <a:pt x="40" y="1998"/>
                    <a:pt x="40" y="2001"/>
                  </a:cubicBezTo>
                  <a:cubicBezTo>
                    <a:pt x="41" y="2004"/>
                    <a:pt x="42" y="2008"/>
                    <a:pt x="42" y="2011"/>
                  </a:cubicBezTo>
                  <a:cubicBezTo>
                    <a:pt x="42" y="2013"/>
                    <a:pt x="43" y="2015"/>
                    <a:pt x="44" y="2018"/>
                  </a:cubicBezTo>
                  <a:cubicBezTo>
                    <a:pt x="44" y="2020"/>
                    <a:pt x="44" y="2023"/>
                    <a:pt x="44" y="2025"/>
                  </a:cubicBezTo>
                  <a:cubicBezTo>
                    <a:pt x="44" y="2030"/>
                    <a:pt x="43" y="2034"/>
                    <a:pt x="43" y="2039"/>
                  </a:cubicBezTo>
                  <a:cubicBezTo>
                    <a:pt x="43" y="2043"/>
                    <a:pt x="41" y="2046"/>
                    <a:pt x="40" y="2050"/>
                  </a:cubicBezTo>
                  <a:cubicBezTo>
                    <a:pt x="39" y="2051"/>
                    <a:pt x="38" y="2053"/>
                    <a:pt x="38" y="2054"/>
                  </a:cubicBezTo>
                  <a:cubicBezTo>
                    <a:pt x="35" y="2060"/>
                    <a:pt x="33" y="2066"/>
                    <a:pt x="32" y="2072"/>
                  </a:cubicBezTo>
                  <a:cubicBezTo>
                    <a:pt x="31" y="2077"/>
                    <a:pt x="31" y="2083"/>
                    <a:pt x="30" y="2088"/>
                  </a:cubicBezTo>
                  <a:cubicBezTo>
                    <a:pt x="28" y="2095"/>
                    <a:pt x="25" y="2101"/>
                    <a:pt x="21" y="2107"/>
                  </a:cubicBezTo>
                  <a:cubicBezTo>
                    <a:pt x="19" y="2111"/>
                    <a:pt x="16" y="2115"/>
                    <a:pt x="12" y="2118"/>
                  </a:cubicBezTo>
                  <a:cubicBezTo>
                    <a:pt x="10" y="2120"/>
                    <a:pt x="7" y="2122"/>
                    <a:pt x="4" y="2123"/>
                  </a:cubicBezTo>
                  <a:cubicBezTo>
                    <a:pt x="3" y="2123"/>
                    <a:pt x="2" y="2123"/>
                    <a:pt x="1" y="2124"/>
                  </a:cubicBezTo>
                  <a:cubicBezTo>
                    <a:pt x="0" y="2125"/>
                    <a:pt x="2" y="2125"/>
                    <a:pt x="2" y="2126"/>
                  </a:cubicBezTo>
                  <a:cubicBezTo>
                    <a:pt x="2" y="2126"/>
                    <a:pt x="3" y="2128"/>
                    <a:pt x="4" y="2127"/>
                  </a:cubicBezTo>
                  <a:cubicBezTo>
                    <a:pt x="5" y="2126"/>
                    <a:pt x="3" y="2125"/>
                    <a:pt x="4" y="2125"/>
                  </a:cubicBezTo>
                  <a:cubicBezTo>
                    <a:pt x="5" y="2124"/>
                    <a:pt x="7" y="2125"/>
                    <a:pt x="7" y="2125"/>
                  </a:cubicBezTo>
                  <a:cubicBezTo>
                    <a:pt x="8" y="2125"/>
                    <a:pt x="9" y="2125"/>
                    <a:pt x="10" y="2126"/>
                  </a:cubicBezTo>
                  <a:cubicBezTo>
                    <a:pt x="10" y="2127"/>
                    <a:pt x="10" y="2128"/>
                    <a:pt x="11" y="2128"/>
                  </a:cubicBezTo>
                  <a:cubicBezTo>
                    <a:pt x="12" y="2129"/>
                    <a:pt x="13" y="2129"/>
                    <a:pt x="14" y="2130"/>
                  </a:cubicBezTo>
                  <a:cubicBezTo>
                    <a:pt x="15" y="2131"/>
                    <a:pt x="15" y="2133"/>
                    <a:pt x="16" y="2135"/>
                  </a:cubicBezTo>
                  <a:cubicBezTo>
                    <a:pt x="17" y="2137"/>
                    <a:pt x="19" y="2138"/>
                    <a:pt x="20" y="2140"/>
                  </a:cubicBezTo>
                  <a:cubicBezTo>
                    <a:pt x="21" y="2142"/>
                    <a:pt x="21" y="2145"/>
                    <a:pt x="22" y="2147"/>
                  </a:cubicBezTo>
                  <a:cubicBezTo>
                    <a:pt x="22" y="2148"/>
                    <a:pt x="22" y="2149"/>
                    <a:pt x="23" y="2151"/>
                  </a:cubicBezTo>
                  <a:cubicBezTo>
                    <a:pt x="23" y="2151"/>
                    <a:pt x="24" y="2152"/>
                    <a:pt x="24" y="2152"/>
                  </a:cubicBezTo>
                  <a:cubicBezTo>
                    <a:pt x="25" y="2153"/>
                    <a:pt x="26" y="2152"/>
                    <a:pt x="26" y="2153"/>
                  </a:cubicBezTo>
                  <a:cubicBezTo>
                    <a:pt x="28" y="2154"/>
                    <a:pt x="28" y="2156"/>
                    <a:pt x="28" y="2158"/>
                  </a:cubicBezTo>
                  <a:cubicBezTo>
                    <a:pt x="29" y="2160"/>
                    <a:pt x="30" y="2161"/>
                    <a:pt x="31" y="2163"/>
                  </a:cubicBezTo>
                  <a:cubicBezTo>
                    <a:pt x="1880" y="2166"/>
                    <a:pt x="1880" y="2166"/>
                    <a:pt x="1880" y="2166"/>
                  </a:cubicBezTo>
                  <a:cubicBezTo>
                    <a:pt x="1882" y="2165"/>
                    <a:pt x="1884" y="2166"/>
                    <a:pt x="1886" y="2165"/>
                  </a:cubicBezTo>
                  <a:cubicBezTo>
                    <a:pt x="1891" y="2165"/>
                    <a:pt x="1895" y="2162"/>
                    <a:pt x="1899" y="2162"/>
                  </a:cubicBezTo>
                  <a:cubicBezTo>
                    <a:pt x="1902" y="2162"/>
                    <a:pt x="1904" y="2162"/>
                    <a:pt x="1906" y="2162"/>
                  </a:cubicBezTo>
                  <a:cubicBezTo>
                    <a:pt x="1908" y="2161"/>
                    <a:pt x="1909" y="2161"/>
                    <a:pt x="1910" y="2160"/>
                  </a:cubicBezTo>
                  <a:cubicBezTo>
                    <a:pt x="1912" y="2160"/>
                    <a:pt x="1913" y="2161"/>
                    <a:pt x="1915" y="2160"/>
                  </a:cubicBezTo>
                  <a:cubicBezTo>
                    <a:pt x="1917" y="2159"/>
                    <a:pt x="1920" y="2160"/>
                    <a:pt x="1922" y="2159"/>
                  </a:cubicBezTo>
                  <a:cubicBezTo>
                    <a:pt x="1925" y="2158"/>
                    <a:pt x="1927" y="2157"/>
                    <a:pt x="1929" y="2156"/>
                  </a:cubicBezTo>
                  <a:cubicBezTo>
                    <a:pt x="1931" y="2155"/>
                    <a:pt x="1933" y="2153"/>
                    <a:pt x="1935" y="2151"/>
                  </a:cubicBezTo>
                  <a:cubicBezTo>
                    <a:pt x="1937" y="2150"/>
                    <a:pt x="1939" y="2148"/>
                    <a:pt x="1942" y="2148"/>
                  </a:cubicBezTo>
                  <a:cubicBezTo>
                    <a:pt x="1944" y="2147"/>
                    <a:pt x="1946" y="2147"/>
                    <a:pt x="1948" y="2147"/>
                  </a:cubicBezTo>
                  <a:cubicBezTo>
                    <a:pt x="1952" y="2147"/>
                    <a:pt x="1957" y="2147"/>
                    <a:pt x="1962" y="2147"/>
                  </a:cubicBezTo>
                  <a:cubicBezTo>
                    <a:pt x="1964" y="2146"/>
                    <a:pt x="1966" y="2146"/>
                    <a:pt x="1967" y="2143"/>
                  </a:cubicBezTo>
                  <a:cubicBezTo>
                    <a:pt x="1969" y="2141"/>
                    <a:pt x="1971" y="2138"/>
                    <a:pt x="1973" y="2136"/>
                  </a:cubicBezTo>
                  <a:cubicBezTo>
                    <a:pt x="1975" y="2134"/>
                    <a:pt x="1978" y="2132"/>
                    <a:pt x="1980" y="2130"/>
                  </a:cubicBezTo>
                  <a:cubicBezTo>
                    <a:pt x="1983" y="2129"/>
                    <a:pt x="1986" y="2127"/>
                    <a:pt x="1989" y="2125"/>
                  </a:cubicBezTo>
                  <a:cubicBezTo>
                    <a:pt x="1992" y="2124"/>
                    <a:pt x="1995" y="2124"/>
                    <a:pt x="1998" y="2123"/>
                  </a:cubicBezTo>
                  <a:cubicBezTo>
                    <a:pt x="2001" y="2122"/>
                    <a:pt x="2004" y="2121"/>
                    <a:pt x="2008" y="2120"/>
                  </a:cubicBezTo>
                  <a:cubicBezTo>
                    <a:pt x="2009" y="2120"/>
                    <a:pt x="2011" y="2119"/>
                    <a:pt x="2012" y="2119"/>
                  </a:cubicBezTo>
                  <a:cubicBezTo>
                    <a:pt x="2015" y="2118"/>
                    <a:pt x="2018" y="2117"/>
                    <a:pt x="2021" y="2116"/>
                  </a:cubicBezTo>
                  <a:cubicBezTo>
                    <a:pt x="2024" y="2116"/>
                    <a:pt x="2028" y="2114"/>
                    <a:pt x="2031" y="2113"/>
                  </a:cubicBezTo>
                  <a:cubicBezTo>
                    <a:pt x="2037" y="2112"/>
                    <a:pt x="2042" y="2110"/>
                    <a:pt x="2047" y="2108"/>
                  </a:cubicBezTo>
                  <a:cubicBezTo>
                    <a:pt x="2049" y="2107"/>
                    <a:pt x="2051" y="2106"/>
                    <a:pt x="2053" y="2105"/>
                  </a:cubicBezTo>
                  <a:cubicBezTo>
                    <a:pt x="2055" y="2104"/>
                    <a:pt x="2057" y="2103"/>
                    <a:pt x="2060" y="2103"/>
                  </a:cubicBezTo>
                  <a:cubicBezTo>
                    <a:pt x="2062" y="2102"/>
                    <a:pt x="2064" y="2100"/>
                    <a:pt x="2066" y="2100"/>
                  </a:cubicBezTo>
                  <a:cubicBezTo>
                    <a:pt x="2068" y="2099"/>
                    <a:pt x="2070" y="2099"/>
                    <a:pt x="2071" y="2096"/>
                  </a:cubicBezTo>
                  <a:cubicBezTo>
                    <a:pt x="2072" y="2092"/>
                    <a:pt x="2067" y="2088"/>
                    <a:pt x="2070" y="2084"/>
                  </a:cubicBezTo>
                  <a:cubicBezTo>
                    <a:pt x="2071" y="2082"/>
                    <a:pt x="2073" y="2080"/>
                    <a:pt x="2075" y="2079"/>
                  </a:cubicBezTo>
                  <a:cubicBezTo>
                    <a:pt x="2076" y="2077"/>
                    <a:pt x="2077" y="2075"/>
                    <a:pt x="2079" y="2074"/>
                  </a:cubicBezTo>
                  <a:cubicBezTo>
                    <a:pt x="2080" y="2072"/>
                    <a:pt x="2082" y="2072"/>
                    <a:pt x="2084" y="2072"/>
                  </a:cubicBezTo>
                  <a:cubicBezTo>
                    <a:pt x="2086" y="2071"/>
                    <a:pt x="2088" y="2070"/>
                    <a:pt x="2090" y="2069"/>
                  </a:cubicBezTo>
                  <a:cubicBezTo>
                    <a:pt x="2092" y="2068"/>
                    <a:pt x="2094" y="2067"/>
                    <a:pt x="2097" y="2066"/>
                  </a:cubicBezTo>
                  <a:cubicBezTo>
                    <a:pt x="2101" y="2065"/>
                    <a:pt x="2107" y="2063"/>
                    <a:pt x="2112" y="2062"/>
                  </a:cubicBezTo>
                  <a:cubicBezTo>
                    <a:pt x="2114" y="2061"/>
                    <a:pt x="2115" y="2059"/>
                    <a:pt x="2117" y="2059"/>
                  </a:cubicBezTo>
                  <a:cubicBezTo>
                    <a:pt x="2119" y="2058"/>
                    <a:pt x="2121" y="2058"/>
                    <a:pt x="2123" y="2057"/>
                  </a:cubicBezTo>
                  <a:cubicBezTo>
                    <a:pt x="2125" y="2056"/>
                    <a:pt x="2127" y="2055"/>
                    <a:pt x="2130" y="2055"/>
                  </a:cubicBezTo>
                  <a:cubicBezTo>
                    <a:pt x="2132" y="2054"/>
                    <a:pt x="2134" y="2054"/>
                    <a:pt x="2136" y="2054"/>
                  </a:cubicBezTo>
                  <a:cubicBezTo>
                    <a:pt x="2140" y="2055"/>
                    <a:pt x="2144" y="2056"/>
                    <a:pt x="2149" y="2056"/>
                  </a:cubicBezTo>
                  <a:cubicBezTo>
                    <a:pt x="2151" y="2056"/>
                    <a:pt x="2153" y="2056"/>
                    <a:pt x="2155" y="2055"/>
                  </a:cubicBezTo>
                  <a:cubicBezTo>
                    <a:pt x="2157" y="2053"/>
                    <a:pt x="2158" y="2052"/>
                    <a:pt x="2159" y="2050"/>
                  </a:cubicBezTo>
                  <a:cubicBezTo>
                    <a:pt x="2160" y="2048"/>
                    <a:pt x="2160" y="2045"/>
                    <a:pt x="2160" y="2043"/>
                  </a:cubicBezTo>
                  <a:cubicBezTo>
                    <a:pt x="2160" y="2041"/>
                    <a:pt x="2161" y="2039"/>
                    <a:pt x="2162" y="2037"/>
                  </a:cubicBezTo>
                  <a:cubicBezTo>
                    <a:pt x="2162" y="2035"/>
                    <a:pt x="2163" y="2033"/>
                    <a:pt x="2165" y="2031"/>
                  </a:cubicBezTo>
                  <a:cubicBezTo>
                    <a:pt x="2166" y="2031"/>
                    <a:pt x="2167" y="2030"/>
                    <a:pt x="2168" y="2030"/>
                  </a:cubicBezTo>
                  <a:cubicBezTo>
                    <a:pt x="2168" y="2029"/>
                    <a:pt x="2169" y="2028"/>
                    <a:pt x="2170" y="2028"/>
                  </a:cubicBezTo>
                  <a:cubicBezTo>
                    <a:pt x="2174" y="2025"/>
                    <a:pt x="2179" y="2029"/>
                    <a:pt x="2183" y="2028"/>
                  </a:cubicBezTo>
                  <a:cubicBezTo>
                    <a:pt x="2186" y="2028"/>
                    <a:pt x="2187" y="2027"/>
                    <a:pt x="2189" y="2026"/>
                  </a:cubicBezTo>
                  <a:cubicBezTo>
                    <a:pt x="2191" y="2025"/>
                    <a:pt x="2193" y="2024"/>
                    <a:pt x="2195" y="2023"/>
                  </a:cubicBezTo>
                  <a:cubicBezTo>
                    <a:pt x="2198" y="2023"/>
                    <a:pt x="2198" y="2021"/>
                    <a:pt x="2199" y="2019"/>
                  </a:cubicBezTo>
                  <a:cubicBezTo>
                    <a:pt x="2199" y="2018"/>
                    <a:pt x="2199" y="2017"/>
                    <a:pt x="2199" y="2016"/>
                  </a:cubicBezTo>
                  <a:cubicBezTo>
                    <a:pt x="2200" y="2015"/>
                    <a:pt x="2201" y="2013"/>
                    <a:pt x="2202" y="2012"/>
                  </a:cubicBezTo>
                  <a:cubicBezTo>
                    <a:pt x="2202" y="2010"/>
                    <a:pt x="2202" y="2009"/>
                    <a:pt x="2203" y="2008"/>
                  </a:cubicBezTo>
                  <a:cubicBezTo>
                    <a:pt x="2204" y="2006"/>
                    <a:pt x="2205" y="2004"/>
                    <a:pt x="2208" y="2002"/>
                  </a:cubicBezTo>
                  <a:cubicBezTo>
                    <a:pt x="2208" y="2002"/>
                    <a:pt x="2209" y="2001"/>
                    <a:pt x="2211" y="2001"/>
                  </a:cubicBezTo>
                  <a:cubicBezTo>
                    <a:pt x="2212" y="2000"/>
                    <a:pt x="2213" y="2001"/>
                    <a:pt x="2214" y="2000"/>
                  </a:cubicBezTo>
                  <a:cubicBezTo>
                    <a:pt x="2216" y="2000"/>
                    <a:pt x="2218" y="1998"/>
                    <a:pt x="2220" y="1997"/>
                  </a:cubicBezTo>
                  <a:cubicBezTo>
                    <a:pt x="2224" y="1996"/>
                    <a:pt x="2229" y="1997"/>
                    <a:pt x="2233" y="1995"/>
                  </a:cubicBezTo>
                  <a:cubicBezTo>
                    <a:pt x="2235" y="1994"/>
                    <a:pt x="2236" y="1993"/>
                    <a:pt x="2236" y="1990"/>
                  </a:cubicBezTo>
                  <a:cubicBezTo>
                    <a:pt x="2236" y="1988"/>
                    <a:pt x="2234" y="1986"/>
                    <a:pt x="2234" y="1984"/>
                  </a:cubicBezTo>
                  <a:cubicBezTo>
                    <a:pt x="2234" y="1983"/>
                    <a:pt x="2235" y="1981"/>
                    <a:pt x="2235" y="1980"/>
                  </a:cubicBezTo>
                  <a:cubicBezTo>
                    <a:pt x="2235" y="1979"/>
                    <a:pt x="2234" y="1979"/>
                    <a:pt x="2234" y="1978"/>
                  </a:cubicBezTo>
                  <a:cubicBezTo>
                    <a:pt x="2233" y="1976"/>
                    <a:pt x="2233" y="1972"/>
                    <a:pt x="2233" y="1969"/>
                  </a:cubicBezTo>
                  <a:cubicBezTo>
                    <a:pt x="2234" y="1967"/>
                    <a:pt x="2236" y="1965"/>
                    <a:pt x="2237" y="1963"/>
                  </a:cubicBezTo>
                  <a:cubicBezTo>
                    <a:pt x="2238" y="1961"/>
                    <a:pt x="2238" y="1958"/>
                    <a:pt x="2238" y="1956"/>
                  </a:cubicBezTo>
                  <a:cubicBezTo>
                    <a:pt x="2239" y="1954"/>
                    <a:pt x="2241" y="1953"/>
                    <a:pt x="2242" y="1951"/>
                  </a:cubicBezTo>
                  <a:cubicBezTo>
                    <a:pt x="2243" y="1949"/>
                    <a:pt x="2243" y="1947"/>
                    <a:pt x="2245" y="1946"/>
                  </a:cubicBezTo>
                  <a:cubicBezTo>
                    <a:pt x="2247" y="1944"/>
                    <a:pt x="2250" y="1944"/>
                    <a:pt x="2249" y="1947"/>
                  </a:cubicBezTo>
                  <a:cubicBezTo>
                    <a:pt x="2248" y="1948"/>
                    <a:pt x="2247" y="1949"/>
                    <a:pt x="2247" y="1950"/>
                  </a:cubicBezTo>
                  <a:cubicBezTo>
                    <a:pt x="2248" y="1951"/>
                    <a:pt x="2249" y="1951"/>
                    <a:pt x="2250" y="1951"/>
                  </a:cubicBezTo>
                  <a:cubicBezTo>
                    <a:pt x="2251" y="1950"/>
                    <a:pt x="2252" y="1950"/>
                    <a:pt x="2253" y="1950"/>
                  </a:cubicBezTo>
                  <a:cubicBezTo>
                    <a:pt x="2254" y="1950"/>
                    <a:pt x="2255" y="1951"/>
                    <a:pt x="2256" y="1950"/>
                  </a:cubicBezTo>
                  <a:cubicBezTo>
                    <a:pt x="2259" y="1949"/>
                    <a:pt x="2259" y="1944"/>
                    <a:pt x="2262" y="1941"/>
                  </a:cubicBezTo>
                  <a:cubicBezTo>
                    <a:pt x="2263" y="1940"/>
                    <a:pt x="2264" y="1939"/>
                    <a:pt x="2265" y="1937"/>
                  </a:cubicBezTo>
                  <a:cubicBezTo>
                    <a:pt x="2265" y="1936"/>
                    <a:pt x="2265" y="1935"/>
                    <a:pt x="2266" y="1934"/>
                  </a:cubicBezTo>
                  <a:cubicBezTo>
                    <a:pt x="2267" y="1931"/>
                    <a:pt x="2269" y="1927"/>
                    <a:pt x="2272" y="1926"/>
                  </a:cubicBezTo>
                  <a:cubicBezTo>
                    <a:pt x="2274" y="1925"/>
                    <a:pt x="2275" y="1924"/>
                    <a:pt x="2277" y="1922"/>
                  </a:cubicBezTo>
                  <a:cubicBezTo>
                    <a:pt x="2278" y="1920"/>
                    <a:pt x="2280" y="1919"/>
                    <a:pt x="2282" y="1917"/>
                  </a:cubicBezTo>
                  <a:cubicBezTo>
                    <a:pt x="2284" y="1915"/>
                    <a:pt x="2284" y="1913"/>
                    <a:pt x="2286" y="1911"/>
                  </a:cubicBezTo>
                  <a:cubicBezTo>
                    <a:pt x="2287" y="1909"/>
                    <a:pt x="2288" y="1907"/>
                    <a:pt x="2289" y="1906"/>
                  </a:cubicBezTo>
                  <a:cubicBezTo>
                    <a:pt x="2290" y="1904"/>
                    <a:pt x="2291" y="1902"/>
                    <a:pt x="2291" y="1900"/>
                  </a:cubicBezTo>
                  <a:cubicBezTo>
                    <a:pt x="2292" y="1899"/>
                    <a:pt x="2292" y="1898"/>
                    <a:pt x="2293" y="1897"/>
                  </a:cubicBezTo>
                  <a:cubicBezTo>
                    <a:pt x="2293" y="1897"/>
                    <a:pt x="2294" y="1896"/>
                    <a:pt x="2294" y="1895"/>
                  </a:cubicBezTo>
                  <a:cubicBezTo>
                    <a:pt x="2295" y="1893"/>
                    <a:pt x="2297" y="1891"/>
                    <a:pt x="2297" y="1889"/>
                  </a:cubicBezTo>
                  <a:cubicBezTo>
                    <a:pt x="2297" y="1888"/>
                    <a:pt x="2296" y="1887"/>
                    <a:pt x="2296" y="1886"/>
                  </a:cubicBezTo>
                  <a:cubicBezTo>
                    <a:pt x="2296" y="1885"/>
                    <a:pt x="2296" y="1884"/>
                    <a:pt x="2295" y="1883"/>
                  </a:cubicBezTo>
                  <a:cubicBezTo>
                    <a:pt x="2294" y="1883"/>
                    <a:pt x="2294" y="1884"/>
                    <a:pt x="2293" y="1884"/>
                  </a:cubicBezTo>
                  <a:cubicBezTo>
                    <a:pt x="2292" y="1884"/>
                    <a:pt x="2292" y="1883"/>
                    <a:pt x="2291" y="1883"/>
                  </a:cubicBezTo>
                  <a:cubicBezTo>
                    <a:pt x="2290" y="1883"/>
                    <a:pt x="2289" y="1884"/>
                    <a:pt x="2287" y="1883"/>
                  </a:cubicBezTo>
                  <a:cubicBezTo>
                    <a:pt x="2286" y="1882"/>
                    <a:pt x="2285" y="1881"/>
                    <a:pt x="2284" y="1880"/>
                  </a:cubicBezTo>
                  <a:cubicBezTo>
                    <a:pt x="2282" y="1878"/>
                    <a:pt x="2281" y="1877"/>
                    <a:pt x="2279" y="1875"/>
                  </a:cubicBezTo>
                  <a:cubicBezTo>
                    <a:pt x="2277" y="1874"/>
                    <a:pt x="2276" y="1871"/>
                    <a:pt x="2275" y="1869"/>
                  </a:cubicBezTo>
                  <a:cubicBezTo>
                    <a:pt x="2274" y="1867"/>
                    <a:pt x="2273" y="1866"/>
                    <a:pt x="2271" y="1865"/>
                  </a:cubicBezTo>
                  <a:cubicBezTo>
                    <a:pt x="2270" y="1863"/>
                    <a:pt x="2268" y="1862"/>
                    <a:pt x="2267" y="1860"/>
                  </a:cubicBezTo>
                  <a:cubicBezTo>
                    <a:pt x="2266" y="1858"/>
                    <a:pt x="2265" y="1856"/>
                    <a:pt x="2263" y="1855"/>
                  </a:cubicBezTo>
                  <a:cubicBezTo>
                    <a:pt x="2262" y="1853"/>
                    <a:pt x="2261" y="1851"/>
                    <a:pt x="2258" y="1850"/>
                  </a:cubicBezTo>
                  <a:cubicBezTo>
                    <a:pt x="2256" y="1849"/>
                    <a:pt x="2254" y="1850"/>
                    <a:pt x="2252" y="1850"/>
                  </a:cubicBezTo>
                  <a:cubicBezTo>
                    <a:pt x="2248" y="1849"/>
                    <a:pt x="2245" y="1847"/>
                    <a:pt x="2241" y="1846"/>
                  </a:cubicBezTo>
                  <a:cubicBezTo>
                    <a:pt x="2239" y="1846"/>
                    <a:pt x="2237" y="1846"/>
                    <a:pt x="2235" y="1845"/>
                  </a:cubicBezTo>
                  <a:cubicBezTo>
                    <a:pt x="2233" y="1844"/>
                    <a:pt x="2232" y="1843"/>
                    <a:pt x="2230" y="1843"/>
                  </a:cubicBezTo>
                  <a:cubicBezTo>
                    <a:pt x="2226" y="1842"/>
                    <a:pt x="2221" y="1841"/>
                    <a:pt x="2217" y="1839"/>
                  </a:cubicBezTo>
                  <a:cubicBezTo>
                    <a:pt x="2213" y="1837"/>
                    <a:pt x="2210" y="1834"/>
                    <a:pt x="2207" y="1830"/>
                  </a:cubicBezTo>
                  <a:cubicBezTo>
                    <a:pt x="2206" y="1828"/>
                    <a:pt x="2203" y="1827"/>
                    <a:pt x="2202" y="1825"/>
                  </a:cubicBezTo>
                  <a:cubicBezTo>
                    <a:pt x="2200" y="1823"/>
                    <a:pt x="2198" y="1820"/>
                    <a:pt x="2198" y="1818"/>
                  </a:cubicBezTo>
                  <a:cubicBezTo>
                    <a:pt x="2197" y="1816"/>
                    <a:pt x="2196" y="1814"/>
                    <a:pt x="2195" y="1812"/>
                  </a:cubicBezTo>
                  <a:cubicBezTo>
                    <a:pt x="2195" y="1811"/>
                    <a:pt x="2195" y="1810"/>
                    <a:pt x="2195" y="1809"/>
                  </a:cubicBezTo>
                  <a:cubicBezTo>
                    <a:pt x="2194" y="1808"/>
                    <a:pt x="2194" y="1808"/>
                    <a:pt x="2194" y="1806"/>
                  </a:cubicBezTo>
                  <a:cubicBezTo>
                    <a:pt x="2194" y="1802"/>
                    <a:pt x="2194" y="1799"/>
                    <a:pt x="2193" y="1795"/>
                  </a:cubicBezTo>
                  <a:cubicBezTo>
                    <a:pt x="2193" y="1793"/>
                    <a:pt x="2193" y="1791"/>
                    <a:pt x="2191" y="1790"/>
                  </a:cubicBezTo>
                  <a:cubicBezTo>
                    <a:pt x="2190" y="1788"/>
                    <a:pt x="2190" y="1787"/>
                    <a:pt x="2191" y="1785"/>
                  </a:cubicBezTo>
                  <a:cubicBezTo>
                    <a:pt x="2192" y="1783"/>
                    <a:pt x="2192" y="1781"/>
                    <a:pt x="2193" y="1780"/>
                  </a:cubicBezTo>
                  <a:cubicBezTo>
                    <a:pt x="2194" y="1779"/>
                    <a:pt x="2194" y="1778"/>
                    <a:pt x="2195" y="1777"/>
                  </a:cubicBezTo>
                  <a:cubicBezTo>
                    <a:pt x="2195" y="1776"/>
                    <a:pt x="2195" y="1775"/>
                    <a:pt x="2195" y="1774"/>
                  </a:cubicBezTo>
                  <a:cubicBezTo>
                    <a:pt x="2196" y="1773"/>
                    <a:pt x="2197" y="1773"/>
                    <a:pt x="2197" y="1771"/>
                  </a:cubicBezTo>
                  <a:cubicBezTo>
                    <a:pt x="2197" y="1770"/>
                    <a:pt x="2193" y="1771"/>
                    <a:pt x="2195" y="1769"/>
                  </a:cubicBezTo>
                  <a:cubicBezTo>
                    <a:pt x="2195" y="1769"/>
                    <a:pt x="2196" y="1769"/>
                    <a:pt x="2196" y="1769"/>
                  </a:cubicBezTo>
                  <a:cubicBezTo>
                    <a:pt x="2197" y="1768"/>
                    <a:pt x="2197" y="1767"/>
                    <a:pt x="2197" y="1767"/>
                  </a:cubicBezTo>
                  <a:cubicBezTo>
                    <a:pt x="2197" y="1766"/>
                    <a:pt x="2198" y="1765"/>
                    <a:pt x="2199" y="1764"/>
                  </a:cubicBezTo>
                  <a:cubicBezTo>
                    <a:pt x="2198" y="1763"/>
                    <a:pt x="2197" y="1764"/>
                    <a:pt x="2196" y="1765"/>
                  </a:cubicBezTo>
                  <a:cubicBezTo>
                    <a:pt x="2195" y="1765"/>
                    <a:pt x="2195" y="1764"/>
                    <a:pt x="2194" y="1764"/>
                  </a:cubicBezTo>
                  <a:cubicBezTo>
                    <a:pt x="2192" y="1763"/>
                    <a:pt x="2191" y="1764"/>
                    <a:pt x="2189" y="1765"/>
                  </a:cubicBezTo>
                  <a:cubicBezTo>
                    <a:pt x="2188" y="1767"/>
                    <a:pt x="2186" y="1768"/>
                    <a:pt x="2185" y="1770"/>
                  </a:cubicBezTo>
                  <a:cubicBezTo>
                    <a:pt x="2184" y="1772"/>
                    <a:pt x="2183" y="1774"/>
                    <a:pt x="2181" y="1776"/>
                  </a:cubicBezTo>
                  <a:cubicBezTo>
                    <a:pt x="2180" y="1777"/>
                    <a:pt x="2179" y="1779"/>
                    <a:pt x="2178" y="1781"/>
                  </a:cubicBezTo>
                  <a:cubicBezTo>
                    <a:pt x="2176" y="1784"/>
                    <a:pt x="2173" y="1787"/>
                    <a:pt x="2169" y="1789"/>
                  </a:cubicBezTo>
                  <a:cubicBezTo>
                    <a:pt x="2167" y="1791"/>
                    <a:pt x="2165" y="1792"/>
                    <a:pt x="2163" y="1794"/>
                  </a:cubicBezTo>
                  <a:cubicBezTo>
                    <a:pt x="2161" y="1796"/>
                    <a:pt x="2159" y="1799"/>
                    <a:pt x="2158" y="1801"/>
                  </a:cubicBezTo>
                  <a:cubicBezTo>
                    <a:pt x="2155" y="1803"/>
                    <a:pt x="2153" y="1805"/>
                    <a:pt x="2150" y="1807"/>
                  </a:cubicBezTo>
                  <a:cubicBezTo>
                    <a:pt x="2147" y="1810"/>
                    <a:pt x="2141" y="1813"/>
                    <a:pt x="2140" y="1818"/>
                  </a:cubicBezTo>
                  <a:cubicBezTo>
                    <a:pt x="2139" y="1820"/>
                    <a:pt x="2138" y="1823"/>
                    <a:pt x="2137" y="1825"/>
                  </a:cubicBezTo>
                  <a:cubicBezTo>
                    <a:pt x="2136" y="1827"/>
                    <a:pt x="2133" y="1832"/>
                    <a:pt x="2130" y="1831"/>
                  </a:cubicBezTo>
                  <a:cubicBezTo>
                    <a:pt x="2130" y="1831"/>
                    <a:pt x="2129" y="1830"/>
                    <a:pt x="2129" y="1830"/>
                  </a:cubicBezTo>
                  <a:cubicBezTo>
                    <a:pt x="2127" y="1829"/>
                    <a:pt x="2126" y="1829"/>
                    <a:pt x="2125" y="1830"/>
                  </a:cubicBezTo>
                  <a:cubicBezTo>
                    <a:pt x="2124" y="1830"/>
                    <a:pt x="2123" y="1831"/>
                    <a:pt x="2124" y="1831"/>
                  </a:cubicBezTo>
                  <a:cubicBezTo>
                    <a:pt x="2124" y="1832"/>
                    <a:pt x="2125" y="1832"/>
                    <a:pt x="2125" y="1832"/>
                  </a:cubicBezTo>
                  <a:cubicBezTo>
                    <a:pt x="2127" y="1833"/>
                    <a:pt x="2120" y="1837"/>
                    <a:pt x="2120" y="1834"/>
                  </a:cubicBezTo>
                  <a:cubicBezTo>
                    <a:pt x="2120" y="1833"/>
                    <a:pt x="2121" y="1833"/>
                    <a:pt x="2121" y="1832"/>
                  </a:cubicBezTo>
                  <a:cubicBezTo>
                    <a:pt x="2121" y="1831"/>
                    <a:pt x="2120" y="1831"/>
                    <a:pt x="2119" y="1830"/>
                  </a:cubicBezTo>
                  <a:cubicBezTo>
                    <a:pt x="2116" y="1829"/>
                    <a:pt x="2115" y="1830"/>
                    <a:pt x="2113" y="1831"/>
                  </a:cubicBezTo>
                  <a:cubicBezTo>
                    <a:pt x="2113" y="1832"/>
                    <a:pt x="2111" y="1832"/>
                    <a:pt x="2111" y="1833"/>
                  </a:cubicBezTo>
                  <a:cubicBezTo>
                    <a:pt x="2111" y="1835"/>
                    <a:pt x="2113" y="1834"/>
                    <a:pt x="2114" y="1834"/>
                  </a:cubicBezTo>
                  <a:cubicBezTo>
                    <a:pt x="2115" y="1834"/>
                    <a:pt x="2115" y="1834"/>
                    <a:pt x="2116" y="1834"/>
                  </a:cubicBezTo>
                  <a:cubicBezTo>
                    <a:pt x="2117" y="1835"/>
                    <a:pt x="2118" y="1835"/>
                    <a:pt x="2118" y="1836"/>
                  </a:cubicBezTo>
                  <a:cubicBezTo>
                    <a:pt x="2118" y="1837"/>
                    <a:pt x="2116" y="1836"/>
                    <a:pt x="2115" y="1836"/>
                  </a:cubicBezTo>
                  <a:cubicBezTo>
                    <a:pt x="2114" y="1837"/>
                    <a:pt x="2114" y="1838"/>
                    <a:pt x="2113" y="1837"/>
                  </a:cubicBezTo>
                  <a:cubicBezTo>
                    <a:pt x="2112" y="1836"/>
                    <a:pt x="2113" y="1835"/>
                    <a:pt x="2111" y="1835"/>
                  </a:cubicBezTo>
                  <a:cubicBezTo>
                    <a:pt x="2110" y="1835"/>
                    <a:pt x="2109" y="1836"/>
                    <a:pt x="2109" y="1836"/>
                  </a:cubicBezTo>
                  <a:cubicBezTo>
                    <a:pt x="2108" y="1835"/>
                    <a:pt x="2107" y="1835"/>
                    <a:pt x="2106" y="1834"/>
                  </a:cubicBezTo>
                  <a:cubicBezTo>
                    <a:pt x="2105" y="1834"/>
                    <a:pt x="2102" y="1834"/>
                    <a:pt x="2100" y="1834"/>
                  </a:cubicBezTo>
                  <a:cubicBezTo>
                    <a:pt x="2097" y="1834"/>
                    <a:pt x="2095" y="1833"/>
                    <a:pt x="2092" y="1834"/>
                  </a:cubicBezTo>
                  <a:cubicBezTo>
                    <a:pt x="2088" y="1834"/>
                    <a:pt x="2084" y="1835"/>
                    <a:pt x="2080" y="1837"/>
                  </a:cubicBezTo>
                  <a:cubicBezTo>
                    <a:pt x="2077" y="1838"/>
                    <a:pt x="2074" y="1837"/>
                    <a:pt x="2071" y="1839"/>
                  </a:cubicBezTo>
                  <a:cubicBezTo>
                    <a:pt x="2068" y="1840"/>
                    <a:pt x="2063" y="1840"/>
                    <a:pt x="2060" y="1839"/>
                  </a:cubicBezTo>
                  <a:cubicBezTo>
                    <a:pt x="2059" y="1839"/>
                    <a:pt x="2059" y="1838"/>
                    <a:pt x="2058" y="1837"/>
                  </a:cubicBezTo>
                  <a:cubicBezTo>
                    <a:pt x="2057" y="1836"/>
                    <a:pt x="2056" y="1836"/>
                    <a:pt x="2056" y="1834"/>
                  </a:cubicBezTo>
                  <a:cubicBezTo>
                    <a:pt x="2055" y="1833"/>
                    <a:pt x="2056" y="1832"/>
                    <a:pt x="2056" y="1830"/>
                  </a:cubicBezTo>
                  <a:cubicBezTo>
                    <a:pt x="2055" y="1828"/>
                    <a:pt x="2055" y="1830"/>
                    <a:pt x="2054" y="1831"/>
                  </a:cubicBezTo>
                  <a:cubicBezTo>
                    <a:pt x="2053" y="1834"/>
                    <a:pt x="2052" y="1830"/>
                    <a:pt x="2052" y="1829"/>
                  </a:cubicBezTo>
                  <a:cubicBezTo>
                    <a:pt x="2052" y="1828"/>
                    <a:pt x="2052" y="1825"/>
                    <a:pt x="2051" y="1826"/>
                  </a:cubicBezTo>
                  <a:cubicBezTo>
                    <a:pt x="2050" y="1827"/>
                    <a:pt x="2051" y="1829"/>
                    <a:pt x="2049" y="1830"/>
                  </a:cubicBezTo>
                  <a:cubicBezTo>
                    <a:pt x="2048" y="1830"/>
                    <a:pt x="2047" y="1830"/>
                    <a:pt x="2046" y="1829"/>
                  </a:cubicBezTo>
                  <a:cubicBezTo>
                    <a:pt x="2045" y="1829"/>
                    <a:pt x="2042" y="1831"/>
                    <a:pt x="2042" y="1828"/>
                  </a:cubicBezTo>
                  <a:cubicBezTo>
                    <a:pt x="2042" y="1827"/>
                    <a:pt x="2042" y="1826"/>
                    <a:pt x="2043" y="1825"/>
                  </a:cubicBezTo>
                  <a:cubicBezTo>
                    <a:pt x="2044" y="1824"/>
                    <a:pt x="2045" y="1822"/>
                    <a:pt x="2047" y="1821"/>
                  </a:cubicBezTo>
                  <a:cubicBezTo>
                    <a:pt x="2049" y="1819"/>
                    <a:pt x="2046" y="1818"/>
                    <a:pt x="2047" y="1815"/>
                  </a:cubicBezTo>
                  <a:cubicBezTo>
                    <a:pt x="2048" y="1814"/>
                    <a:pt x="2048" y="1814"/>
                    <a:pt x="2049" y="1813"/>
                  </a:cubicBezTo>
                  <a:cubicBezTo>
                    <a:pt x="2049" y="1812"/>
                    <a:pt x="2049" y="1811"/>
                    <a:pt x="2049" y="1810"/>
                  </a:cubicBezTo>
                  <a:cubicBezTo>
                    <a:pt x="2049" y="1809"/>
                    <a:pt x="2050" y="1808"/>
                    <a:pt x="2050" y="1807"/>
                  </a:cubicBezTo>
                  <a:cubicBezTo>
                    <a:pt x="2052" y="1805"/>
                    <a:pt x="2051" y="1803"/>
                    <a:pt x="2052" y="1801"/>
                  </a:cubicBezTo>
                  <a:cubicBezTo>
                    <a:pt x="2052" y="1800"/>
                    <a:pt x="2053" y="1799"/>
                    <a:pt x="2052" y="1798"/>
                  </a:cubicBezTo>
                  <a:cubicBezTo>
                    <a:pt x="2051" y="1797"/>
                    <a:pt x="2051" y="1797"/>
                    <a:pt x="2051" y="1796"/>
                  </a:cubicBezTo>
                  <a:cubicBezTo>
                    <a:pt x="2050" y="1795"/>
                    <a:pt x="2050" y="1794"/>
                    <a:pt x="2049" y="1793"/>
                  </a:cubicBezTo>
                  <a:cubicBezTo>
                    <a:pt x="2048" y="1792"/>
                    <a:pt x="2047" y="1790"/>
                    <a:pt x="2048" y="1788"/>
                  </a:cubicBezTo>
                  <a:cubicBezTo>
                    <a:pt x="2048" y="1787"/>
                    <a:pt x="2049" y="1786"/>
                    <a:pt x="2050" y="1785"/>
                  </a:cubicBezTo>
                  <a:cubicBezTo>
                    <a:pt x="2050" y="1784"/>
                    <a:pt x="2050" y="1783"/>
                    <a:pt x="2050" y="1782"/>
                  </a:cubicBezTo>
                  <a:cubicBezTo>
                    <a:pt x="2050" y="1780"/>
                    <a:pt x="2052" y="1777"/>
                    <a:pt x="2049" y="1777"/>
                  </a:cubicBezTo>
                  <a:cubicBezTo>
                    <a:pt x="2048" y="1776"/>
                    <a:pt x="2047" y="1777"/>
                    <a:pt x="2046" y="1776"/>
                  </a:cubicBezTo>
                  <a:cubicBezTo>
                    <a:pt x="2044" y="1775"/>
                    <a:pt x="2044" y="1773"/>
                    <a:pt x="2043" y="1772"/>
                  </a:cubicBezTo>
                  <a:cubicBezTo>
                    <a:pt x="2043" y="1771"/>
                    <a:pt x="2042" y="1771"/>
                    <a:pt x="2041" y="1771"/>
                  </a:cubicBezTo>
                  <a:cubicBezTo>
                    <a:pt x="2038" y="1770"/>
                    <a:pt x="2037" y="1771"/>
                    <a:pt x="2036" y="1773"/>
                  </a:cubicBezTo>
                  <a:cubicBezTo>
                    <a:pt x="2034" y="1774"/>
                    <a:pt x="2033" y="1776"/>
                    <a:pt x="2033" y="1778"/>
                  </a:cubicBezTo>
                  <a:cubicBezTo>
                    <a:pt x="2033" y="1781"/>
                    <a:pt x="2032" y="1782"/>
                    <a:pt x="2031" y="1784"/>
                  </a:cubicBezTo>
                  <a:cubicBezTo>
                    <a:pt x="2030" y="1786"/>
                    <a:pt x="2029" y="1787"/>
                    <a:pt x="2029" y="1788"/>
                  </a:cubicBezTo>
                  <a:cubicBezTo>
                    <a:pt x="2029" y="1790"/>
                    <a:pt x="2029" y="1792"/>
                    <a:pt x="2029" y="1793"/>
                  </a:cubicBezTo>
                  <a:cubicBezTo>
                    <a:pt x="2027" y="1795"/>
                    <a:pt x="2027" y="1796"/>
                    <a:pt x="2027" y="1798"/>
                  </a:cubicBezTo>
                  <a:cubicBezTo>
                    <a:pt x="2027" y="1800"/>
                    <a:pt x="2026" y="1801"/>
                    <a:pt x="2026" y="1803"/>
                  </a:cubicBezTo>
                  <a:cubicBezTo>
                    <a:pt x="2028" y="1804"/>
                    <a:pt x="2028" y="1807"/>
                    <a:pt x="2028" y="1809"/>
                  </a:cubicBezTo>
                  <a:cubicBezTo>
                    <a:pt x="2028" y="1809"/>
                    <a:pt x="2028" y="1811"/>
                    <a:pt x="2027" y="1811"/>
                  </a:cubicBezTo>
                  <a:cubicBezTo>
                    <a:pt x="2026" y="1812"/>
                    <a:pt x="2025" y="1810"/>
                    <a:pt x="2025" y="1809"/>
                  </a:cubicBezTo>
                  <a:cubicBezTo>
                    <a:pt x="2024" y="1807"/>
                    <a:pt x="2023" y="1805"/>
                    <a:pt x="2022" y="1804"/>
                  </a:cubicBezTo>
                  <a:cubicBezTo>
                    <a:pt x="2021" y="1802"/>
                    <a:pt x="2020" y="1800"/>
                    <a:pt x="2020" y="1798"/>
                  </a:cubicBezTo>
                  <a:cubicBezTo>
                    <a:pt x="2018" y="1794"/>
                    <a:pt x="2015" y="1792"/>
                    <a:pt x="2012" y="1788"/>
                  </a:cubicBezTo>
                  <a:cubicBezTo>
                    <a:pt x="2010" y="1785"/>
                    <a:pt x="2008" y="1782"/>
                    <a:pt x="2006" y="1778"/>
                  </a:cubicBezTo>
                  <a:cubicBezTo>
                    <a:pt x="2005" y="1777"/>
                    <a:pt x="2003" y="1775"/>
                    <a:pt x="2003" y="1774"/>
                  </a:cubicBezTo>
                  <a:cubicBezTo>
                    <a:pt x="2003" y="1773"/>
                    <a:pt x="2003" y="1771"/>
                    <a:pt x="2004" y="1771"/>
                  </a:cubicBezTo>
                  <a:cubicBezTo>
                    <a:pt x="2005" y="1770"/>
                    <a:pt x="2005" y="1771"/>
                    <a:pt x="2006" y="1771"/>
                  </a:cubicBezTo>
                  <a:cubicBezTo>
                    <a:pt x="2006" y="1772"/>
                    <a:pt x="2007" y="1772"/>
                    <a:pt x="2007" y="1772"/>
                  </a:cubicBezTo>
                  <a:cubicBezTo>
                    <a:pt x="2007" y="1773"/>
                    <a:pt x="2007" y="1773"/>
                    <a:pt x="2008" y="1773"/>
                  </a:cubicBezTo>
                  <a:cubicBezTo>
                    <a:pt x="2008" y="1774"/>
                    <a:pt x="2009" y="1774"/>
                    <a:pt x="2009" y="1773"/>
                  </a:cubicBezTo>
                  <a:cubicBezTo>
                    <a:pt x="2010" y="1772"/>
                    <a:pt x="2009" y="1771"/>
                    <a:pt x="2009" y="1770"/>
                  </a:cubicBezTo>
                  <a:cubicBezTo>
                    <a:pt x="2010" y="1769"/>
                    <a:pt x="2010" y="1768"/>
                    <a:pt x="2010" y="1767"/>
                  </a:cubicBezTo>
                  <a:cubicBezTo>
                    <a:pt x="2010" y="1767"/>
                    <a:pt x="2010" y="1766"/>
                    <a:pt x="2010" y="1766"/>
                  </a:cubicBezTo>
                  <a:cubicBezTo>
                    <a:pt x="2011" y="1765"/>
                    <a:pt x="2011" y="1765"/>
                    <a:pt x="2011" y="1765"/>
                  </a:cubicBezTo>
                  <a:cubicBezTo>
                    <a:pt x="2012" y="1764"/>
                    <a:pt x="2011" y="1764"/>
                    <a:pt x="2010" y="1763"/>
                  </a:cubicBezTo>
                  <a:cubicBezTo>
                    <a:pt x="2010" y="1762"/>
                    <a:pt x="2010" y="1761"/>
                    <a:pt x="2009" y="1760"/>
                  </a:cubicBezTo>
                  <a:cubicBezTo>
                    <a:pt x="2009" y="1759"/>
                    <a:pt x="2007" y="1759"/>
                    <a:pt x="2007" y="1758"/>
                  </a:cubicBezTo>
                  <a:cubicBezTo>
                    <a:pt x="2005" y="1758"/>
                    <a:pt x="2003" y="1756"/>
                    <a:pt x="2004" y="1754"/>
                  </a:cubicBezTo>
                  <a:cubicBezTo>
                    <a:pt x="2004" y="1751"/>
                    <a:pt x="2006" y="1755"/>
                    <a:pt x="2007" y="1754"/>
                  </a:cubicBezTo>
                  <a:cubicBezTo>
                    <a:pt x="2009" y="1754"/>
                    <a:pt x="2008" y="1753"/>
                    <a:pt x="2007" y="1753"/>
                  </a:cubicBezTo>
                  <a:cubicBezTo>
                    <a:pt x="2007" y="1752"/>
                    <a:pt x="2006" y="1751"/>
                    <a:pt x="2006" y="1750"/>
                  </a:cubicBezTo>
                  <a:cubicBezTo>
                    <a:pt x="2005" y="1750"/>
                    <a:pt x="2005" y="1750"/>
                    <a:pt x="2004" y="1749"/>
                  </a:cubicBezTo>
                  <a:cubicBezTo>
                    <a:pt x="2003" y="1748"/>
                    <a:pt x="2003" y="1747"/>
                    <a:pt x="2001" y="1747"/>
                  </a:cubicBezTo>
                  <a:cubicBezTo>
                    <a:pt x="2000" y="1747"/>
                    <a:pt x="1999" y="1747"/>
                    <a:pt x="1997" y="1747"/>
                  </a:cubicBezTo>
                  <a:cubicBezTo>
                    <a:pt x="1995" y="1746"/>
                    <a:pt x="1996" y="1743"/>
                    <a:pt x="1995" y="1741"/>
                  </a:cubicBezTo>
                  <a:cubicBezTo>
                    <a:pt x="1994" y="1740"/>
                    <a:pt x="1993" y="1740"/>
                    <a:pt x="1992" y="1739"/>
                  </a:cubicBezTo>
                  <a:cubicBezTo>
                    <a:pt x="1992" y="1738"/>
                    <a:pt x="1992" y="1737"/>
                    <a:pt x="1991" y="1737"/>
                  </a:cubicBezTo>
                  <a:cubicBezTo>
                    <a:pt x="1989" y="1736"/>
                    <a:pt x="1989" y="1738"/>
                    <a:pt x="1987" y="1738"/>
                  </a:cubicBezTo>
                  <a:cubicBezTo>
                    <a:pt x="1986" y="1737"/>
                    <a:pt x="1986" y="1736"/>
                    <a:pt x="1986" y="1736"/>
                  </a:cubicBezTo>
                  <a:cubicBezTo>
                    <a:pt x="1984" y="1734"/>
                    <a:pt x="1983" y="1733"/>
                    <a:pt x="1981" y="1731"/>
                  </a:cubicBezTo>
                  <a:cubicBezTo>
                    <a:pt x="1980" y="1730"/>
                    <a:pt x="1979" y="1729"/>
                    <a:pt x="1981" y="1728"/>
                  </a:cubicBezTo>
                  <a:cubicBezTo>
                    <a:pt x="1982" y="1728"/>
                    <a:pt x="1985" y="1728"/>
                    <a:pt x="1983" y="1727"/>
                  </a:cubicBezTo>
                  <a:cubicBezTo>
                    <a:pt x="1982" y="1726"/>
                    <a:pt x="1980" y="1725"/>
                    <a:pt x="1978" y="1726"/>
                  </a:cubicBezTo>
                  <a:cubicBezTo>
                    <a:pt x="1978" y="1726"/>
                    <a:pt x="1977" y="1726"/>
                    <a:pt x="1976" y="1726"/>
                  </a:cubicBezTo>
                  <a:cubicBezTo>
                    <a:pt x="1975" y="1725"/>
                    <a:pt x="1976" y="1724"/>
                    <a:pt x="1975" y="1724"/>
                  </a:cubicBezTo>
                  <a:cubicBezTo>
                    <a:pt x="1974" y="1723"/>
                    <a:pt x="1973" y="1723"/>
                    <a:pt x="1972" y="1723"/>
                  </a:cubicBezTo>
                  <a:cubicBezTo>
                    <a:pt x="1970" y="1723"/>
                    <a:pt x="1970" y="1723"/>
                    <a:pt x="1969" y="1722"/>
                  </a:cubicBezTo>
                  <a:cubicBezTo>
                    <a:pt x="1968" y="1720"/>
                    <a:pt x="1967" y="1718"/>
                    <a:pt x="1966" y="1715"/>
                  </a:cubicBezTo>
                  <a:cubicBezTo>
                    <a:pt x="1966" y="1713"/>
                    <a:pt x="1965" y="1711"/>
                    <a:pt x="1965" y="1709"/>
                  </a:cubicBezTo>
                  <a:cubicBezTo>
                    <a:pt x="1964" y="1707"/>
                    <a:pt x="1963" y="1705"/>
                    <a:pt x="1962" y="1703"/>
                  </a:cubicBezTo>
                  <a:cubicBezTo>
                    <a:pt x="1961" y="1701"/>
                    <a:pt x="1960" y="1699"/>
                    <a:pt x="1959" y="1697"/>
                  </a:cubicBezTo>
                  <a:cubicBezTo>
                    <a:pt x="1958" y="1695"/>
                    <a:pt x="1956" y="1693"/>
                    <a:pt x="1956" y="1691"/>
                  </a:cubicBezTo>
                  <a:cubicBezTo>
                    <a:pt x="1956" y="1690"/>
                    <a:pt x="1956" y="1689"/>
                    <a:pt x="1955" y="1688"/>
                  </a:cubicBezTo>
                  <a:cubicBezTo>
                    <a:pt x="1955" y="1687"/>
                    <a:pt x="1954" y="1687"/>
                    <a:pt x="1954" y="1686"/>
                  </a:cubicBezTo>
                  <a:cubicBezTo>
                    <a:pt x="1953" y="1684"/>
                    <a:pt x="1953" y="1682"/>
                    <a:pt x="1952" y="1681"/>
                  </a:cubicBezTo>
                  <a:cubicBezTo>
                    <a:pt x="1950" y="1679"/>
                    <a:pt x="1950" y="1677"/>
                    <a:pt x="1949" y="1675"/>
                  </a:cubicBezTo>
                  <a:cubicBezTo>
                    <a:pt x="1949" y="1675"/>
                    <a:pt x="1948" y="1674"/>
                    <a:pt x="1948" y="1673"/>
                  </a:cubicBezTo>
                  <a:cubicBezTo>
                    <a:pt x="1947" y="1672"/>
                    <a:pt x="1948" y="1670"/>
                    <a:pt x="1947" y="1668"/>
                  </a:cubicBezTo>
                  <a:cubicBezTo>
                    <a:pt x="1946" y="1667"/>
                    <a:pt x="1944" y="1667"/>
                    <a:pt x="1943" y="1666"/>
                  </a:cubicBezTo>
                  <a:cubicBezTo>
                    <a:pt x="1942" y="1666"/>
                    <a:pt x="1941" y="1666"/>
                    <a:pt x="1940" y="1666"/>
                  </a:cubicBezTo>
                  <a:cubicBezTo>
                    <a:pt x="1940" y="1666"/>
                    <a:pt x="1937" y="1666"/>
                    <a:pt x="1938" y="1665"/>
                  </a:cubicBezTo>
                  <a:cubicBezTo>
                    <a:pt x="1939" y="1664"/>
                    <a:pt x="1940" y="1664"/>
                    <a:pt x="1941" y="1663"/>
                  </a:cubicBezTo>
                  <a:cubicBezTo>
                    <a:pt x="1941" y="1663"/>
                    <a:pt x="1941" y="1662"/>
                    <a:pt x="1942" y="1661"/>
                  </a:cubicBezTo>
                  <a:cubicBezTo>
                    <a:pt x="1943" y="1659"/>
                    <a:pt x="1945" y="1659"/>
                    <a:pt x="1946" y="1660"/>
                  </a:cubicBezTo>
                  <a:cubicBezTo>
                    <a:pt x="1947" y="1660"/>
                    <a:pt x="1948" y="1661"/>
                    <a:pt x="1949" y="1661"/>
                  </a:cubicBezTo>
                  <a:cubicBezTo>
                    <a:pt x="1950" y="1660"/>
                    <a:pt x="1950" y="1659"/>
                    <a:pt x="1951" y="1659"/>
                  </a:cubicBezTo>
                  <a:cubicBezTo>
                    <a:pt x="1953" y="1658"/>
                    <a:pt x="1956" y="1659"/>
                    <a:pt x="1956" y="1656"/>
                  </a:cubicBezTo>
                  <a:cubicBezTo>
                    <a:pt x="1956" y="1654"/>
                    <a:pt x="1955" y="1654"/>
                    <a:pt x="1955" y="1653"/>
                  </a:cubicBezTo>
                  <a:cubicBezTo>
                    <a:pt x="1954" y="1652"/>
                    <a:pt x="1955" y="1651"/>
                    <a:pt x="1954" y="1650"/>
                  </a:cubicBezTo>
                  <a:cubicBezTo>
                    <a:pt x="1954" y="1650"/>
                    <a:pt x="1953" y="1650"/>
                    <a:pt x="1953" y="1650"/>
                  </a:cubicBezTo>
                  <a:cubicBezTo>
                    <a:pt x="1952" y="1649"/>
                    <a:pt x="1952" y="1649"/>
                    <a:pt x="1952" y="1648"/>
                  </a:cubicBezTo>
                  <a:cubicBezTo>
                    <a:pt x="1951" y="1648"/>
                    <a:pt x="1951" y="1647"/>
                    <a:pt x="1950" y="1647"/>
                  </a:cubicBezTo>
                  <a:cubicBezTo>
                    <a:pt x="1948" y="1647"/>
                    <a:pt x="1948" y="1648"/>
                    <a:pt x="1948" y="1649"/>
                  </a:cubicBezTo>
                  <a:cubicBezTo>
                    <a:pt x="1947" y="1650"/>
                    <a:pt x="1946" y="1649"/>
                    <a:pt x="1945" y="1649"/>
                  </a:cubicBezTo>
                  <a:cubicBezTo>
                    <a:pt x="1944" y="1649"/>
                    <a:pt x="1944" y="1648"/>
                    <a:pt x="1943" y="1646"/>
                  </a:cubicBezTo>
                  <a:cubicBezTo>
                    <a:pt x="1943" y="1646"/>
                    <a:pt x="1942" y="1645"/>
                    <a:pt x="1944" y="1645"/>
                  </a:cubicBezTo>
                  <a:cubicBezTo>
                    <a:pt x="1944" y="1645"/>
                    <a:pt x="1945" y="1645"/>
                    <a:pt x="1945" y="1646"/>
                  </a:cubicBezTo>
                  <a:cubicBezTo>
                    <a:pt x="1945" y="1646"/>
                    <a:pt x="1946" y="1646"/>
                    <a:pt x="1946" y="1646"/>
                  </a:cubicBezTo>
                  <a:cubicBezTo>
                    <a:pt x="1949" y="1646"/>
                    <a:pt x="1950" y="1646"/>
                    <a:pt x="1952" y="1647"/>
                  </a:cubicBezTo>
                  <a:cubicBezTo>
                    <a:pt x="1953" y="1648"/>
                    <a:pt x="1954" y="1648"/>
                    <a:pt x="1955" y="1648"/>
                  </a:cubicBezTo>
                  <a:cubicBezTo>
                    <a:pt x="1956" y="1648"/>
                    <a:pt x="1957" y="1648"/>
                    <a:pt x="1958" y="1648"/>
                  </a:cubicBezTo>
                  <a:cubicBezTo>
                    <a:pt x="1960" y="1649"/>
                    <a:pt x="1961" y="1648"/>
                    <a:pt x="1963" y="1647"/>
                  </a:cubicBezTo>
                  <a:cubicBezTo>
                    <a:pt x="1965" y="1646"/>
                    <a:pt x="1967" y="1648"/>
                    <a:pt x="1969" y="1647"/>
                  </a:cubicBezTo>
                  <a:cubicBezTo>
                    <a:pt x="1971" y="1646"/>
                    <a:pt x="1972" y="1646"/>
                    <a:pt x="1973" y="1644"/>
                  </a:cubicBezTo>
                  <a:cubicBezTo>
                    <a:pt x="1973" y="1642"/>
                    <a:pt x="1972" y="1640"/>
                    <a:pt x="1972" y="1638"/>
                  </a:cubicBezTo>
                  <a:cubicBezTo>
                    <a:pt x="1971" y="1637"/>
                    <a:pt x="1971" y="1637"/>
                    <a:pt x="1971" y="1636"/>
                  </a:cubicBezTo>
                  <a:cubicBezTo>
                    <a:pt x="1972" y="1635"/>
                    <a:pt x="1973" y="1635"/>
                    <a:pt x="1974" y="1635"/>
                  </a:cubicBezTo>
                  <a:cubicBezTo>
                    <a:pt x="1976" y="1634"/>
                    <a:pt x="1975" y="1631"/>
                    <a:pt x="1978" y="1631"/>
                  </a:cubicBezTo>
                  <a:cubicBezTo>
                    <a:pt x="1978" y="1631"/>
                    <a:pt x="1980" y="1631"/>
                    <a:pt x="1981" y="1631"/>
                  </a:cubicBezTo>
                  <a:cubicBezTo>
                    <a:pt x="1982" y="1632"/>
                    <a:pt x="1981" y="1633"/>
                    <a:pt x="1980" y="1633"/>
                  </a:cubicBezTo>
                  <a:cubicBezTo>
                    <a:pt x="1979" y="1634"/>
                    <a:pt x="1974" y="1634"/>
                    <a:pt x="1976" y="1636"/>
                  </a:cubicBezTo>
                  <a:cubicBezTo>
                    <a:pt x="1977" y="1637"/>
                    <a:pt x="1978" y="1636"/>
                    <a:pt x="1979" y="1637"/>
                  </a:cubicBezTo>
                  <a:cubicBezTo>
                    <a:pt x="1980" y="1637"/>
                    <a:pt x="1981" y="1638"/>
                    <a:pt x="1982" y="1638"/>
                  </a:cubicBezTo>
                  <a:cubicBezTo>
                    <a:pt x="1984" y="1639"/>
                    <a:pt x="1986" y="1639"/>
                    <a:pt x="1987" y="1641"/>
                  </a:cubicBezTo>
                  <a:cubicBezTo>
                    <a:pt x="1989" y="1642"/>
                    <a:pt x="1989" y="1645"/>
                    <a:pt x="1991" y="1646"/>
                  </a:cubicBezTo>
                  <a:cubicBezTo>
                    <a:pt x="1992" y="1647"/>
                    <a:pt x="1993" y="1646"/>
                    <a:pt x="1993" y="1645"/>
                  </a:cubicBezTo>
                  <a:cubicBezTo>
                    <a:pt x="1994" y="1645"/>
                    <a:pt x="1995" y="1644"/>
                    <a:pt x="1996" y="1644"/>
                  </a:cubicBezTo>
                  <a:cubicBezTo>
                    <a:pt x="1997" y="1644"/>
                    <a:pt x="1998" y="1643"/>
                    <a:pt x="1999" y="1643"/>
                  </a:cubicBezTo>
                  <a:cubicBezTo>
                    <a:pt x="2000" y="1642"/>
                    <a:pt x="2001" y="1642"/>
                    <a:pt x="2002" y="1642"/>
                  </a:cubicBezTo>
                  <a:cubicBezTo>
                    <a:pt x="2003" y="1642"/>
                    <a:pt x="2004" y="1641"/>
                    <a:pt x="2005" y="1641"/>
                  </a:cubicBezTo>
                  <a:cubicBezTo>
                    <a:pt x="2006" y="1641"/>
                    <a:pt x="2007" y="1642"/>
                    <a:pt x="2007" y="1643"/>
                  </a:cubicBezTo>
                  <a:cubicBezTo>
                    <a:pt x="2008" y="1644"/>
                    <a:pt x="2007" y="1645"/>
                    <a:pt x="2009" y="1645"/>
                  </a:cubicBezTo>
                  <a:cubicBezTo>
                    <a:pt x="2009" y="1646"/>
                    <a:pt x="2010" y="1646"/>
                    <a:pt x="2010" y="1647"/>
                  </a:cubicBezTo>
                  <a:cubicBezTo>
                    <a:pt x="2011" y="1649"/>
                    <a:pt x="2010" y="1652"/>
                    <a:pt x="2012" y="1653"/>
                  </a:cubicBezTo>
                  <a:cubicBezTo>
                    <a:pt x="2013" y="1654"/>
                    <a:pt x="2014" y="1654"/>
                    <a:pt x="2015" y="1654"/>
                  </a:cubicBezTo>
                  <a:cubicBezTo>
                    <a:pt x="2015" y="1655"/>
                    <a:pt x="2016" y="1656"/>
                    <a:pt x="2016" y="1657"/>
                  </a:cubicBezTo>
                  <a:cubicBezTo>
                    <a:pt x="2017" y="1659"/>
                    <a:pt x="2018" y="1660"/>
                    <a:pt x="2020" y="1661"/>
                  </a:cubicBezTo>
                  <a:cubicBezTo>
                    <a:pt x="2021" y="1662"/>
                    <a:pt x="2023" y="1664"/>
                    <a:pt x="2024" y="1666"/>
                  </a:cubicBezTo>
                  <a:cubicBezTo>
                    <a:pt x="2024" y="1667"/>
                    <a:pt x="2024" y="1668"/>
                    <a:pt x="2024" y="1670"/>
                  </a:cubicBezTo>
                  <a:cubicBezTo>
                    <a:pt x="2024" y="1671"/>
                    <a:pt x="2022" y="1672"/>
                    <a:pt x="2023" y="1673"/>
                  </a:cubicBezTo>
                  <a:cubicBezTo>
                    <a:pt x="2023" y="1674"/>
                    <a:pt x="2024" y="1674"/>
                    <a:pt x="2025" y="1674"/>
                  </a:cubicBezTo>
                  <a:cubicBezTo>
                    <a:pt x="2026" y="1674"/>
                    <a:pt x="2026" y="1674"/>
                    <a:pt x="2027" y="1675"/>
                  </a:cubicBezTo>
                  <a:cubicBezTo>
                    <a:pt x="2028" y="1676"/>
                    <a:pt x="2030" y="1676"/>
                    <a:pt x="2031" y="1677"/>
                  </a:cubicBezTo>
                  <a:cubicBezTo>
                    <a:pt x="2031" y="1679"/>
                    <a:pt x="2030" y="1682"/>
                    <a:pt x="2031" y="1684"/>
                  </a:cubicBezTo>
                  <a:cubicBezTo>
                    <a:pt x="2031" y="1685"/>
                    <a:pt x="2032" y="1685"/>
                    <a:pt x="2033" y="1686"/>
                  </a:cubicBezTo>
                  <a:cubicBezTo>
                    <a:pt x="2033" y="1687"/>
                    <a:pt x="2034" y="1688"/>
                    <a:pt x="2034" y="1689"/>
                  </a:cubicBezTo>
                  <a:cubicBezTo>
                    <a:pt x="2034" y="1690"/>
                    <a:pt x="2034" y="1691"/>
                    <a:pt x="2035" y="1692"/>
                  </a:cubicBezTo>
                  <a:cubicBezTo>
                    <a:pt x="2035" y="1693"/>
                    <a:pt x="2036" y="1694"/>
                    <a:pt x="2036" y="1695"/>
                  </a:cubicBezTo>
                  <a:cubicBezTo>
                    <a:pt x="2037" y="1697"/>
                    <a:pt x="2037" y="1699"/>
                    <a:pt x="2038" y="1701"/>
                  </a:cubicBezTo>
                  <a:cubicBezTo>
                    <a:pt x="2039" y="1703"/>
                    <a:pt x="2041" y="1704"/>
                    <a:pt x="2042" y="1705"/>
                  </a:cubicBezTo>
                  <a:cubicBezTo>
                    <a:pt x="2043" y="1709"/>
                    <a:pt x="2045" y="1714"/>
                    <a:pt x="2050" y="1715"/>
                  </a:cubicBezTo>
                  <a:cubicBezTo>
                    <a:pt x="2054" y="1716"/>
                    <a:pt x="2059" y="1715"/>
                    <a:pt x="2063" y="1717"/>
                  </a:cubicBezTo>
                  <a:cubicBezTo>
                    <a:pt x="2064" y="1717"/>
                    <a:pt x="2065" y="1718"/>
                    <a:pt x="2066" y="1718"/>
                  </a:cubicBezTo>
                  <a:cubicBezTo>
                    <a:pt x="2067" y="1718"/>
                    <a:pt x="2068" y="1718"/>
                    <a:pt x="2069" y="1719"/>
                  </a:cubicBezTo>
                  <a:cubicBezTo>
                    <a:pt x="2070" y="1719"/>
                    <a:pt x="2070" y="1720"/>
                    <a:pt x="2071" y="1720"/>
                  </a:cubicBezTo>
                  <a:cubicBezTo>
                    <a:pt x="2072" y="1721"/>
                    <a:pt x="2073" y="1721"/>
                    <a:pt x="2074" y="1721"/>
                  </a:cubicBezTo>
                  <a:cubicBezTo>
                    <a:pt x="2076" y="1722"/>
                    <a:pt x="2077" y="1723"/>
                    <a:pt x="2078" y="1725"/>
                  </a:cubicBezTo>
                  <a:cubicBezTo>
                    <a:pt x="2080" y="1727"/>
                    <a:pt x="2081" y="1728"/>
                    <a:pt x="2083" y="1729"/>
                  </a:cubicBezTo>
                  <a:cubicBezTo>
                    <a:pt x="2085" y="1731"/>
                    <a:pt x="2085" y="1733"/>
                    <a:pt x="2087" y="1735"/>
                  </a:cubicBezTo>
                  <a:cubicBezTo>
                    <a:pt x="2088" y="1737"/>
                    <a:pt x="2090" y="1737"/>
                    <a:pt x="2092" y="1738"/>
                  </a:cubicBezTo>
                  <a:cubicBezTo>
                    <a:pt x="2093" y="1739"/>
                    <a:pt x="2094" y="1739"/>
                    <a:pt x="2095" y="1740"/>
                  </a:cubicBezTo>
                  <a:cubicBezTo>
                    <a:pt x="2097" y="1741"/>
                    <a:pt x="2098" y="1741"/>
                    <a:pt x="2099" y="1742"/>
                  </a:cubicBezTo>
                  <a:cubicBezTo>
                    <a:pt x="2102" y="1743"/>
                    <a:pt x="2105" y="1742"/>
                    <a:pt x="2106" y="1745"/>
                  </a:cubicBezTo>
                  <a:cubicBezTo>
                    <a:pt x="2108" y="1747"/>
                    <a:pt x="2108" y="1749"/>
                    <a:pt x="2110" y="1750"/>
                  </a:cubicBezTo>
                  <a:cubicBezTo>
                    <a:pt x="2112" y="1752"/>
                    <a:pt x="2114" y="1753"/>
                    <a:pt x="2116" y="1753"/>
                  </a:cubicBezTo>
                  <a:cubicBezTo>
                    <a:pt x="2118" y="1754"/>
                    <a:pt x="2120" y="1754"/>
                    <a:pt x="2122" y="1754"/>
                  </a:cubicBezTo>
                  <a:cubicBezTo>
                    <a:pt x="2127" y="1755"/>
                    <a:pt x="2131" y="1756"/>
                    <a:pt x="2135" y="1756"/>
                  </a:cubicBezTo>
                  <a:cubicBezTo>
                    <a:pt x="2137" y="1756"/>
                    <a:pt x="2138" y="1757"/>
                    <a:pt x="2140" y="1758"/>
                  </a:cubicBezTo>
                  <a:cubicBezTo>
                    <a:pt x="2142" y="1759"/>
                    <a:pt x="2144" y="1759"/>
                    <a:pt x="2146" y="1758"/>
                  </a:cubicBezTo>
                  <a:cubicBezTo>
                    <a:pt x="2148" y="1757"/>
                    <a:pt x="2150" y="1757"/>
                    <a:pt x="2151" y="1756"/>
                  </a:cubicBezTo>
                  <a:cubicBezTo>
                    <a:pt x="2154" y="1756"/>
                    <a:pt x="2155" y="1755"/>
                    <a:pt x="2157" y="1754"/>
                  </a:cubicBezTo>
                  <a:cubicBezTo>
                    <a:pt x="2158" y="1754"/>
                    <a:pt x="2160" y="1754"/>
                    <a:pt x="2161" y="1753"/>
                  </a:cubicBezTo>
                  <a:cubicBezTo>
                    <a:pt x="2162" y="1753"/>
                    <a:pt x="2163" y="1752"/>
                    <a:pt x="2164" y="1751"/>
                  </a:cubicBezTo>
                  <a:cubicBezTo>
                    <a:pt x="2165" y="1751"/>
                    <a:pt x="2166" y="1750"/>
                    <a:pt x="2166" y="1750"/>
                  </a:cubicBezTo>
                  <a:cubicBezTo>
                    <a:pt x="2167" y="1750"/>
                    <a:pt x="2167" y="1751"/>
                    <a:pt x="2167" y="1752"/>
                  </a:cubicBezTo>
                  <a:cubicBezTo>
                    <a:pt x="2166" y="1752"/>
                    <a:pt x="2165" y="1753"/>
                    <a:pt x="2165" y="1753"/>
                  </a:cubicBezTo>
                  <a:cubicBezTo>
                    <a:pt x="2164" y="1753"/>
                    <a:pt x="2164" y="1754"/>
                    <a:pt x="2163" y="1755"/>
                  </a:cubicBezTo>
                  <a:cubicBezTo>
                    <a:pt x="2162" y="1756"/>
                    <a:pt x="2161" y="1757"/>
                    <a:pt x="2161" y="1759"/>
                  </a:cubicBezTo>
                  <a:cubicBezTo>
                    <a:pt x="2163" y="1759"/>
                    <a:pt x="2163" y="1756"/>
                    <a:pt x="2166" y="1756"/>
                  </a:cubicBezTo>
                  <a:cubicBezTo>
                    <a:pt x="2167" y="1756"/>
                    <a:pt x="2168" y="1756"/>
                    <a:pt x="2169" y="1755"/>
                  </a:cubicBezTo>
                  <a:cubicBezTo>
                    <a:pt x="2170" y="1755"/>
                    <a:pt x="2170" y="1754"/>
                    <a:pt x="2171" y="1754"/>
                  </a:cubicBezTo>
                  <a:cubicBezTo>
                    <a:pt x="2172" y="1753"/>
                    <a:pt x="2173" y="1754"/>
                    <a:pt x="2174" y="1753"/>
                  </a:cubicBezTo>
                  <a:cubicBezTo>
                    <a:pt x="2175" y="1753"/>
                    <a:pt x="2176" y="1752"/>
                    <a:pt x="2177" y="1752"/>
                  </a:cubicBezTo>
                  <a:cubicBezTo>
                    <a:pt x="2177" y="1751"/>
                    <a:pt x="2178" y="1750"/>
                    <a:pt x="2179" y="1750"/>
                  </a:cubicBezTo>
                  <a:cubicBezTo>
                    <a:pt x="2180" y="1751"/>
                    <a:pt x="2179" y="1752"/>
                    <a:pt x="2180" y="1753"/>
                  </a:cubicBezTo>
                  <a:cubicBezTo>
                    <a:pt x="2181" y="1753"/>
                    <a:pt x="2183" y="1753"/>
                    <a:pt x="2183" y="1753"/>
                  </a:cubicBezTo>
                  <a:cubicBezTo>
                    <a:pt x="2184" y="1752"/>
                    <a:pt x="2184" y="1751"/>
                    <a:pt x="2185" y="1750"/>
                  </a:cubicBezTo>
                  <a:cubicBezTo>
                    <a:pt x="2185" y="1748"/>
                    <a:pt x="2187" y="1746"/>
                    <a:pt x="2189" y="1746"/>
                  </a:cubicBezTo>
                  <a:cubicBezTo>
                    <a:pt x="2190" y="1746"/>
                    <a:pt x="2192" y="1745"/>
                    <a:pt x="2191" y="1744"/>
                  </a:cubicBezTo>
                  <a:cubicBezTo>
                    <a:pt x="2190" y="1744"/>
                    <a:pt x="2188" y="1744"/>
                    <a:pt x="2187" y="1744"/>
                  </a:cubicBezTo>
                  <a:cubicBezTo>
                    <a:pt x="2186" y="1744"/>
                    <a:pt x="2186" y="1743"/>
                    <a:pt x="2185" y="1743"/>
                  </a:cubicBezTo>
                  <a:cubicBezTo>
                    <a:pt x="2183" y="1743"/>
                    <a:pt x="2183" y="1744"/>
                    <a:pt x="2182" y="1744"/>
                  </a:cubicBezTo>
                  <a:cubicBezTo>
                    <a:pt x="2180" y="1745"/>
                    <a:pt x="2178" y="1745"/>
                    <a:pt x="2176" y="1745"/>
                  </a:cubicBezTo>
                  <a:cubicBezTo>
                    <a:pt x="2173" y="1744"/>
                    <a:pt x="2174" y="1747"/>
                    <a:pt x="2174" y="1749"/>
                  </a:cubicBezTo>
                  <a:cubicBezTo>
                    <a:pt x="2174" y="1750"/>
                    <a:pt x="2171" y="1750"/>
                    <a:pt x="2170" y="1751"/>
                  </a:cubicBezTo>
                  <a:cubicBezTo>
                    <a:pt x="2168" y="1752"/>
                    <a:pt x="2168" y="1751"/>
                    <a:pt x="2168" y="1749"/>
                  </a:cubicBezTo>
                  <a:cubicBezTo>
                    <a:pt x="2168" y="1747"/>
                    <a:pt x="2169" y="1748"/>
                    <a:pt x="2170" y="1746"/>
                  </a:cubicBezTo>
                  <a:cubicBezTo>
                    <a:pt x="2170" y="1746"/>
                    <a:pt x="2170" y="1745"/>
                    <a:pt x="2170" y="1744"/>
                  </a:cubicBezTo>
                  <a:cubicBezTo>
                    <a:pt x="2171" y="1743"/>
                    <a:pt x="2173" y="1744"/>
                    <a:pt x="2174" y="1743"/>
                  </a:cubicBezTo>
                  <a:cubicBezTo>
                    <a:pt x="2175" y="1743"/>
                    <a:pt x="2176" y="1741"/>
                    <a:pt x="2177" y="1741"/>
                  </a:cubicBezTo>
                  <a:cubicBezTo>
                    <a:pt x="2178" y="1740"/>
                    <a:pt x="2181" y="1740"/>
                    <a:pt x="2183" y="1740"/>
                  </a:cubicBezTo>
                  <a:cubicBezTo>
                    <a:pt x="2185" y="1739"/>
                    <a:pt x="2186" y="1738"/>
                    <a:pt x="2189" y="1738"/>
                  </a:cubicBezTo>
                  <a:cubicBezTo>
                    <a:pt x="2191" y="1738"/>
                    <a:pt x="2193" y="1738"/>
                    <a:pt x="2195" y="1738"/>
                  </a:cubicBezTo>
                  <a:cubicBezTo>
                    <a:pt x="2197" y="1738"/>
                    <a:pt x="2199" y="1738"/>
                    <a:pt x="2201" y="1739"/>
                  </a:cubicBezTo>
                  <a:cubicBezTo>
                    <a:pt x="2203" y="1739"/>
                    <a:pt x="2205" y="1740"/>
                    <a:pt x="2207" y="1740"/>
                  </a:cubicBezTo>
                  <a:cubicBezTo>
                    <a:pt x="2212" y="1742"/>
                    <a:pt x="2211" y="1747"/>
                    <a:pt x="2212" y="1751"/>
                  </a:cubicBezTo>
                  <a:cubicBezTo>
                    <a:pt x="2212" y="1752"/>
                    <a:pt x="2213" y="1753"/>
                    <a:pt x="2213" y="1755"/>
                  </a:cubicBezTo>
                  <a:cubicBezTo>
                    <a:pt x="2214" y="1756"/>
                    <a:pt x="2214" y="1758"/>
                    <a:pt x="2214" y="1759"/>
                  </a:cubicBezTo>
                  <a:cubicBezTo>
                    <a:pt x="2215" y="1761"/>
                    <a:pt x="2214" y="1763"/>
                    <a:pt x="2214" y="1764"/>
                  </a:cubicBezTo>
                  <a:cubicBezTo>
                    <a:pt x="2214" y="1767"/>
                    <a:pt x="2216" y="1768"/>
                    <a:pt x="2217" y="1771"/>
                  </a:cubicBezTo>
                  <a:cubicBezTo>
                    <a:pt x="2217" y="1775"/>
                    <a:pt x="2218" y="1780"/>
                    <a:pt x="2222" y="1783"/>
                  </a:cubicBezTo>
                  <a:cubicBezTo>
                    <a:pt x="2223" y="1784"/>
                    <a:pt x="2226" y="1784"/>
                    <a:pt x="2228" y="1784"/>
                  </a:cubicBezTo>
                  <a:cubicBezTo>
                    <a:pt x="2230" y="1784"/>
                    <a:pt x="2232" y="1784"/>
                    <a:pt x="2235" y="1785"/>
                  </a:cubicBezTo>
                  <a:cubicBezTo>
                    <a:pt x="2237" y="1785"/>
                    <a:pt x="2239" y="1784"/>
                    <a:pt x="2241" y="1785"/>
                  </a:cubicBezTo>
                  <a:cubicBezTo>
                    <a:pt x="2243" y="1785"/>
                    <a:pt x="2246" y="1786"/>
                    <a:pt x="2248" y="1786"/>
                  </a:cubicBezTo>
                  <a:cubicBezTo>
                    <a:pt x="2250" y="1786"/>
                    <a:pt x="2252" y="1787"/>
                    <a:pt x="2254" y="1788"/>
                  </a:cubicBezTo>
                  <a:cubicBezTo>
                    <a:pt x="2257" y="1788"/>
                    <a:pt x="2259" y="1788"/>
                    <a:pt x="2261" y="1788"/>
                  </a:cubicBezTo>
                  <a:cubicBezTo>
                    <a:pt x="2264" y="1788"/>
                    <a:pt x="2265" y="1789"/>
                    <a:pt x="2267" y="1790"/>
                  </a:cubicBezTo>
                  <a:cubicBezTo>
                    <a:pt x="2269" y="1791"/>
                    <a:pt x="2270" y="1793"/>
                    <a:pt x="2272" y="1793"/>
                  </a:cubicBezTo>
                  <a:cubicBezTo>
                    <a:pt x="2274" y="1794"/>
                    <a:pt x="2276" y="1794"/>
                    <a:pt x="2278" y="1794"/>
                  </a:cubicBezTo>
                  <a:cubicBezTo>
                    <a:pt x="2280" y="1793"/>
                    <a:pt x="2282" y="1792"/>
                    <a:pt x="2284" y="1792"/>
                  </a:cubicBezTo>
                  <a:cubicBezTo>
                    <a:pt x="2289" y="1792"/>
                    <a:pt x="2294" y="1792"/>
                    <a:pt x="2298" y="1792"/>
                  </a:cubicBezTo>
                  <a:cubicBezTo>
                    <a:pt x="2303" y="1792"/>
                    <a:pt x="2307" y="1793"/>
                    <a:pt x="2311" y="1793"/>
                  </a:cubicBezTo>
                  <a:cubicBezTo>
                    <a:pt x="2313" y="1793"/>
                    <a:pt x="2315" y="1793"/>
                    <a:pt x="2316" y="1794"/>
                  </a:cubicBezTo>
                  <a:cubicBezTo>
                    <a:pt x="2317" y="1794"/>
                    <a:pt x="2318" y="1795"/>
                    <a:pt x="2318" y="1796"/>
                  </a:cubicBezTo>
                  <a:cubicBezTo>
                    <a:pt x="2320" y="1799"/>
                    <a:pt x="2321" y="1800"/>
                    <a:pt x="2324" y="1801"/>
                  </a:cubicBezTo>
                  <a:cubicBezTo>
                    <a:pt x="2326" y="1801"/>
                    <a:pt x="2329" y="1801"/>
                    <a:pt x="2332" y="1801"/>
                  </a:cubicBezTo>
                  <a:cubicBezTo>
                    <a:pt x="2334" y="1802"/>
                    <a:pt x="2336" y="1803"/>
                    <a:pt x="2338" y="1803"/>
                  </a:cubicBezTo>
                  <a:cubicBezTo>
                    <a:pt x="2341" y="1803"/>
                    <a:pt x="2343" y="1802"/>
                    <a:pt x="2345" y="1802"/>
                  </a:cubicBezTo>
                  <a:cubicBezTo>
                    <a:pt x="2347" y="1801"/>
                    <a:pt x="2348" y="1801"/>
                    <a:pt x="2350" y="1801"/>
                  </a:cubicBezTo>
                  <a:cubicBezTo>
                    <a:pt x="2353" y="1801"/>
                    <a:pt x="2353" y="1801"/>
                    <a:pt x="2353" y="1804"/>
                  </a:cubicBezTo>
                  <a:cubicBezTo>
                    <a:pt x="2353" y="1805"/>
                    <a:pt x="2353" y="1806"/>
                    <a:pt x="2355" y="1806"/>
                  </a:cubicBezTo>
                  <a:cubicBezTo>
                    <a:pt x="2356" y="1806"/>
                    <a:pt x="2357" y="1805"/>
                    <a:pt x="2357" y="1805"/>
                  </a:cubicBezTo>
                  <a:cubicBezTo>
                    <a:pt x="2359" y="1804"/>
                    <a:pt x="2359" y="1804"/>
                    <a:pt x="2361" y="1804"/>
                  </a:cubicBezTo>
                  <a:cubicBezTo>
                    <a:pt x="2363" y="1804"/>
                    <a:pt x="2364" y="1803"/>
                    <a:pt x="2366" y="1801"/>
                  </a:cubicBezTo>
                  <a:cubicBezTo>
                    <a:pt x="2366" y="1801"/>
                    <a:pt x="2367" y="1801"/>
                    <a:pt x="2368" y="1801"/>
                  </a:cubicBezTo>
                  <a:cubicBezTo>
                    <a:pt x="2369" y="1802"/>
                    <a:pt x="2368" y="1804"/>
                    <a:pt x="2370" y="1804"/>
                  </a:cubicBezTo>
                  <a:cubicBezTo>
                    <a:pt x="2371" y="1804"/>
                    <a:pt x="2372" y="1801"/>
                    <a:pt x="2374" y="1801"/>
                  </a:cubicBezTo>
                  <a:cubicBezTo>
                    <a:pt x="2375" y="1801"/>
                    <a:pt x="2376" y="1801"/>
                    <a:pt x="2377" y="1800"/>
                  </a:cubicBezTo>
                  <a:cubicBezTo>
                    <a:pt x="2378" y="1800"/>
                    <a:pt x="2379" y="1799"/>
                    <a:pt x="2380" y="1799"/>
                  </a:cubicBezTo>
                  <a:cubicBezTo>
                    <a:pt x="2383" y="1797"/>
                    <a:pt x="2388" y="1799"/>
                    <a:pt x="2392" y="1800"/>
                  </a:cubicBezTo>
                  <a:cubicBezTo>
                    <a:pt x="2394" y="1800"/>
                    <a:pt x="2396" y="1800"/>
                    <a:pt x="2398" y="1800"/>
                  </a:cubicBezTo>
                  <a:cubicBezTo>
                    <a:pt x="2399" y="1800"/>
                    <a:pt x="2400" y="1800"/>
                    <a:pt x="2401" y="1800"/>
                  </a:cubicBezTo>
                  <a:cubicBezTo>
                    <a:pt x="2402" y="1801"/>
                    <a:pt x="2403" y="1801"/>
                    <a:pt x="2404" y="1801"/>
                  </a:cubicBezTo>
                  <a:cubicBezTo>
                    <a:pt x="2405" y="1800"/>
                    <a:pt x="2406" y="1799"/>
                    <a:pt x="2406" y="1798"/>
                  </a:cubicBezTo>
                  <a:cubicBezTo>
                    <a:pt x="2407" y="1798"/>
                    <a:pt x="2408" y="1797"/>
                    <a:pt x="2409" y="1797"/>
                  </a:cubicBezTo>
                  <a:cubicBezTo>
                    <a:pt x="2410" y="1797"/>
                    <a:pt x="2411" y="1797"/>
                    <a:pt x="2413" y="1797"/>
                  </a:cubicBezTo>
                  <a:cubicBezTo>
                    <a:pt x="2414" y="1796"/>
                    <a:pt x="2415" y="1796"/>
                    <a:pt x="2416" y="1796"/>
                  </a:cubicBezTo>
                  <a:cubicBezTo>
                    <a:pt x="2419" y="1796"/>
                    <a:pt x="2421" y="1796"/>
                    <a:pt x="2424" y="1797"/>
                  </a:cubicBezTo>
                  <a:cubicBezTo>
                    <a:pt x="2426" y="1798"/>
                    <a:pt x="2428" y="1798"/>
                    <a:pt x="2430" y="1798"/>
                  </a:cubicBezTo>
                  <a:cubicBezTo>
                    <a:pt x="2433" y="1798"/>
                    <a:pt x="2434" y="1798"/>
                    <a:pt x="2436" y="1800"/>
                  </a:cubicBezTo>
                  <a:cubicBezTo>
                    <a:pt x="2437" y="1801"/>
                    <a:pt x="2437" y="1801"/>
                    <a:pt x="2438" y="1802"/>
                  </a:cubicBezTo>
                  <a:cubicBezTo>
                    <a:pt x="2440" y="1802"/>
                    <a:pt x="2440" y="1801"/>
                    <a:pt x="2441" y="1800"/>
                  </a:cubicBezTo>
                  <a:cubicBezTo>
                    <a:pt x="2443" y="1799"/>
                    <a:pt x="2445" y="1799"/>
                    <a:pt x="2447" y="1798"/>
                  </a:cubicBezTo>
                  <a:cubicBezTo>
                    <a:pt x="2449" y="1798"/>
                    <a:pt x="2451" y="1796"/>
                    <a:pt x="2454" y="1796"/>
                  </a:cubicBezTo>
                  <a:cubicBezTo>
                    <a:pt x="2458" y="1796"/>
                    <a:pt x="2463" y="1795"/>
                    <a:pt x="2467" y="1795"/>
                  </a:cubicBezTo>
                  <a:cubicBezTo>
                    <a:pt x="2469" y="1795"/>
                    <a:pt x="2471" y="1795"/>
                    <a:pt x="2473" y="1795"/>
                  </a:cubicBezTo>
                  <a:cubicBezTo>
                    <a:pt x="2476" y="1794"/>
                    <a:pt x="2477" y="1794"/>
                    <a:pt x="2479" y="1795"/>
                  </a:cubicBezTo>
                  <a:cubicBezTo>
                    <a:pt x="2482" y="1795"/>
                    <a:pt x="2484" y="1795"/>
                    <a:pt x="2486" y="1795"/>
                  </a:cubicBezTo>
                  <a:cubicBezTo>
                    <a:pt x="2488" y="1795"/>
                    <a:pt x="2490" y="1795"/>
                    <a:pt x="2492" y="1795"/>
                  </a:cubicBezTo>
                  <a:cubicBezTo>
                    <a:pt x="2494" y="1795"/>
                    <a:pt x="2495" y="1794"/>
                    <a:pt x="2494" y="1792"/>
                  </a:cubicBezTo>
                  <a:cubicBezTo>
                    <a:pt x="2493" y="1790"/>
                    <a:pt x="2490" y="1790"/>
                    <a:pt x="2490" y="1788"/>
                  </a:cubicBezTo>
                  <a:cubicBezTo>
                    <a:pt x="2491" y="1788"/>
                    <a:pt x="2491" y="1789"/>
                    <a:pt x="2492" y="1790"/>
                  </a:cubicBezTo>
                  <a:cubicBezTo>
                    <a:pt x="2493" y="1790"/>
                    <a:pt x="2494" y="1790"/>
                    <a:pt x="2495" y="1791"/>
                  </a:cubicBezTo>
                  <a:cubicBezTo>
                    <a:pt x="2496" y="1793"/>
                    <a:pt x="2494" y="1795"/>
                    <a:pt x="2496" y="1797"/>
                  </a:cubicBezTo>
                  <a:cubicBezTo>
                    <a:pt x="2497" y="1798"/>
                    <a:pt x="2499" y="1799"/>
                    <a:pt x="2499" y="1801"/>
                  </a:cubicBezTo>
                  <a:cubicBezTo>
                    <a:pt x="2500" y="1803"/>
                    <a:pt x="2499" y="1805"/>
                    <a:pt x="2499" y="1807"/>
                  </a:cubicBezTo>
                  <a:cubicBezTo>
                    <a:pt x="2499" y="1808"/>
                    <a:pt x="2498" y="1809"/>
                    <a:pt x="2498" y="1809"/>
                  </a:cubicBezTo>
                  <a:cubicBezTo>
                    <a:pt x="2498" y="1811"/>
                    <a:pt x="2501" y="1811"/>
                    <a:pt x="2502" y="1811"/>
                  </a:cubicBezTo>
                  <a:cubicBezTo>
                    <a:pt x="2504" y="1811"/>
                    <a:pt x="2506" y="1811"/>
                    <a:pt x="2508" y="1812"/>
                  </a:cubicBezTo>
                  <a:cubicBezTo>
                    <a:pt x="2510" y="1812"/>
                    <a:pt x="2512" y="1813"/>
                    <a:pt x="2513" y="1815"/>
                  </a:cubicBezTo>
                  <a:cubicBezTo>
                    <a:pt x="2514" y="1817"/>
                    <a:pt x="2514" y="1818"/>
                    <a:pt x="2514" y="1821"/>
                  </a:cubicBezTo>
                  <a:cubicBezTo>
                    <a:pt x="2515" y="1822"/>
                    <a:pt x="2516" y="1824"/>
                    <a:pt x="2516" y="1825"/>
                  </a:cubicBezTo>
                  <a:cubicBezTo>
                    <a:pt x="2517" y="1828"/>
                    <a:pt x="2516" y="1829"/>
                    <a:pt x="2517" y="1832"/>
                  </a:cubicBezTo>
                  <a:cubicBezTo>
                    <a:pt x="2518" y="1833"/>
                    <a:pt x="2518" y="1834"/>
                    <a:pt x="2519" y="1835"/>
                  </a:cubicBezTo>
                  <a:cubicBezTo>
                    <a:pt x="2519" y="1836"/>
                    <a:pt x="2520" y="1836"/>
                    <a:pt x="2521" y="1836"/>
                  </a:cubicBezTo>
                  <a:cubicBezTo>
                    <a:pt x="2524" y="1837"/>
                    <a:pt x="2522" y="1839"/>
                    <a:pt x="2522" y="1841"/>
                  </a:cubicBezTo>
                  <a:cubicBezTo>
                    <a:pt x="2522" y="1842"/>
                    <a:pt x="2524" y="1845"/>
                    <a:pt x="2526" y="1844"/>
                  </a:cubicBezTo>
                  <a:cubicBezTo>
                    <a:pt x="2527" y="1843"/>
                    <a:pt x="2526" y="1842"/>
                    <a:pt x="2527" y="1841"/>
                  </a:cubicBezTo>
                  <a:cubicBezTo>
                    <a:pt x="2527" y="1840"/>
                    <a:pt x="2527" y="1840"/>
                    <a:pt x="2528" y="1839"/>
                  </a:cubicBezTo>
                  <a:cubicBezTo>
                    <a:pt x="2529" y="1838"/>
                    <a:pt x="2528" y="1837"/>
                    <a:pt x="2529" y="1836"/>
                  </a:cubicBezTo>
                  <a:cubicBezTo>
                    <a:pt x="2531" y="1835"/>
                    <a:pt x="2531" y="1836"/>
                    <a:pt x="2532" y="1836"/>
                  </a:cubicBezTo>
                  <a:cubicBezTo>
                    <a:pt x="2533" y="1837"/>
                    <a:pt x="2534" y="1836"/>
                    <a:pt x="2535" y="1836"/>
                  </a:cubicBezTo>
                  <a:cubicBezTo>
                    <a:pt x="2536" y="1837"/>
                    <a:pt x="2536" y="1838"/>
                    <a:pt x="2536" y="1839"/>
                  </a:cubicBezTo>
                  <a:cubicBezTo>
                    <a:pt x="2535" y="1840"/>
                    <a:pt x="2535" y="1838"/>
                    <a:pt x="2534" y="1838"/>
                  </a:cubicBezTo>
                  <a:cubicBezTo>
                    <a:pt x="2533" y="1837"/>
                    <a:pt x="2531" y="1837"/>
                    <a:pt x="2531" y="1837"/>
                  </a:cubicBezTo>
                  <a:cubicBezTo>
                    <a:pt x="2530" y="1838"/>
                    <a:pt x="2530" y="1839"/>
                    <a:pt x="2530" y="1840"/>
                  </a:cubicBezTo>
                  <a:cubicBezTo>
                    <a:pt x="2530" y="1841"/>
                    <a:pt x="2529" y="1842"/>
                    <a:pt x="2529" y="1843"/>
                  </a:cubicBezTo>
                  <a:cubicBezTo>
                    <a:pt x="2529" y="1844"/>
                    <a:pt x="2530" y="1846"/>
                    <a:pt x="2531" y="1845"/>
                  </a:cubicBezTo>
                  <a:cubicBezTo>
                    <a:pt x="2533" y="1845"/>
                    <a:pt x="2532" y="1843"/>
                    <a:pt x="2533" y="1842"/>
                  </a:cubicBezTo>
                  <a:cubicBezTo>
                    <a:pt x="2534" y="1842"/>
                    <a:pt x="2534" y="1842"/>
                    <a:pt x="2535" y="1842"/>
                  </a:cubicBezTo>
                  <a:cubicBezTo>
                    <a:pt x="2535" y="1842"/>
                    <a:pt x="2535" y="1843"/>
                    <a:pt x="2535" y="1843"/>
                  </a:cubicBezTo>
                  <a:cubicBezTo>
                    <a:pt x="2535" y="1844"/>
                    <a:pt x="2535" y="1843"/>
                    <a:pt x="2536" y="1844"/>
                  </a:cubicBezTo>
                  <a:cubicBezTo>
                    <a:pt x="2536" y="1844"/>
                    <a:pt x="2537" y="1844"/>
                    <a:pt x="2537" y="1845"/>
                  </a:cubicBezTo>
                  <a:cubicBezTo>
                    <a:pt x="2537" y="1845"/>
                    <a:pt x="2537" y="1846"/>
                    <a:pt x="2538" y="1846"/>
                  </a:cubicBezTo>
                  <a:cubicBezTo>
                    <a:pt x="2539" y="1845"/>
                    <a:pt x="2538" y="1844"/>
                    <a:pt x="2538" y="1843"/>
                  </a:cubicBezTo>
                  <a:cubicBezTo>
                    <a:pt x="2538" y="1842"/>
                    <a:pt x="2537" y="1840"/>
                    <a:pt x="2539" y="1841"/>
                  </a:cubicBezTo>
                  <a:cubicBezTo>
                    <a:pt x="2541" y="1842"/>
                    <a:pt x="2539" y="1846"/>
                    <a:pt x="2539" y="1847"/>
                  </a:cubicBezTo>
                  <a:cubicBezTo>
                    <a:pt x="2541" y="1848"/>
                    <a:pt x="2541" y="1845"/>
                    <a:pt x="2542" y="1845"/>
                  </a:cubicBezTo>
                  <a:cubicBezTo>
                    <a:pt x="2543" y="1844"/>
                    <a:pt x="2544" y="1846"/>
                    <a:pt x="2544" y="1847"/>
                  </a:cubicBezTo>
                  <a:cubicBezTo>
                    <a:pt x="2543" y="1848"/>
                    <a:pt x="2542" y="1849"/>
                    <a:pt x="2542" y="1851"/>
                  </a:cubicBezTo>
                  <a:cubicBezTo>
                    <a:pt x="2543" y="1853"/>
                    <a:pt x="2548" y="1850"/>
                    <a:pt x="2549" y="1849"/>
                  </a:cubicBezTo>
                  <a:cubicBezTo>
                    <a:pt x="2550" y="1849"/>
                    <a:pt x="2550" y="1849"/>
                    <a:pt x="2551" y="1849"/>
                  </a:cubicBezTo>
                  <a:cubicBezTo>
                    <a:pt x="2552" y="1848"/>
                    <a:pt x="2552" y="1847"/>
                    <a:pt x="2553" y="1847"/>
                  </a:cubicBezTo>
                  <a:cubicBezTo>
                    <a:pt x="2555" y="1849"/>
                    <a:pt x="2550" y="1850"/>
                    <a:pt x="2551" y="1852"/>
                  </a:cubicBezTo>
                  <a:cubicBezTo>
                    <a:pt x="2552" y="1852"/>
                    <a:pt x="2553" y="1854"/>
                    <a:pt x="2553" y="1855"/>
                  </a:cubicBezTo>
                  <a:cubicBezTo>
                    <a:pt x="2553" y="1857"/>
                    <a:pt x="2553" y="1858"/>
                    <a:pt x="2554" y="1859"/>
                  </a:cubicBezTo>
                  <a:cubicBezTo>
                    <a:pt x="2555" y="1860"/>
                    <a:pt x="2556" y="1861"/>
                    <a:pt x="2556" y="1862"/>
                  </a:cubicBezTo>
                  <a:cubicBezTo>
                    <a:pt x="2557" y="1863"/>
                    <a:pt x="2557" y="1864"/>
                    <a:pt x="2558" y="1864"/>
                  </a:cubicBezTo>
                  <a:cubicBezTo>
                    <a:pt x="2558" y="1865"/>
                    <a:pt x="2560" y="1866"/>
                    <a:pt x="2561" y="1867"/>
                  </a:cubicBezTo>
                  <a:cubicBezTo>
                    <a:pt x="2562" y="1867"/>
                    <a:pt x="2563" y="1869"/>
                    <a:pt x="2564" y="1870"/>
                  </a:cubicBezTo>
                  <a:cubicBezTo>
                    <a:pt x="2565" y="1870"/>
                    <a:pt x="2566" y="1870"/>
                    <a:pt x="2567" y="1871"/>
                  </a:cubicBezTo>
                  <a:cubicBezTo>
                    <a:pt x="2568" y="1871"/>
                    <a:pt x="2569" y="1872"/>
                    <a:pt x="2569" y="1872"/>
                  </a:cubicBezTo>
                  <a:cubicBezTo>
                    <a:pt x="2573" y="1875"/>
                    <a:pt x="2577" y="1875"/>
                    <a:pt x="2580" y="1877"/>
                  </a:cubicBezTo>
                  <a:cubicBezTo>
                    <a:pt x="2582" y="1878"/>
                    <a:pt x="2584" y="1878"/>
                    <a:pt x="2587" y="1878"/>
                  </a:cubicBezTo>
                  <a:cubicBezTo>
                    <a:pt x="2589" y="1878"/>
                    <a:pt x="2591" y="1877"/>
                    <a:pt x="2593" y="1875"/>
                  </a:cubicBezTo>
                  <a:cubicBezTo>
                    <a:pt x="2594" y="1875"/>
                    <a:pt x="2594" y="1874"/>
                    <a:pt x="2596" y="1874"/>
                  </a:cubicBezTo>
                  <a:cubicBezTo>
                    <a:pt x="2597" y="1874"/>
                    <a:pt x="2598" y="1874"/>
                    <a:pt x="2599" y="1873"/>
                  </a:cubicBezTo>
                  <a:cubicBezTo>
                    <a:pt x="2600" y="1873"/>
                    <a:pt x="2600" y="1872"/>
                    <a:pt x="2601" y="1871"/>
                  </a:cubicBezTo>
                  <a:cubicBezTo>
                    <a:pt x="2603" y="1871"/>
                    <a:pt x="2603" y="1872"/>
                    <a:pt x="2604" y="1872"/>
                  </a:cubicBezTo>
                  <a:cubicBezTo>
                    <a:pt x="2605" y="1873"/>
                    <a:pt x="2606" y="1872"/>
                    <a:pt x="2607" y="1873"/>
                  </a:cubicBezTo>
                  <a:cubicBezTo>
                    <a:pt x="2608" y="1874"/>
                    <a:pt x="2608" y="1875"/>
                    <a:pt x="2608" y="1876"/>
                  </a:cubicBezTo>
                  <a:cubicBezTo>
                    <a:pt x="2607" y="1878"/>
                    <a:pt x="2604" y="1879"/>
                    <a:pt x="2603" y="1881"/>
                  </a:cubicBezTo>
                  <a:cubicBezTo>
                    <a:pt x="2602" y="1882"/>
                    <a:pt x="2602" y="1883"/>
                    <a:pt x="2602" y="1883"/>
                  </a:cubicBezTo>
                  <a:cubicBezTo>
                    <a:pt x="2601" y="1884"/>
                    <a:pt x="2599" y="1884"/>
                    <a:pt x="2598" y="1885"/>
                  </a:cubicBezTo>
                  <a:cubicBezTo>
                    <a:pt x="2597" y="1886"/>
                    <a:pt x="2596" y="1886"/>
                    <a:pt x="2595" y="1887"/>
                  </a:cubicBezTo>
                  <a:cubicBezTo>
                    <a:pt x="2594" y="1887"/>
                    <a:pt x="2593" y="1887"/>
                    <a:pt x="2592" y="1887"/>
                  </a:cubicBezTo>
                  <a:cubicBezTo>
                    <a:pt x="2588" y="1888"/>
                    <a:pt x="2584" y="1889"/>
                    <a:pt x="2580" y="1890"/>
                  </a:cubicBezTo>
                  <a:cubicBezTo>
                    <a:pt x="2578" y="1891"/>
                    <a:pt x="2576" y="1892"/>
                    <a:pt x="2574" y="1891"/>
                  </a:cubicBezTo>
                  <a:cubicBezTo>
                    <a:pt x="2572" y="1891"/>
                    <a:pt x="2575" y="1889"/>
                    <a:pt x="2573" y="1888"/>
                  </a:cubicBezTo>
                  <a:cubicBezTo>
                    <a:pt x="2573" y="1888"/>
                    <a:pt x="2570" y="1888"/>
                    <a:pt x="2569" y="1888"/>
                  </a:cubicBezTo>
                  <a:cubicBezTo>
                    <a:pt x="2566" y="1888"/>
                    <a:pt x="2564" y="1890"/>
                    <a:pt x="2567" y="1893"/>
                  </a:cubicBezTo>
                  <a:cubicBezTo>
                    <a:pt x="2567" y="1893"/>
                    <a:pt x="2568" y="1894"/>
                    <a:pt x="2569" y="1895"/>
                  </a:cubicBezTo>
                  <a:cubicBezTo>
                    <a:pt x="2569" y="1895"/>
                    <a:pt x="2570" y="1896"/>
                    <a:pt x="2570" y="1897"/>
                  </a:cubicBezTo>
                  <a:cubicBezTo>
                    <a:pt x="2571" y="1900"/>
                    <a:pt x="2574" y="1901"/>
                    <a:pt x="2575" y="1902"/>
                  </a:cubicBezTo>
                  <a:cubicBezTo>
                    <a:pt x="2579" y="1905"/>
                    <a:pt x="2581" y="1909"/>
                    <a:pt x="2584" y="1912"/>
                  </a:cubicBezTo>
                  <a:cubicBezTo>
                    <a:pt x="2589" y="1916"/>
                    <a:pt x="2594" y="1920"/>
                    <a:pt x="2598" y="1925"/>
                  </a:cubicBezTo>
                  <a:cubicBezTo>
                    <a:pt x="2599" y="1926"/>
                    <a:pt x="2600" y="1929"/>
                    <a:pt x="2601" y="1930"/>
                  </a:cubicBezTo>
                  <a:cubicBezTo>
                    <a:pt x="2603" y="1932"/>
                    <a:pt x="2605" y="1934"/>
                    <a:pt x="2607" y="1935"/>
                  </a:cubicBezTo>
                  <a:cubicBezTo>
                    <a:pt x="2609" y="1936"/>
                    <a:pt x="2610" y="1938"/>
                    <a:pt x="2612" y="1939"/>
                  </a:cubicBezTo>
                  <a:cubicBezTo>
                    <a:pt x="2614" y="1940"/>
                    <a:pt x="2616" y="1939"/>
                    <a:pt x="2618" y="1940"/>
                  </a:cubicBezTo>
                  <a:cubicBezTo>
                    <a:pt x="2619" y="1940"/>
                    <a:pt x="2620" y="1940"/>
                    <a:pt x="2621" y="1940"/>
                  </a:cubicBezTo>
                  <a:cubicBezTo>
                    <a:pt x="2622" y="1941"/>
                    <a:pt x="2623" y="1941"/>
                    <a:pt x="2624" y="1941"/>
                  </a:cubicBezTo>
                  <a:cubicBezTo>
                    <a:pt x="2627" y="1941"/>
                    <a:pt x="2629" y="1939"/>
                    <a:pt x="2631" y="1938"/>
                  </a:cubicBezTo>
                  <a:cubicBezTo>
                    <a:pt x="2633" y="1937"/>
                    <a:pt x="2635" y="1937"/>
                    <a:pt x="2638" y="1936"/>
                  </a:cubicBezTo>
                  <a:cubicBezTo>
                    <a:pt x="2640" y="1936"/>
                    <a:pt x="2642" y="1935"/>
                    <a:pt x="2644" y="1934"/>
                  </a:cubicBezTo>
                  <a:cubicBezTo>
                    <a:pt x="2645" y="1933"/>
                    <a:pt x="2646" y="1933"/>
                    <a:pt x="2647" y="1932"/>
                  </a:cubicBezTo>
                  <a:cubicBezTo>
                    <a:pt x="2647" y="231"/>
                    <a:pt x="2647" y="231"/>
                    <a:pt x="2647" y="231"/>
                  </a:cubicBezTo>
                  <a:cubicBezTo>
                    <a:pt x="2647" y="231"/>
                    <a:pt x="2646" y="230"/>
                    <a:pt x="2645" y="230"/>
                  </a:cubicBezTo>
                  <a:cubicBezTo>
                    <a:pt x="2644" y="230"/>
                    <a:pt x="2643" y="230"/>
                    <a:pt x="2642" y="230"/>
                  </a:cubicBezTo>
                  <a:cubicBezTo>
                    <a:pt x="2641" y="230"/>
                    <a:pt x="2640" y="229"/>
                    <a:pt x="2638" y="229"/>
                  </a:cubicBezTo>
                  <a:cubicBezTo>
                    <a:pt x="2636" y="228"/>
                    <a:pt x="2633" y="228"/>
                    <a:pt x="2630" y="228"/>
                  </a:cubicBezTo>
                  <a:cubicBezTo>
                    <a:pt x="2627" y="228"/>
                    <a:pt x="2624" y="228"/>
                    <a:pt x="2621" y="229"/>
                  </a:cubicBezTo>
                  <a:cubicBezTo>
                    <a:pt x="2617" y="230"/>
                    <a:pt x="2612" y="231"/>
                    <a:pt x="2608" y="231"/>
                  </a:cubicBezTo>
                  <a:cubicBezTo>
                    <a:pt x="2605" y="230"/>
                    <a:pt x="2603" y="229"/>
                    <a:pt x="2601" y="228"/>
                  </a:cubicBezTo>
                  <a:cubicBezTo>
                    <a:pt x="2599" y="227"/>
                    <a:pt x="2596" y="227"/>
                    <a:pt x="2594" y="226"/>
                  </a:cubicBezTo>
                  <a:cubicBezTo>
                    <a:pt x="2592" y="224"/>
                    <a:pt x="2590" y="222"/>
                    <a:pt x="2586" y="222"/>
                  </a:cubicBezTo>
                  <a:cubicBezTo>
                    <a:pt x="2584" y="222"/>
                    <a:pt x="2581" y="223"/>
                    <a:pt x="2579" y="222"/>
                  </a:cubicBezTo>
                  <a:cubicBezTo>
                    <a:pt x="2577" y="221"/>
                    <a:pt x="2576" y="219"/>
                    <a:pt x="2574" y="218"/>
                  </a:cubicBezTo>
                  <a:cubicBezTo>
                    <a:pt x="2572" y="217"/>
                    <a:pt x="2571" y="217"/>
                    <a:pt x="2570" y="214"/>
                  </a:cubicBezTo>
                  <a:cubicBezTo>
                    <a:pt x="2569" y="213"/>
                    <a:pt x="2570" y="212"/>
                    <a:pt x="2569" y="210"/>
                  </a:cubicBezTo>
                  <a:cubicBezTo>
                    <a:pt x="2569" y="209"/>
                    <a:pt x="2568" y="208"/>
                    <a:pt x="2567" y="207"/>
                  </a:cubicBezTo>
                  <a:cubicBezTo>
                    <a:pt x="2572" y="208"/>
                    <a:pt x="2577" y="208"/>
                    <a:pt x="2581" y="207"/>
                  </a:cubicBezTo>
                  <a:close/>
                  <a:moveTo>
                    <a:pt x="702" y="445"/>
                  </a:moveTo>
                  <a:cubicBezTo>
                    <a:pt x="701" y="446"/>
                    <a:pt x="699" y="449"/>
                    <a:pt x="698" y="448"/>
                  </a:cubicBezTo>
                  <a:cubicBezTo>
                    <a:pt x="697" y="448"/>
                    <a:pt x="701" y="445"/>
                    <a:pt x="698" y="444"/>
                  </a:cubicBezTo>
                  <a:cubicBezTo>
                    <a:pt x="698" y="444"/>
                    <a:pt x="697" y="445"/>
                    <a:pt x="697" y="445"/>
                  </a:cubicBezTo>
                  <a:cubicBezTo>
                    <a:pt x="697" y="445"/>
                    <a:pt x="696" y="444"/>
                    <a:pt x="696" y="444"/>
                  </a:cubicBezTo>
                  <a:cubicBezTo>
                    <a:pt x="695" y="444"/>
                    <a:pt x="695" y="444"/>
                    <a:pt x="694" y="443"/>
                  </a:cubicBezTo>
                  <a:cubicBezTo>
                    <a:pt x="693" y="443"/>
                    <a:pt x="692" y="443"/>
                    <a:pt x="691" y="443"/>
                  </a:cubicBezTo>
                  <a:cubicBezTo>
                    <a:pt x="690" y="442"/>
                    <a:pt x="690" y="442"/>
                    <a:pt x="689" y="442"/>
                  </a:cubicBezTo>
                  <a:cubicBezTo>
                    <a:pt x="690" y="439"/>
                    <a:pt x="694" y="442"/>
                    <a:pt x="696" y="442"/>
                  </a:cubicBezTo>
                  <a:cubicBezTo>
                    <a:pt x="698" y="443"/>
                    <a:pt x="700" y="442"/>
                    <a:pt x="702" y="442"/>
                  </a:cubicBezTo>
                  <a:cubicBezTo>
                    <a:pt x="703" y="442"/>
                    <a:pt x="708" y="441"/>
                    <a:pt x="708" y="443"/>
                  </a:cubicBezTo>
                  <a:cubicBezTo>
                    <a:pt x="708" y="445"/>
                    <a:pt x="703" y="444"/>
                    <a:pt x="702" y="445"/>
                  </a:cubicBezTo>
                  <a:close/>
                  <a:moveTo>
                    <a:pt x="716" y="427"/>
                  </a:moveTo>
                  <a:cubicBezTo>
                    <a:pt x="715" y="426"/>
                    <a:pt x="713" y="423"/>
                    <a:pt x="714" y="423"/>
                  </a:cubicBezTo>
                  <a:cubicBezTo>
                    <a:pt x="715" y="422"/>
                    <a:pt x="716" y="425"/>
                    <a:pt x="716" y="426"/>
                  </a:cubicBezTo>
                  <a:cubicBezTo>
                    <a:pt x="717" y="427"/>
                    <a:pt x="718" y="428"/>
                    <a:pt x="717" y="429"/>
                  </a:cubicBezTo>
                  <a:cubicBezTo>
                    <a:pt x="716" y="429"/>
                    <a:pt x="716" y="427"/>
                    <a:pt x="716" y="427"/>
                  </a:cubicBezTo>
                  <a:close/>
                  <a:moveTo>
                    <a:pt x="731" y="430"/>
                  </a:moveTo>
                  <a:cubicBezTo>
                    <a:pt x="731" y="431"/>
                    <a:pt x="730" y="432"/>
                    <a:pt x="729" y="431"/>
                  </a:cubicBezTo>
                  <a:cubicBezTo>
                    <a:pt x="729" y="429"/>
                    <a:pt x="732" y="428"/>
                    <a:pt x="731" y="430"/>
                  </a:cubicBezTo>
                  <a:close/>
                  <a:moveTo>
                    <a:pt x="730" y="423"/>
                  </a:moveTo>
                  <a:cubicBezTo>
                    <a:pt x="730" y="423"/>
                    <a:pt x="730" y="423"/>
                    <a:pt x="730" y="423"/>
                  </a:cubicBezTo>
                  <a:cubicBezTo>
                    <a:pt x="731" y="423"/>
                    <a:pt x="731" y="423"/>
                    <a:pt x="731" y="423"/>
                  </a:cubicBezTo>
                  <a:cubicBezTo>
                    <a:pt x="732" y="425"/>
                    <a:pt x="729" y="424"/>
                    <a:pt x="730" y="423"/>
                  </a:cubicBezTo>
                  <a:close/>
                  <a:moveTo>
                    <a:pt x="725" y="506"/>
                  </a:moveTo>
                  <a:cubicBezTo>
                    <a:pt x="723" y="506"/>
                    <a:pt x="722" y="508"/>
                    <a:pt x="721" y="509"/>
                  </a:cubicBezTo>
                  <a:cubicBezTo>
                    <a:pt x="720" y="511"/>
                    <a:pt x="720" y="512"/>
                    <a:pt x="719" y="514"/>
                  </a:cubicBezTo>
                  <a:cubicBezTo>
                    <a:pt x="718" y="516"/>
                    <a:pt x="717" y="517"/>
                    <a:pt x="717" y="519"/>
                  </a:cubicBezTo>
                  <a:cubicBezTo>
                    <a:pt x="716" y="519"/>
                    <a:pt x="717" y="515"/>
                    <a:pt x="718" y="514"/>
                  </a:cubicBezTo>
                  <a:cubicBezTo>
                    <a:pt x="718" y="513"/>
                    <a:pt x="720" y="512"/>
                    <a:pt x="719" y="510"/>
                  </a:cubicBezTo>
                  <a:cubicBezTo>
                    <a:pt x="718" y="508"/>
                    <a:pt x="715" y="509"/>
                    <a:pt x="713" y="510"/>
                  </a:cubicBezTo>
                  <a:cubicBezTo>
                    <a:pt x="712" y="511"/>
                    <a:pt x="711" y="513"/>
                    <a:pt x="709" y="513"/>
                  </a:cubicBezTo>
                  <a:cubicBezTo>
                    <a:pt x="709" y="512"/>
                    <a:pt x="711" y="511"/>
                    <a:pt x="711" y="511"/>
                  </a:cubicBezTo>
                  <a:cubicBezTo>
                    <a:pt x="712" y="510"/>
                    <a:pt x="713" y="509"/>
                    <a:pt x="715" y="508"/>
                  </a:cubicBezTo>
                  <a:cubicBezTo>
                    <a:pt x="715" y="508"/>
                    <a:pt x="716" y="508"/>
                    <a:pt x="717" y="507"/>
                  </a:cubicBezTo>
                  <a:cubicBezTo>
                    <a:pt x="719" y="506"/>
                    <a:pt x="721" y="505"/>
                    <a:pt x="723" y="505"/>
                  </a:cubicBezTo>
                  <a:cubicBezTo>
                    <a:pt x="725" y="505"/>
                    <a:pt x="729" y="504"/>
                    <a:pt x="730" y="505"/>
                  </a:cubicBezTo>
                  <a:cubicBezTo>
                    <a:pt x="729" y="506"/>
                    <a:pt x="726" y="505"/>
                    <a:pt x="725" y="506"/>
                  </a:cubicBezTo>
                  <a:close/>
                  <a:moveTo>
                    <a:pt x="756" y="404"/>
                  </a:moveTo>
                  <a:cubicBezTo>
                    <a:pt x="755" y="405"/>
                    <a:pt x="754" y="404"/>
                    <a:pt x="753" y="404"/>
                  </a:cubicBezTo>
                  <a:cubicBezTo>
                    <a:pt x="753" y="403"/>
                    <a:pt x="754" y="403"/>
                    <a:pt x="755" y="403"/>
                  </a:cubicBezTo>
                  <a:cubicBezTo>
                    <a:pt x="756" y="403"/>
                    <a:pt x="757" y="403"/>
                    <a:pt x="758" y="403"/>
                  </a:cubicBezTo>
                  <a:cubicBezTo>
                    <a:pt x="758" y="402"/>
                    <a:pt x="758" y="402"/>
                    <a:pt x="758" y="402"/>
                  </a:cubicBezTo>
                  <a:cubicBezTo>
                    <a:pt x="759" y="402"/>
                    <a:pt x="759" y="401"/>
                    <a:pt x="760" y="402"/>
                  </a:cubicBezTo>
                  <a:cubicBezTo>
                    <a:pt x="760" y="403"/>
                    <a:pt x="757" y="404"/>
                    <a:pt x="756" y="404"/>
                  </a:cubicBezTo>
                  <a:close/>
                  <a:moveTo>
                    <a:pt x="1008" y="588"/>
                  </a:moveTo>
                  <a:cubicBezTo>
                    <a:pt x="1008" y="588"/>
                    <a:pt x="1004" y="587"/>
                    <a:pt x="1004" y="586"/>
                  </a:cubicBezTo>
                  <a:cubicBezTo>
                    <a:pt x="1004" y="586"/>
                    <a:pt x="1008" y="586"/>
                    <a:pt x="1008" y="586"/>
                  </a:cubicBezTo>
                  <a:cubicBezTo>
                    <a:pt x="1009" y="587"/>
                    <a:pt x="1010" y="588"/>
                    <a:pt x="1008" y="588"/>
                  </a:cubicBezTo>
                  <a:close/>
                  <a:moveTo>
                    <a:pt x="1097" y="81"/>
                  </a:moveTo>
                  <a:cubicBezTo>
                    <a:pt x="1096" y="81"/>
                    <a:pt x="1097" y="79"/>
                    <a:pt x="1096" y="79"/>
                  </a:cubicBezTo>
                  <a:cubicBezTo>
                    <a:pt x="1096" y="78"/>
                    <a:pt x="1095" y="78"/>
                    <a:pt x="1095" y="78"/>
                  </a:cubicBezTo>
                  <a:cubicBezTo>
                    <a:pt x="1094" y="77"/>
                    <a:pt x="1092" y="76"/>
                    <a:pt x="1093" y="75"/>
                  </a:cubicBezTo>
                  <a:cubicBezTo>
                    <a:pt x="1094" y="74"/>
                    <a:pt x="1096" y="77"/>
                    <a:pt x="1097" y="78"/>
                  </a:cubicBezTo>
                  <a:cubicBezTo>
                    <a:pt x="1097" y="78"/>
                    <a:pt x="1098" y="78"/>
                    <a:pt x="1098" y="79"/>
                  </a:cubicBezTo>
                  <a:cubicBezTo>
                    <a:pt x="1099" y="80"/>
                    <a:pt x="1098" y="81"/>
                    <a:pt x="1097" y="81"/>
                  </a:cubicBezTo>
                  <a:close/>
                  <a:moveTo>
                    <a:pt x="694" y="842"/>
                  </a:moveTo>
                  <a:cubicBezTo>
                    <a:pt x="693" y="842"/>
                    <a:pt x="693" y="840"/>
                    <a:pt x="692" y="840"/>
                  </a:cubicBezTo>
                  <a:cubicBezTo>
                    <a:pt x="692" y="839"/>
                    <a:pt x="691" y="840"/>
                    <a:pt x="690" y="840"/>
                  </a:cubicBezTo>
                  <a:cubicBezTo>
                    <a:pt x="687" y="839"/>
                    <a:pt x="686" y="839"/>
                    <a:pt x="684" y="840"/>
                  </a:cubicBezTo>
                  <a:cubicBezTo>
                    <a:pt x="683" y="841"/>
                    <a:pt x="683" y="841"/>
                    <a:pt x="682" y="842"/>
                  </a:cubicBezTo>
                  <a:cubicBezTo>
                    <a:pt x="681" y="842"/>
                    <a:pt x="680" y="842"/>
                    <a:pt x="679" y="843"/>
                  </a:cubicBezTo>
                  <a:cubicBezTo>
                    <a:pt x="679" y="843"/>
                    <a:pt x="678" y="844"/>
                    <a:pt x="677" y="845"/>
                  </a:cubicBezTo>
                  <a:cubicBezTo>
                    <a:pt x="677" y="846"/>
                    <a:pt x="676" y="846"/>
                    <a:pt x="675" y="846"/>
                  </a:cubicBezTo>
                  <a:cubicBezTo>
                    <a:pt x="674" y="847"/>
                    <a:pt x="673" y="847"/>
                    <a:pt x="674" y="848"/>
                  </a:cubicBezTo>
                  <a:cubicBezTo>
                    <a:pt x="674" y="849"/>
                    <a:pt x="675" y="849"/>
                    <a:pt x="676" y="849"/>
                  </a:cubicBezTo>
                  <a:cubicBezTo>
                    <a:pt x="677" y="849"/>
                    <a:pt x="678" y="849"/>
                    <a:pt x="678" y="850"/>
                  </a:cubicBezTo>
                  <a:cubicBezTo>
                    <a:pt x="679" y="851"/>
                    <a:pt x="679" y="852"/>
                    <a:pt x="680" y="851"/>
                  </a:cubicBezTo>
                  <a:cubicBezTo>
                    <a:pt x="681" y="851"/>
                    <a:pt x="681" y="850"/>
                    <a:pt x="683" y="850"/>
                  </a:cubicBezTo>
                  <a:cubicBezTo>
                    <a:pt x="683" y="850"/>
                    <a:pt x="684" y="850"/>
                    <a:pt x="684" y="850"/>
                  </a:cubicBezTo>
                  <a:cubicBezTo>
                    <a:pt x="685" y="850"/>
                    <a:pt x="685" y="850"/>
                    <a:pt x="685" y="850"/>
                  </a:cubicBezTo>
                  <a:cubicBezTo>
                    <a:pt x="686" y="850"/>
                    <a:pt x="686" y="849"/>
                    <a:pt x="687" y="850"/>
                  </a:cubicBezTo>
                  <a:cubicBezTo>
                    <a:pt x="687" y="851"/>
                    <a:pt x="686" y="851"/>
                    <a:pt x="686" y="851"/>
                  </a:cubicBezTo>
                  <a:cubicBezTo>
                    <a:pt x="685" y="852"/>
                    <a:pt x="684" y="852"/>
                    <a:pt x="683" y="852"/>
                  </a:cubicBezTo>
                  <a:cubicBezTo>
                    <a:pt x="682" y="853"/>
                    <a:pt x="681" y="853"/>
                    <a:pt x="680" y="852"/>
                  </a:cubicBezTo>
                  <a:cubicBezTo>
                    <a:pt x="679" y="852"/>
                    <a:pt x="679" y="851"/>
                    <a:pt x="678" y="851"/>
                  </a:cubicBezTo>
                  <a:cubicBezTo>
                    <a:pt x="677" y="851"/>
                    <a:pt x="676" y="851"/>
                    <a:pt x="675" y="851"/>
                  </a:cubicBezTo>
                  <a:cubicBezTo>
                    <a:pt x="674" y="851"/>
                    <a:pt x="674" y="850"/>
                    <a:pt x="673" y="850"/>
                  </a:cubicBezTo>
                  <a:cubicBezTo>
                    <a:pt x="673" y="850"/>
                    <a:pt x="672" y="850"/>
                    <a:pt x="672" y="850"/>
                  </a:cubicBezTo>
                  <a:cubicBezTo>
                    <a:pt x="671" y="850"/>
                    <a:pt x="670" y="849"/>
                    <a:pt x="670" y="848"/>
                  </a:cubicBezTo>
                  <a:cubicBezTo>
                    <a:pt x="670" y="847"/>
                    <a:pt x="671" y="847"/>
                    <a:pt x="672" y="846"/>
                  </a:cubicBezTo>
                  <a:cubicBezTo>
                    <a:pt x="672" y="846"/>
                    <a:pt x="672" y="845"/>
                    <a:pt x="672" y="844"/>
                  </a:cubicBezTo>
                  <a:cubicBezTo>
                    <a:pt x="672" y="842"/>
                    <a:pt x="672" y="841"/>
                    <a:pt x="671" y="840"/>
                  </a:cubicBezTo>
                  <a:cubicBezTo>
                    <a:pt x="667" y="835"/>
                    <a:pt x="679" y="838"/>
                    <a:pt x="677" y="834"/>
                  </a:cubicBezTo>
                  <a:cubicBezTo>
                    <a:pt x="677" y="833"/>
                    <a:pt x="676" y="833"/>
                    <a:pt x="676" y="833"/>
                  </a:cubicBezTo>
                  <a:cubicBezTo>
                    <a:pt x="675" y="832"/>
                    <a:pt x="674" y="832"/>
                    <a:pt x="674" y="832"/>
                  </a:cubicBezTo>
                  <a:cubicBezTo>
                    <a:pt x="673" y="832"/>
                    <a:pt x="673" y="831"/>
                    <a:pt x="672" y="831"/>
                  </a:cubicBezTo>
                  <a:cubicBezTo>
                    <a:pt x="672" y="830"/>
                    <a:pt x="673" y="829"/>
                    <a:pt x="672" y="828"/>
                  </a:cubicBezTo>
                  <a:cubicBezTo>
                    <a:pt x="672" y="827"/>
                    <a:pt x="670" y="828"/>
                    <a:pt x="671" y="826"/>
                  </a:cubicBezTo>
                  <a:cubicBezTo>
                    <a:pt x="671" y="826"/>
                    <a:pt x="671" y="825"/>
                    <a:pt x="672" y="825"/>
                  </a:cubicBezTo>
                  <a:cubicBezTo>
                    <a:pt x="672" y="825"/>
                    <a:pt x="672" y="825"/>
                    <a:pt x="672" y="825"/>
                  </a:cubicBezTo>
                  <a:cubicBezTo>
                    <a:pt x="674" y="824"/>
                    <a:pt x="675" y="822"/>
                    <a:pt x="676" y="822"/>
                  </a:cubicBezTo>
                  <a:cubicBezTo>
                    <a:pt x="678" y="822"/>
                    <a:pt x="680" y="822"/>
                    <a:pt x="681" y="823"/>
                  </a:cubicBezTo>
                  <a:cubicBezTo>
                    <a:pt x="682" y="825"/>
                    <a:pt x="681" y="827"/>
                    <a:pt x="683" y="828"/>
                  </a:cubicBezTo>
                  <a:cubicBezTo>
                    <a:pt x="683" y="828"/>
                    <a:pt x="683" y="829"/>
                    <a:pt x="684" y="829"/>
                  </a:cubicBezTo>
                  <a:cubicBezTo>
                    <a:pt x="684" y="829"/>
                    <a:pt x="684" y="830"/>
                    <a:pt x="684" y="830"/>
                  </a:cubicBezTo>
                  <a:cubicBezTo>
                    <a:pt x="685" y="831"/>
                    <a:pt x="686" y="830"/>
                    <a:pt x="687" y="829"/>
                  </a:cubicBezTo>
                  <a:cubicBezTo>
                    <a:pt x="688" y="829"/>
                    <a:pt x="689" y="828"/>
                    <a:pt x="689" y="830"/>
                  </a:cubicBezTo>
                  <a:cubicBezTo>
                    <a:pt x="690" y="831"/>
                    <a:pt x="688" y="831"/>
                    <a:pt x="687" y="831"/>
                  </a:cubicBezTo>
                  <a:cubicBezTo>
                    <a:pt x="686" y="832"/>
                    <a:pt x="687" y="833"/>
                    <a:pt x="687" y="834"/>
                  </a:cubicBezTo>
                  <a:cubicBezTo>
                    <a:pt x="686" y="835"/>
                    <a:pt x="685" y="836"/>
                    <a:pt x="687" y="837"/>
                  </a:cubicBezTo>
                  <a:cubicBezTo>
                    <a:pt x="687" y="837"/>
                    <a:pt x="689" y="836"/>
                    <a:pt x="690" y="836"/>
                  </a:cubicBezTo>
                  <a:cubicBezTo>
                    <a:pt x="690" y="837"/>
                    <a:pt x="691" y="838"/>
                    <a:pt x="692" y="838"/>
                  </a:cubicBezTo>
                  <a:cubicBezTo>
                    <a:pt x="693" y="838"/>
                    <a:pt x="694" y="838"/>
                    <a:pt x="694" y="839"/>
                  </a:cubicBezTo>
                  <a:cubicBezTo>
                    <a:pt x="694" y="839"/>
                    <a:pt x="694" y="842"/>
                    <a:pt x="694" y="842"/>
                  </a:cubicBezTo>
                  <a:close/>
                  <a:moveTo>
                    <a:pt x="954" y="795"/>
                  </a:moveTo>
                  <a:cubicBezTo>
                    <a:pt x="954" y="796"/>
                    <a:pt x="954" y="797"/>
                    <a:pt x="952" y="797"/>
                  </a:cubicBezTo>
                  <a:cubicBezTo>
                    <a:pt x="951" y="797"/>
                    <a:pt x="951" y="795"/>
                    <a:pt x="950" y="795"/>
                  </a:cubicBezTo>
                  <a:cubicBezTo>
                    <a:pt x="949" y="794"/>
                    <a:pt x="948" y="794"/>
                    <a:pt x="947" y="794"/>
                  </a:cubicBezTo>
                  <a:cubicBezTo>
                    <a:pt x="946" y="794"/>
                    <a:pt x="945" y="794"/>
                    <a:pt x="944" y="793"/>
                  </a:cubicBezTo>
                  <a:cubicBezTo>
                    <a:pt x="943" y="793"/>
                    <a:pt x="941" y="794"/>
                    <a:pt x="941" y="793"/>
                  </a:cubicBezTo>
                  <a:cubicBezTo>
                    <a:pt x="940" y="793"/>
                    <a:pt x="940" y="792"/>
                    <a:pt x="939" y="792"/>
                  </a:cubicBezTo>
                  <a:cubicBezTo>
                    <a:pt x="938" y="791"/>
                    <a:pt x="933" y="791"/>
                    <a:pt x="934" y="789"/>
                  </a:cubicBezTo>
                  <a:cubicBezTo>
                    <a:pt x="935" y="789"/>
                    <a:pt x="936" y="789"/>
                    <a:pt x="937" y="789"/>
                  </a:cubicBezTo>
                  <a:cubicBezTo>
                    <a:pt x="937" y="788"/>
                    <a:pt x="938" y="787"/>
                    <a:pt x="939" y="787"/>
                  </a:cubicBezTo>
                  <a:cubicBezTo>
                    <a:pt x="940" y="787"/>
                    <a:pt x="943" y="788"/>
                    <a:pt x="944" y="788"/>
                  </a:cubicBezTo>
                  <a:cubicBezTo>
                    <a:pt x="945" y="789"/>
                    <a:pt x="945" y="790"/>
                    <a:pt x="946" y="790"/>
                  </a:cubicBezTo>
                  <a:cubicBezTo>
                    <a:pt x="947" y="789"/>
                    <a:pt x="947" y="788"/>
                    <a:pt x="948" y="788"/>
                  </a:cubicBezTo>
                  <a:cubicBezTo>
                    <a:pt x="949" y="787"/>
                    <a:pt x="949" y="788"/>
                    <a:pt x="950" y="788"/>
                  </a:cubicBezTo>
                  <a:cubicBezTo>
                    <a:pt x="951" y="789"/>
                    <a:pt x="952" y="789"/>
                    <a:pt x="953" y="789"/>
                  </a:cubicBezTo>
                  <a:cubicBezTo>
                    <a:pt x="955" y="790"/>
                    <a:pt x="954" y="793"/>
                    <a:pt x="954" y="795"/>
                  </a:cubicBezTo>
                  <a:close/>
                  <a:moveTo>
                    <a:pt x="1120" y="757"/>
                  </a:moveTo>
                  <a:cubicBezTo>
                    <a:pt x="1116" y="758"/>
                    <a:pt x="1113" y="762"/>
                    <a:pt x="1109" y="763"/>
                  </a:cubicBezTo>
                  <a:cubicBezTo>
                    <a:pt x="1108" y="764"/>
                    <a:pt x="1107" y="764"/>
                    <a:pt x="1106" y="764"/>
                  </a:cubicBezTo>
                  <a:cubicBezTo>
                    <a:pt x="1105" y="765"/>
                    <a:pt x="1105" y="765"/>
                    <a:pt x="1104" y="766"/>
                  </a:cubicBezTo>
                  <a:cubicBezTo>
                    <a:pt x="1103" y="768"/>
                    <a:pt x="1101" y="768"/>
                    <a:pt x="1099" y="769"/>
                  </a:cubicBezTo>
                  <a:cubicBezTo>
                    <a:pt x="1098" y="770"/>
                    <a:pt x="1097" y="772"/>
                    <a:pt x="1095" y="772"/>
                  </a:cubicBezTo>
                  <a:cubicBezTo>
                    <a:pt x="1094" y="772"/>
                    <a:pt x="1093" y="773"/>
                    <a:pt x="1093" y="771"/>
                  </a:cubicBezTo>
                  <a:cubicBezTo>
                    <a:pt x="1093" y="771"/>
                    <a:pt x="1093" y="769"/>
                    <a:pt x="1093" y="768"/>
                  </a:cubicBezTo>
                  <a:cubicBezTo>
                    <a:pt x="1094" y="766"/>
                    <a:pt x="1098" y="767"/>
                    <a:pt x="1099" y="766"/>
                  </a:cubicBezTo>
                  <a:cubicBezTo>
                    <a:pt x="1101" y="766"/>
                    <a:pt x="1102" y="765"/>
                    <a:pt x="1104" y="763"/>
                  </a:cubicBezTo>
                  <a:cubicBezTo>
                    <a:pt x="1107" y="761"/>
                    <a:pt x="1109" y="759"/>
                    <a:pt x="1111" y="756"/>
                  </a:cubicBezTo>
                  <a:cubicBezTo>
                    <a:pt x="1112" y="754"/>
                    <a:pt x="1113" y="753"/>
                    <a:pt x="1115" y="753"/>
                  </a:cubicBezTo>
                  <a:cubicBezTo>
                    <a:pt x="1116" y="754"/>
                    <a:pt x="1116" y="754"/>
                    <a:pt x="1117" y="754"/>
                  </a:cubicBezTo>
                  <a:cubicBezTo>
                    <a:pt x="1119" y="754"/>
                    <a:pt x="1120" y="754"/>
                    <a:pt x="1122" y="754"/>
                  </a:cubicBezTo>
                  <a:cubicBezTo>
                    <a:pt x="1125" y="754"/>
                    <a:pt x="1122" y="757"/>
                    <a:pt x="1120" y="757"/>
                  </a:cubicBezTo>
                  <a:close/>
                  <a:moveTo>
                    <a:pt x="1151" y="732"/>
                  </a:moveTo>
                  <a:cubicBezTo>
                    <a:pt x="1150" y="733"/>
                    <a:pt x="1150" y="734"/>
                    <a:pt x="1150" y="735"/>
                  </a:cubicBezTo>
                  <a:cubicBezTo>
                    <a:pt x="1150" y="736"/>
                    <a:pt x="1150" y="737"/>
                    <a:pt x="1150" y="738"/>
                  </a:cubicBezTo>
                  <a:cubicBezTo>
                    <a:pt x="1149" y="741"/>
                    <a:pt x="1147" y="741"/>
                    <a:pt x="1145" y="742"/>
                  </a:cubicBezTo>
                  <a:cubicBezTo>
                    <a:pt x="1142" y="743"/>
                    <a:pt x="1142" y="744"/>
                    <a:pt x="1139" y="744"/>
                  </a:cubicBezTo>
                  <a:cubicBezTo>
                    <a:pt x="1138" y="744"/>
                    <a:pt x="1137" y="744"/>
                    <a:pt x="1135" y="744"/>
                  </a:cubicBezTo>
                  <a:cubicBezTo>
                    <a:pt x="1134" y="743"/>
                    <a:pt x="1132" y="743"/>
                    <a:pt x="1132" y="743"/>
                  </a:cubicBezTo>
                  <a:cubicBezTo>
                    <a:pt x="1131" y="742"/>
                    <a:pt x="1132" y="740"/>
                    <a:pt x="1133" y="739"/>
                  </a:cubicBezTo>
                  <a:cubicBezTo>
                    <a:pt x="1134" y="737"/>
                    <a:pt x="1136" y="736"/>
                    <a:pt x="1138" y="735"/>
                  </a:cubicBezTo>
                  <a:cubicBezTo>
                    <a:pt x="1140" y="733"/>
                    <a:pt x="1142" y="729"/>
                    <a:pt x="1145" y="727"/>
                  </a:cubicBezTo>
                  <a:cubicBezTo>
                    <a:pt x="1146" y="725"/>
                    <a:pt x="1147" y="724"/>
                    <a:pt x="1147" y="722"/>
                  </a:cubicBezTo>
                  <a:cubicBezTo>
                    <a:pt x="1148" y="722"/>
                    <a:pt x="1148" y="721"/>
                    <a:pt x="1148" y="720"/>
                  </a:cubicBezTo>
                  <a:cubicBezTo>
                    <a:pt x="1149" y="719"/>
                    <a:pt x="1149" y="718"/>
                    <a:pt x="1150" y="719"/>
                  </a:cubicBezTo>
                  <a:cubicBezTo>
                    <a:pt x="1151" y="721"/>
                    <a:pt x="1150" y="724"/>
                    <a:pt x="1151" y="726"/>
                  </a:cubicBezTo>
                  <a:cubicBezTo>
                    <a:pt x="1151" y="728"/>
                    <a:pt x="1151" y="730"/>
                    <a:pt x="1151" y="732"/>
                  </a:cubicBezTo>
                  <a:close/>
                  <a:moveTo>
                    <a:pt x="1536" y="421"/>
                  </a:moveTo>
                  <a:cubicBezTo>
                    <a:pt x="1536" y="421"/>
                    <a:pt x="1537" y="422"/>
                    <a:pt x="1538" y="423"/>
                  </a:cubicBezTo>
                  <a:cubicBezTo>
                    <a:pt x="1538" y="423"/>
                    <a:pt x="1539" y="424"/>
                    <a:pt x="1540" y="425"/>
                  </a:cubicBezTo>
                  <a:cubicBezTo>
                    <a:pt x="1540" y="427"/>
                    <a:pt x="1539" y="429"/>
                    <a:pt x="1541" y="431"/>
                  </a:cubicBezTo>
                  <a:cubicBezTo>
                    <a:pt x="1542" y="432"/>
                    <a:pt x="1544" y="432"/>
                    <a:pt x="1546" y="433"/>
                  </a:cubicBezTo>
                  <a:cubicBezTo>
                    <a:pt x="1547" y="434"/>
                    <a:pt x="1550" y="436"/>
                    <a:pt x="1550" y="435"/>
                  </a:cubicBezTo>
                  <a:cubicBezTo>
                    <a:pt x="1550" y="434"/>
                    <a:pt x="1549" y="433"/>
                    <a:pt x="1549" y="433"/>
                  </a:cubicBezTo>
                  <a:cubicBezTo>
                    <a:pt x="1549" y="432"/>
                    <a:pt x="1549" y="432"/>
                    <a:pt x="1549" y="431"/>
                  </a:cubicBezTo>
                  <a:cubicBezTo>
                    <a:pt x="1549" y="431"/>
                    <a:pt x="1548" y="430"/>
                    <a:pt x="1548" y="429"/>
                  </a:cubicBezTo>
                  <a:cubicBezTo>
                    <a:pt x="1549" y="428"/>
                    <a:pt x="1550" y="429"/>
                    <a:pt x="1551" y="428"/>
                  </a:cubicBezTo>
                  <a:cubicBezTo>
                    <a:pt x="1552" y="428"/>
                    <a:pt x="1551" y="427"/>
                    <a:pt x="1550" y="427"/>
                  </a:cubicBezTo>
                  <a:cubicBezTo>
                    <a:pt x="1549" y="426"/>
                    <a:pt x="1549" y="425"/>
                    <a:pt x="1548" y="424"/>
                  </a:cubicBezTo>
                  <a:cubicBezTo>
                    <a:pt x="1548" y="423"/>
                    <a:pt x="1547" y="421"/>
                    <a:pt x="1549" y="422"/>
                  </a:cubicBezTo>
                  <a:cubicBezTo>
                    <a:pt x="1550" y="422"/>
                    <a:pt x="1553" y="427"/>
                    <a:pt x="1552" y="423"/>
                  </a:cubicBezTo>
                  <a:cubicBezTo>
                    <a:pt x="1552" y="421"/>
                    <a:pt x="1551" y="421"/>
                    <a:pt x="1550" y="420"/>
                  </a:cubicBezTo>
                  <a:cubicBezTo>
                    <a:pt x="1549" y="419"/>
                    <a:pt x="1549" y="418"/>
                    <a:pt x="1548" y="417"/>
                  </a:cubicBezTo>
                  <a:cubicBezTo>
                    <a:pt x="1548" y="416"/>
                    <a:pt x="1544" y="414"/>
                    <a:pt x="1545" y="412"/>
                  </a:cubicBezTo>
                  <a:cubicBezTo>
                    <a:pt x="1545" y="412"/>
                    <a:pt x="1545" y="412"/>
                    <a:pt x="1545" y="412"/>
                  </a:cubicBezTo>
                  <a:cubicBezTo>
                    <a:pt x="1547" y="412"/>
                    <a:pt x="1548" y="415"/>
                    <a:pt x="1549" y="416"/>
                  </a:cubicBezTo>
                  <a:cubicBezTo>
                    <a:pt x="1550" y="418"/>
                    <a:pt x="1552" y="419"/>
                    <a:pt x="1553" y="421"/>
                  </a:cubicBezTo>
                  <a:cubicBezTo>
                    <a:pt x="1554" y="422"/>
                    <a:pt x="1553" y="425"/>
                    <a:pt x="1554" y="427"/>
                  </a:cubicBezTo>
                  <a:cubicBezTo>
                    <a:pt x="1555" y="429"/>
                    <a:pt x="1556" y="430"/>
                    <a:pt x="1558" y="431"/>
                  </a:cubicBezTo>
                  <a:cubicBezTo>
                    <a:pt x="1558" y="432"/>
                    <a:pt x="1559" y="433"/>
                    <a:pt x="1559" y="434"/>
                  </a:cubicBezTo>
                  <a:cubicBezTo>
                    <a:pt x="1560" y="435"/>
                    <a:pt x="1561" y="434"/>
                    <a:pt x="1562" y="435"/>
                  </a:cubicBezTo>
                  <a:cubicBezTo>
                    <a:pt x="1563" y="435"/>
                    <a:pt x="1564" y="436"/>
                    <a:pt x="1564" y="435"/>
                  </a:cubicBezTo>
                  <a:cubicBezTo>
                    <a:pt x="1565" y="435"/>
                    <a:pt x="1564" y="433"/>
                    <a:pt x="1564" y="432"/>
                  </a:cubicBezTo>
                  <a:cubicBezTo>
                    <a:pt x="1564" y="431"/>
                    <a:pt x="1564" y="430"/>
                    <a:pt x="1563" y="430"/>
                  </a:cubicBezTo>
                  <a:cubicBezTo>
                    <a:pt x="1562" y="429"/>
                    <a:pt x="1561" y="428"/>
                    <a:pt x="1561" y="427"/>
                  </a:cubicBezTo>
                  <a:cubicBezTo>
                    <a:pt x="1561" y="426"/>
                    <a:pt x="1563" y="426"/>
                    <a:pt x="1564" y="427"/>
                  </a:cubicBezTo>
                  <a:cubicBezTo>
                    <a:pt x="1564" y="428"/>
                    <a:pt x="1564" y="428"/>
                    <a:pt x="1565" y="429"/>
                  </a:cubicBezTo>
                  <a:cubicBezTo>
                    <a:pt x="1566" y="429"/>
                    <a:pt x="1566" y="429"/>
                    <a:pt x="1567" y="429"/>
                  </a:cubicBezTo>
                  <a:cubicBezTo>
                    <a:pt x="1568" y="429"/>
                    <a:pt x="1568" y="430"/>
                    <a:pt x="1568" y="430"/>
                  </a:cubicBezTo>
                  <a:cubicBezTo>
                    <a:pt x="1569" y="431"/>
                    <a:pt x="1569" y="432"/>
                    <a:pt x="1569" y="432"/>
                  </a:cubicBezTo>
                  <a:cubicBezTo>
                    <a:pt x="1570" y="432"/>
                    <a:pt x="1570" y="429"/>
                    <a:pt x="1571" y="428"/>
                  </a:cubicBezTo>
                  <a:cubicBezTo>
                    <a:pt x="1571" y="426"/>
                    <a:pt x="1572" y="425"/>
                    <a:pt x="1573" y="423"/>
                  </a:cubicBezTo>
                  <a:cubicBezTo>
                    <a:pt x="1573" y="422"/>
                    <a:pt x="1573" y="421"/>
                    <a:pt x="1573" y="420"/>
                  </a:cubicBezTo>
                  <a:cubicBezTo>
                    <a:pt x="1573" y="418"/>
                    <a:pt x="1574" y="416"/>
                    <a:pt x="1572" y="414"/>
                  </a:cubicBezTo>
                  <a:cubicBezTo>
                    <a:pt x="1570" y="414"/>
                    <a:pt x="1570" y="413"/>
                    <a:pt x="1569" y="411"/>
                  </a:cubicBezTo>
                  <a:cubicBezTo>
                    <a:pt x="1568" y="410"/>
                    <a:pt x="1568" y="410"/>
                    <a:pt x="1567" y="411"/>
                  </a:cubicBezTo>
                  <a:cubicBezTo>
                    <a:pt x="1565" y="412"/>
                    <a:pt x="1562" y="412"/>
                    <a:pt x="1561" y="410"/>
                  </a:cubicBezTo>
                  <a:cubicBezTo>
                    <a:pt x="1560" y="409"/>
                    <a:pt x="1559" y="406"/>
                    <a:pt x="1558" y="406"/>
                  </a:cubicBezTo>
                  <a:cubicBezTo>
                    <a:pt x="1557" y="405"/>
                    <a:pt x="1557" y="407"/>
                    <a:pt x="1557" y="408"/>
                  </a:cubicBezTo>
                  <a:cubicBezTo>
                    <a:pt x="1557" y="408"/>
                    <a:pt x="1557" y="409"/>
                    <a:pt x="1556" y="410"/>
                  </a:cubicBezTo>
                  <a:cubicBezTo>
                    <a:pt x="1555" y="411"/>
                    <a:pt x="1555" y="409"/>
                    <a:pt x="1554" y="408"/>
                  </a:cubicBezTo>
                  <a:cubicBezTo>
                    <a:pt x="1553" y="407"/>
                    <a:pt x="1551" y="406"/>
                    <a:pt x="1550" y="404"/>
                  </a:cubicBezTo>
                  <a:cubicBezTo>
                    <a:pt x="1549" y="403"/>
                    <a:pt x="1548" y="402"/>
                    <a:pt x="1547" y="400"/>
                  </a:cubicBezTo>
                  <a:cubicBezTo>
                    <a:pt x="1547" y="399"/>
                    <a:pt x="1546" y="398"/>
                    <a:pt x="1545" y="397"/>
                  </a:cubicBezTo>
                  <a:cubicBezTo>
                    <a:pt x="1545" y="397"/>
                    <a:pt x="1544" y="396"/>
                    <a:pt x="1544" y="395"/>
                  </a:cubicBezTo>
                  <a:cubicBezTo>
                    <a:pt x="1543" y="393"/>
                    <a:pt x="1545" y="394"/>
                    <a:pt x="1546" y="395"/>
                  </a:cubicBezTo>
                  <a:cubicBezTo>
                    <a:pt x="1547" y="397"/>
                    <a:pt x="1548" y="397"/>
                    <a:pt x="1550" y="398"/>
                  </a:cubicBezTo>
                  <a:cubicBezTo>
                    <a:pt x="1552" y="399"/>
                    <a:pt x="1554" y="400"/>
                    <a:pt x="1556" y="400"/>
                  </a:cubicBezTo>
                  <a:cubicBezTo>
                    <a:pt x="1558" y="401"/>
                    <a:pt x="1559" y="402"/>
                    <a:pt x="1561" y="403"/>
                  </a:cubicBezTo>
                  <a:cubicBezTo>
                    <a:pt x="1562" y="405"/>
                    <a:pt x="1564" y="406"/>
                    <a:pt x="1566" y="406"/>
                  </a:cubicBezTo>
                  <a:cubicBezTo>
                    <a:pt x="1569" y="407"/>
                    <a:pt x="1570" y="408"/>
                    <a:pt x="1572" y="409"/>
                  </a:cubicBezTo>
                  <a:cubicBezTo>
                    <a:pt x="1575" y="411"/>
                    <a:pt x="1580" y="412"/>
                    <a:pt x="1582" y="416"/>
                  </a:cubicBezTo>
                  <a:cubicBezTo>
                    <a:pt x="1583" y="418"/>
                    <a:pt x="1582" y="420"/>
                    <a:pt x="1582" y="422"/>
                  </a:cubicBezTo>
                  <a:cubicBezTo>
                    <a:pt x="1582" y="424"/>
                    <a:pt x="1583" y="427"/>
                    <a:pt x="1582" y="428"/>
                  </a:cubicBezTo>
                  <a:cubicBezTo>
                    <a:pt x="1581" y="430"/>
                    <a:pt x="1578" y="432"/>
                    <a:pt x="1579" y="435"/>
                  </a:cubicBezTo>
                  <a:cubicBezTo>
                    <a:pt x="1579" y="436"/>
                    <a:pt x="1581" y="438"/>
                    <a:pt x="1582" y="439"/>
                  </a:cubicBezTo>
                  <a:cubicBezTo>
                    <a:pt x="1584" y="441"/>
                    <a:pt x="1585" y="443"/>
                    <a:pt x="1586" y="445"/>
                  </a:cubicBezTo>
                  <a:cubicBezTo>
                    <a:pt x="1587" y="447"/>
                    <a:pt x="1589" y="448"/>
                    <a:pt x="1590" y="450"/>
                  </a:cubicBezTo>
                  <a:cubicBezTo>
                    <a:pt x="1591" y="452"/>
                    <a:pt x="1592" y="453"/>
                    <a:pt x="1594" y="455"/>
                  </a:cubicBezTo>
                  <a:cubicBezTo>
                    <a:pt x="1595" y="456"/>
                    <a:pt x="1596" y="458"/>
                    <a:pt x="1598" y="460"/>
                  </a:cubicBezTo>
                  <a:cubicBezTo>
                    <a:pt x="1599" y="461"/>
                    <a:pt x="1600" y="463"/>
                    <a:pt x="1600" y="465"/>
                  </a:cubicBezTo>
                  <a:cubicBezTo>
                    <a:pt x="1600" y="467"/>
                    <a:pt x="1598" y="469"/>
                    <a:pt x="1599" y="471"/>
                  </a:cubicBezTo>
                  <a:cubicBezTo>
                    <a:pt x="1599" y="472"/>
                    <a:pt x="1600" y="473"/>
                    <a:pt x="1601" y="474"/>
                  </a:cubicBezTo>
                  <a:cubicBezTo>
                    <a:pt x="1601" y="475"/>
                    <a:pt x="1599" y="476"/>
                    <a:pt x="1598" y="476"/>
                  </a:cubicBezTo>
                  <a:cubicBezTo>
                    <a:pt x="1597" y="477"/>
                    <a:pt x="1596" y="478"/>
                    <a:pt x="1594" y="479"/>
                  </a:cubicBezTo>
                  <a:cubicBezTo>
                    <a:pt x="1594" y="480"/>
                    <a:pt x="1592" y="481"/>
                    <a:pt x="1591" y="481"/>
                  </a:cubicBezTo>
                  <a:cubicBezTo>
                    <a:pt x="1590" y="482"/>
                    <a:pt x="1589" y="483"/>
                    <a:pt x="1588" y="484"/>
                  </a:cubicBezTo>
                  <a:cubicBezTo>
                    <a:pt x="1587" y="486"/>
                    <a:pt x="1585" y="486"/>
                    <a:pt x="1582" y="486"/>
                  </a:cubicBezTo>
                  <a:cubicBezTo>
                    <a:pt x="1580" y="486"/>
                    <a:pt x="1579" y="485"/>
                    <a:pt x="1577" y="485"/>
                  </a:cubicBezTo>
                  <a:cubicBezTo>
                    <a:pt x="1576" y="485"/>
                    <a:pt x="1575" y="485"/>
                    <a:pt x="1574" y="484"/>
                  </a:cubicBezTo>
                  <a:cubicBezTo>
                    <a:pt x="1574" y="483"/>
                    <a:pt x="1574" y="482"/>
                    <a:pt x="1575" y="482"/>
                  </a:cubicBezTo>
                  <a:cubicBezTo>
                    <a:pt x="1577" y="480"/>
                    <a:pt x="1578" y="479"/>
                    <a:pt x="1579" y="477"/>
                  </a:cubicBezTo>
                  <a:cubicBezTo>
                    <a:pt x="1580" y="474"/>
                    <a:pt x="1578" y="475"/>
                    <a:pt x="1576" y="473"/>
                  </a:cubicBezTo>
                  <a:cubicBezTo>
                    <a:pt x="1575" y="471"/>
                    <a:pt x="1574" y="470"/>
                    <a:pt x="1572" y="469"/>
                  </a:cubicBezTo>
                  <a:cubicBezTo>
                    <a:pt x="1568" y="467"/>
                    <a:pt x="1566" y="463"/>
                    <a:pt x="1563" y="461"/>
                  </a:cubicBezTo>
                  <a:cubicBezTo>
                    <a:pt x="1561" y="459"/>
                    <a:pt x="1559" y="459"/>
                    <a:pt x="1557" y="458"/>
                  </a:cubicBezTo>
                  <a:cubicBezTo>
                    <a:pt x="1555" y="457"/>
                    <a:pt x="1553" y="457"/>
                    <a:pt x="1551" y="456"/>
                  </a:cubicBezTo>
                  <a:cubicBezTo>
                    <a:pt x="1550" y="455"/>
                    <a:pt x="1549" y="453"/>
                    <a:pt x="1548" y="452"/>
                  </a:cubicBezTo>
                  <a:cubicBezTo>
                    <a:pt x="1546" y="451"/>
                    <a:pt x="1545" y="449"/>
                    <a:pt x="1543" y="448"/>
                  </a:cubicBezTo>
                  <a:cubicBezTo>
                    <a:pt x="1543" y="448"/>
                    <a:pt x="1539" y="445"/>
                    <a:pt x="1542" y="445"/>
                  </a:cubicBezTo>
                  <a:cubicBezTo>
                    <a:pt x="1543" y="445"/>
                    <a:pt x="1544" y="447"/>
                    <a:pt x="1546" y="447"/>
                  </a:cubicBezTo>
                  <a:cubicBezTo>
                    <a:pt x="1547" y="446"/>
                    <a:pt x="1546" y="443"/>
                    <a:pt x="1546" y="441"/>
                  </a:cubicBezTo>
                  <a:cubicBezTo>
                    <a:pt x="1546" y="440"/>
                    <a:pt x="1546" y="440"/>
                    <a:pt x="1545" y="439"/>
                  </a:cubicBezTo>
                  <a:cubicBezTo>
                    <a:pt x="1544" y="438"/>
                    <a:pt x="1545" y="437"/>
                    <a:pt x="1545" y="436"/>
                  </a:cubicBezTo>
                  <a:cubicBezTo>
                    <a:pt x="1544" y="434"/>
                    <a:pt x="1541" y="433"/>
                    <a:pt x="1539" y="432"/>
                  </a:cubicBezTo>
                  <a:cubicBezTo>
                    <a:pt x="1536" y="430"/>
                    <a:pt x="1539" y="428"/>
                    <a:pt x="1538" y="425"/>
                  </a:cubicBezTo>
                  <a:cubicBezTo>
                    <a:pt x="1538" y="424"/>
                    <a:pt x="1537" y="423"/>
                    <a:pt x="1537" y="423"/>
                  </a:cubicBezTo>
                  <a:cubicBezTo>
                    <a:pt x="1536" y="422"/>
                    <a:pt x="1534" y="421"/>
                    <a:pt x="1536" y="421"/>
                  </a:cubicBezTo>
                  <a:close/>
                  <a:moveTo>
                    <a:pt x="1569" y="480"/>
                  </a:moveTo>
                  <a:cubicBezTo>
                    <a:pt x="1568" y="480"/>
                    <a:pt x="1568" y="480"/>
                    <a:pt x="1567" y="480"/>
                  </a:cubicBezTo>
                  <a:cubicBezTo>
                    <a:pt x="1566" y="481"/>
                    <a:pt x="1566" y="481"/>
                    <a:pt x="1565" y="482"/>
                  </a:cubicBezTo>
                  <a:cubicBezTo>
                    <a:pt x="1564" y="483"/>
                    <a:pt x="1563" y="482"/>
                    <a:pt x="1562" y="481"/>
                  </a:cubicBezTo>
                  <a:cubicBezTo>
                    <a:pt x="1561" y="479"/>
                    <a:pt x="1560" y="478"/>
                    <a:pt x="1559" y="478"/>
                  </a:cubicBezTo>
                  <a:cubicBezTo>
                    <a:pt x="1557" y="478"/>
                    <a:pt x="1555" y="479"/>
                    <a:pt x="1554" y="477"/>
                  </a:cubicBezTo>
                  <a:cubicBezTo>
                    <a:pt x="1553" y="476"/>
                    <a:pt x="1554" y="474"/>
                    <a:pt x="1555" y="473"/>
                  </a:cubicBezTo>
                  <a:cubicBezTo>
                    <a:pt x="1556" y="472"/>
                    <a:pt x="1556" y="473"/>
                    <a:pt x="1557" y="474"/>
                  </a:cubicBezTo>
                  <a:cubicBezTo>
                    <a:pt x="1558" y="475"/>
                    <a:pt x="1558" y="475"/>
                    <a:pt x="1560" y="475"/>
                  </a:cubicBezTo>
                  <a:cubicBezTo>
                    <a:pt x="1562" y="476"/>
                    <a:pt x="1562" y="477"/>
                    <a:pt x="1564" y="478"/>
                  </a:cubicBezTo>
                  <a:cubicBezTo>
                    <a:pt x="1565" y="478"/>
                    <a:pt x="1569" y="478"/>
                    <a:pt x="1569" y="480"/>
                  </a:cubicBezTo>
                  <a:close/>
                  <a:moveTo>
                    <a:pt x="1527" y="1086"/>
                  </a:moveTo>
                  <a:cubicBezTo>
                    <a:pt x="1528" y="1086"/>
                    <a:pt x="1530" y="1086"/>
                    <a:pt x="1532" y="1086"/>
                  </a:cubicBezTo>
                  <a:cubicBezTo>
                    <a:pt x="1533" y="1086"/>
                    <a:pt x="1535" y="1086"/>
                    <a:pt x="1535" y="1085"/>
                  </a:cubicBezTo>
                  <a:cubicBezTo>
                    <a:pt x="1534" y="1084"/>
                    <a:pt x="1532" y="1084"/>
                    <a:pt x="1533" y="1083"/>
                  </a:cubicBezTo>
                  <a:cubicBezTo>
                    <a:pt x="1534" y="1083"/>
                    <a:pt x="1536" y="1083"/>
                    <a:pt x="1536" y="1083"/>
                  </a:cubicBezTo>
                  <a:cubicBezTo>
                    <a:pt x="1537" y="1083"/>
                    <a:pt x="1538" y="1084"/>
                    <a:pt x="1538" y="1084"/>
                  </a:cubicBezTo>
                  <a:cubicBezTo>
                    <a:pt x="1539" y="1085"/>
                    <a:pt x="1539" y="1086"/>
                    <a:pt x="1540" y="1086"/>
                  </a:cubicBezTo>
                  <a:cubicBezTo>
                    <a:pt x="1541" y="1087"/>
                    <a:pt x="1542" y="1085"/>
                    <a:pt x="1543" y="1087"/>
                  </a:cubicBezTo>
                  <a:cubicBezTo>
                    <a:pt x="1544" y="1087"/>
                    <a:pt x="1543" y="1088"/>
                    <a:pt x="1543" y="1089"/>
                  </a:cubicBezTo>
                  <a:cubicBezTo>
                    <a:pt x="1542" y="1090"/>
                    <a:pt x="1543" y="1090"/>
                    <a:pt x="1542" y="1091"/>
                  </a:cubicBezTo>
                  <a:cubicBezTo>
                    <a:pt x="1542" y="1091"/>
                    <a:pt x="1541" y="1091"/>
                    <a:pt x="1541" y="1091"/>
                  </a:cubicBezTo>
                  <a:cubicBezTo>
                    <a:pt x="1540" y="1092"/>
                    <a:pt x="1540" y="1092"/>
                    <a:pt x="1540" y="1093"/>
                  </a:cubicBezTo>
                  <a:cubicBezTo>
                    <a:pt x="1540" y="1093"/>
                    <a:pt x="1541" y="1093"/>
                    <a:pt x="1541" y="1093"/>
                  </a:cubicBezTo>
                  <a:cubicBezTo>
                    <a:pt x="1542" y="1093"/>
                    <a:pt x="1543" y="1092"/>
                    <a:pt x="1544" y="1093"/>
                  </a:cubicBezTo>
                  <a:cubicBezTo>
                    <a:pt x="1545" y="1093"/>
                    <a:pt x="1546" y="1093"/>
                    <a:pt x="1547" y="1092"/>
                  </a:cubicBezTo>
                  <a:cubicBezTo>
                    <a:pt x="1548" y="1091"/>
                    <a:pt x="1547" y="1090"/>
                    <a:pt x="1548" y="1089"/>
                  </a:cubicBezTo>
                  <a:cubicBezTo>
                    <a:pt x="1549" y="1086"/>
                    <a:pt x="1551" y="1090"/>
                    <a:pt x="1552" y="1091"/>
                  </a:cubicBezTo>
                  <a:cubicBezTo>
                    <a:pt x="1553" y="1092"/>
                    <a:pt x="1554" y="1094"/>
                    <a:pt x="1554" y="1096"/>
                  </a:cubicBezTo>
                  <a:cubicBezTo>
                    <a:pt x="1555" y="1098"/>
                    <a:pt x="1556" y="1099"/>
                    <a:pt x="1557" y="1100"/>
                  </a:cubicBezTo>
                  <a:cubicBezTo>
                    <a:pt x="1558" y="1102"/>
                    <a:pt x="1559" y="1103"/>
                    <a:pt x="1560" y="1105"/>
                  </a:cubicBezTo>
                  <a:cubicBezTo>
                    <a:pt x="1562" y="1107"/>
                    <a:pt x="1560" y="1107"/>
                    <a:pt x="1558" y="1106"/>
                  </a:cubicBezTo>
                  <a:cubicBezTo>
                    <a:pt x="1557" y="1104"/>
                    <a:pt x="1556" y="1103"/>
                    <a:pt x="1554" y="1102"/>
                  </a:cubicBezTo>
                  <a:cubicBezTo>
                    <a:pt x="1553" y="1101"/>
                    <a:pt x="1552" y="1101"/>
                    <a:pt x="1552" y="1100"/>
                  </a:cubicBezTo>
                  <a:cubicBezTo>
                    <a:pt x="1551" y="1099"/>
                    <a:pt x="1552" y="1098"/>
                    <a:pt x="1551" y="1097"/>
                  </a:cubicBezTo>
                  <a:cubicBezTo>
                    <a:pt x="1550" y="1096"/>
                    <a:pt x="1549" y="1098"/>
                    <a:pt x="1549" y="1099"/>
                  </a:cubicBezTo>
                  <a:cubicBezTo>
                    <a:pt x="1548" y="1100"/>
                    <a:pt x="1546" y="1100"/>
                    <a:pt x="1547" y="1098"/>
                  </a:cubicBezTo>
                  <a:cubicBezTo>
                    <a:pt x="1547" y="1097"/>
                    <a:pt x="1549" y="1097"/>
                    <a:pt x="1548" y="1095"/>
                  </a:cubicBezTo>
                  <a:cubicBezTo>
                    <a:pt x="1547" y="1095"/>
                    <a:pt x="1546" y="1095"/>
                    <a:pt x="1546" y="1096"/>
                  </a:cubicBezTo>
                  <a:cubicBezTo>
                    <a:pt x="1545" y="1096"/>
                    <a:pt x="1544" y="1097"/>
                    <a:pt x="1543" y="1097"/>
                  </a:cubicBezTo>
                  <a:cubicBezTo>
                    <a:pt x="1542" y="1097"/>
                    <a:pt x="1541" y="1096"/>
                    <a:pt x="1541" y="1095"/>
                  </a:cubicBezTo>
                  <a:cubicBezTo>
                    <a:pt x="1538" y="1091"/>
                    <a:pt x="1532" y="1096"/>
                    <a:pt x="1529" y="1092"/>
                  </a:cubicBezTo>
                  <a:cubicBezTo>
                    <a:pt x="1528" y="1092"/>
                    <a:pt x="1528" y="1090"/>
                    <a:pt x="1528" y="1090"/>
                  </a:cubicBezTo>
                  <a:cubicBezTo>
                    <a:pt x="1527" y="1089"/>
                    <a:pt x="1526" y="1089"/>
                    <a:pt x="1525" y="1088"/>
                  </a:cubicBezTo>
                  <a:cubicBezTo>
                    <a:pt x="1522" y="1086"/>
                    <a:pt x="1525" y="1086"/>
                    <a:pt x="1527" y="1086"/>
                  </a:cubicBezTo>
                  <a:close/>
                  <a:moveTo>
                    <a:pt x="1416" y="481"/>
                  </a:moveTo>
                  <a:cubicBezTo>
                    <a:pt x="1414" y="479"/>
                    <a:pt x="1413" y="478"/>
                    <a:pt x="1411" y="477"/>
                  </a:cubicBezTo>
                  <a:cubicBezTo>
                    <a:pt x="1409" y="476"/>
                    <a:pt x="1406" y="473"/>
                    <a:pt x="1408" y="471"/>
                  </a:cubicBezTo>
                  <a:cubicBezTo>
                    <a:pt x="1410" y="468"/>
                    <a:pt x="1410" y="473"/>
                    <a:pt x="1412" y="472"/>
                  </a:cubicBezTo>
                  <a:cubicBezTo>
                    <a:pt x="1415" y="472"/>
                    <a:pt x="1414" y="469"/>
                    <a:pt x="1415" y="467"/>
                  </a:cubicBezTo>
                  <a:cubicBezTo>
                    <a:pt x="1415" y="466"/>
                    <a:pt x="1418" y="465"/>
                    <a:pt x="1418" y="463"/>
                  </a:cubicBezTo>
                  <a:cubicBezTo>
                    <a:pt x="1418" y="462"/>
                    <a:pt x="1417" y="461"/>
                    <a:pt x="1417" y="460"/>
                  </a:cubicBezTo>
                  <a:cubicBezTo>
                    <a:pt x="1417" y="458"/>
                    <a:pt x="1418" y="459"/>
                    <a:pt x="1419" y="459"/>
                  </a:cubicBezTo>
                  <a:cubicBezTo>
                    <a:pt x="1421" y="459"/>
                    <a:pt x="1422" y="457"/>
                    <a:pt x="1424" y="458"/>
                  </a:cubicBezTo>
                  <a:cubicBezTo>
                    <a:pt x="1426" y="459"/>
                    <a:pt x="1429" y="459"/>
                    <a:pt x="1430" y="457"/>
                  </a:cubicBezTo>
                  <a:cubicBezTo>
                    <a:pt x="1431" y="456"/>
                    <a:pt x="1431" y="454"/>
                    <a:pt x="1432" y="452"/>
                  </a:cubicBezTo>
                  <a:cubicBezTo>
                    <a:pt x="1434" y="451"/>
                    <a:pt x="1434" y="451"/>
                    <a:pt x="1435" y="449"/>
                  </a:cubicBezTo>
                  <a:cubicBezTo>
                    <a:pt x="1435" y="447"/>
                    <a:pt x="1436" y="446"/>
                    <a:pt x="1437" y="448"/>
                  </a:cubicBezTo>
                  <a:cubicBezTo>
                    <a:pt x="1438" y="449"/>
                    <a:pt x="1438" y="449"/>
                    <a:pt x="1439" y="450"/>
                  </a:cubicBezTo>
                  <a:cubicBezTo>
                    <a:pt x="1441" y="451"/>
                    <a:pt x="1444" y="452"/>
                    <a:pt x="1446" y="453"/>
                  </a:cubicBezTo>
                  <a:cubicBezTo>
                    <a:pt x="1449" y="457"/>
                    <a:pt x="1454" y="458"/>
                    <a:pt x="1458" y="460"/>
                  </a:cubicBezTo>
                  <a:cubicBezTo>
                    <a:pt x="1460" y="461"/>
                    <a:pt x="1461" y="463"/>
                    <a:pt x="1463" y="464"/>
                  </a:cubicBezTo>
                  <a:cubicBezTo>
                    <a:pt x="1464" y="466"/>
                    <a:pt x="1467" y="467"/>
                    <a:pt x="1469" y="468"/>
                  </a:cubicBezTo>
                  <a:cubicBezTo>
                    <a:pt x="1473" y="471"/>
                    <a:pt x="1477" y="472"/>
                    <a:pt x="1480" y="476"/>
                  </a:cubicBezTo>
                  <a:cubicBezTo>
                    <a:pt x="1482" y="478"/>
                    <a:pt x="1483" y="480"/>
                    <a:pt x="1484" y="482"/>
                  </a:cubicBezTo>
                  <a:cubicBezTo>
                    <a:pt x="1486" y="484"/>
                    <a:pt x="1488" y="485"/>
                    <a:pt x="1489" y="487"/>
                  </a:cubicBezTo>
                  <a:cubicBezTo>
                    <a:pt x="1491" y="488"/>
                    <a:pt x="1492" y="490"/>
                    <a:pt x="1493" y="492"/>
                  </a:cubicBezTo>
                  <a:cubicBezTo>
                    <a:pt x="1494" y="494"/>
                    <a:pt x="1495" y="495"/>
                    <a:pt x="1496" y="497"/>
                  </a:cubicBezTo>
                  <a:cubicBezTo>
                    <a:pt x="1496" y="499"/>
                    <a:pt x="1495" y="501"/>
                    <a:pt x="1494" y="503"/>
                  </a:cubicBezTo>
                  <a:cubicBezTo>
                    <a:pt x="1494" y="504"/>
                    <a:pt x="1493" y="505"/>
                    <a:pt x="1492" y="504"/>
                  </a:cubicBezTo>
                  <a:cubicBezTo>
                    <a:pt x="1491" y="504"/>
                    <a:pt x="1491" y="503"/>
                    <a:pt x="1490" y="503"/>
                  </a:cubicBezTo>
                  <a:cubicBezTo>
                    <a:pt x="1487" y="503"/>
                    <a:pt x="1490" y="507"/>
                    <a:pt x="1490" y="508"/>
                  </a:cubicBezTo>
                  <a:cubicBezTo>
                    <a:pt x="1490" y="510"/>
                    <a:pt x="1489" y="512"/>
                    <a:pt x="1488" y="514"/>
                  </a:cubicBezTo>
                  <a:cubicBezTo>
                    <a:pt x="1488" y="516"/>
                    <a:pt x="1488" y="518"/>
                    <a:pt x="1485" y="518"/>
                  </a:cubicBezTo>
                  <a:cubicBezTo>
                    <a:pt x="1484" y="519"/>
                    <a:pt x="1483" y="519"/>
                    <a:pt x="1482" y="519"/>
                  </a:cubicBezTo>
                  <a:cubicBezTo>
                    <a:pt x="1481" y="518"/>
                    <a:pt x="1481" y="518"/>
                    <a:pt x="1480" y="517"/>
                  </a:cubicBezTo>
                  <a:cubicBezTo>
                    <a:pt x="1477" y="517"/>
                    <a:pt x="1475" y="518"/>
                    <a:pt x="1473" y="518"/>
                  </a:cubicBezTo>
                  <a:cubicBezTo>
                    <a:pt x="1471" y="517"/>
                    <a:pt x="1469" y="516"/>
                    <a:pt x="1467" y="516"/>
                  </a:cubicBezTo>
                  <a:cubicBezTo>
                    <a:pt x="1466" y="516"/>
                    <a:pt x="1462" y="516"/>
                    <a:pt x="1461" y="517"/>
                  </a:cubicBezTo>
                  <a:cubicBezTo>
                    <a:pt x="1460" y="518"/>
                    <a:pt x="1461" y="519"/>
                    <a:pt x="1460" y="520"/>
                  </a:cubicBezTo>
                  <a:cubicBezTo>
                    <a:pt x="1460" y="521"/>
                    <a:pt x="1459" y="522"/>
                    <a:pt x="1458" y="523"/>
                  </a:cubicBezTo>
                  <a:cubicBezTo>
                    <a:pt x="1457" y="524"/>
                    <a:pt x="1458" y="527"/>
                    <a:pt x="1457" y="529"/>
                  </a:cubicBezTo>
                  <a:cubicBezTo>
                    <a:pt x="1456" y="530"/>
                    <a:pt x="1454" y="532"/>
                    <a:pt x="1452" y="532"/>
                  </a:cubicBezTo>
                  <a:cubicBezTo>
                    <a:pt x="1451" y="532"/>
                    <a:pt x="1450" y="531"/>
                    <a:pt x="1449" y="531"/>
                  </a:cubicBezTo>
                  <a:cubicBezTo>
                    <a:pt x="1448" y="530"/>
                    <a:pt x="1447" y="530"/>
                    <a:pt x="1446" y="530"/>
                  </a:cubicBezTo>
                  <a:cubicBezTo>
                    <a:pt x="1443" y="530"/>
                    <a:pt x="1444" y="528"/>
                    <a:pt x="1445" y="525"/>
                  </a:cubicBezTo>
                  <a:cubicBezTo>
                    <a:pt x="1445" y="523"/>
                    <a:pt x="1443" y="523"/>
                    <a:pt x="1442" y="521"/>
                  </a:cubicBezTo>
                  <a:cubicBezTo>
                    <a:pt x="1440" y="519"/>
                    <a:pt x="1440" y="518"/>
                    <a:pt x="1439" y="516"/>
                  </a:cubicBezTo>
                  <a:cubicBezTo>
                    <a:pt x="1438" y="512"/>
                    <a:pt x="1434" y="510"/>
                    <a:pt x="1432" y="506"/>
                  </a:cubicBezTo>
                  <a:cubicBezTo>
                    <a:pt x="1432" y="504"/>
                    <a:pt x="1432" y="502"/>
                    <a:pt x="1431" y="500"/>
                  </a:cubicBezTo>
                  <a:cubicBezTo>
                    <a:pt x="1430" y="499"/>
                    <a:pt x="1430" y="497"/>
                    <a:pt x="1430" y="496"/>
                  </a:cubicBezTo>
                  <a:cubicBezTo>
                    <a:pt x="1429" y="494"/>
                    <a:pt x="1429" y="493"/>
                    <a:pt x="1428" y="492"/>
                  </a:cubicBezTo>
                  <a:cubicBezTo>
                    <a:pt x="1427" y="491"/>
                    <a:pt x="1426" y="490"/>
                    <a:pt x="1426" y="490"/>
                  </a:cubicBezTo>
                  <a:cubicBezTo>
                    <a:pt x="1424" y="488"/>
                    <a:pt x="1423" y="484"/>
                    <a:pt x="1421" y="483"/>
                  </a:cubicBezTo>
                  <a:cubicBezTo>
                    <a:pt x="1419" y="483"/>
                    <a:pt x="1417" y="482"/>
                    <a:pt x="1416" y="481"/>
                  </a:cubicBezTo>
                  <a:close/>
                  <a:moveTo>
                    <a:pt x="1594" y="1259"/>
                  </a:moveTo>
                  <a:cubicBezTo>
                    <a:pt x="1592" y="1257"/>
                    <a:pt x="1592" y="1255"/>
                    <a:pt x="1591" y="1253"/>
                  </a:cubicBezTo>
                  <a:cubicBezTo>
                    <a:pt x="1590" y="1248"/>
                    <a:pt x="1585" y="1247"/>
                    <a:pt x="1581" y="1250"/>
                  </a:cubicBezTo>
                  <a:cubicBezTo>
                    <a:pt x="1578" y="1252"/>
                    <a:pt x="1573" y="1250"/>
                    <a:pt x="1569" y="1249"/>
                  </a:cubicBezTo>
                  <a:cubicBezTo>
                    <a:pt x="1566" y="1248"/>
                    <a:pt x="1562" y="1245"/>
                    <a:pt x="1562" y="1241"/>
                  </a:cubicBezTo>
                  <a:cubicBezTo>
                    <a:pt x="1562" y="1239"/>
                    <a:pt x="1565" y="1239"/>
                    <a:pt x="1565" y="1237"/>
                  </a:cubicBezTo>
                  <a:cubicBezTo>
                    <a:pt x="1564" y="1237"/>
                    <a:pt x="1563" y="1238"/>
                    <a:pt x="1562" y="1238"/>
                  </a:cubicBezTo>
                  <a:cubicBezTo>
                    <a:pt x="1561" y="1238"/>
                    <a:pt x="1560" y="1238"/>
                    <a:pt x="1558" y="1238"/>
                  </a:cubicBezTo>
                  <a:cubicBezTo>
                    <a:pt x="1556" y="1238"/>
                    <a:pt x="1554" y="1237"/>
                    <a:pt x="1551" y="1239"/>
                  </a:cubicBezTo>
                  <a:cubicBezTo>
                    <a:pt x="1549" y="1240"/>
                    <a:pt x="1547" y="1241"/>
                    <a:pt x="1544" y="1241"/>
                  </a:cubicBezTo>
                  <a:cubicBezTo>
                    <a:pt x="1543" y="1240"/>
                    <a:pt x="1542" y="1240"/>
                    <a:pt x="1541" y="1240"/>
                  </a:cubicBezTo>
                  <a:cubicBezTo>
                    <a:pt x="1539" y="1239"/>
                    <a:pt x="1538" y="1239"/>
                    <a:pt x="1536" y="1239"/>
                  </a:cubicBezTo>
                  <a:cubicBezTo>
                    <a:pt x="1534" y="1239"/>
                    <a:pt x="1531" y="1239"/>
                    <a:pt x="1528" y="1239"/>
                  </a:cubicBezTo>
                  <a:cubicBezTo>
                    <a:pt x="1525" y="1239"/>
                    <a:pt x="1523" y="1239"/>
                    <a:pt x="1521" y="1239"/>
                  </a:cubicBezTo>
                  <a:cubicBezTo>
                    <a:pt x="1515" y="1238"/>
                    <a:pt x="1510" y="1237"/>
                    <a:pt x="1505" y="1239"/>
                  </a:cubicBezTo>
                  <a:cubicBezTo>
                    <a:pt x="1501" y="1240"/>
                    <a:pt x="1497" y="1243"/>
                    <a:pt x="1492" y="1244"/>
                  </a:cubicBezTo>
                  <a:cubicBezTo>
                    <a:pt x="1490" y="1244"/>
                    <a:pt x="1488" y="1245"/>
                    <a:pt x="1486" y="1245"/>
                  </a:cubicBezTo>
                  <a:cubicBezTo>
                    <a:pt x="1485" y="1246"/>
                    <a:pt x="1483" y="1247"/>
                    <a:pt x="1482" y="1248"/>
                  </a:cubicBezTo>
                  <a:cubicBezTo>
                    <a:pt x="1480" y="1248"/>
                    <a:pt x="1479" y="1249"/>
                    <a:pt x="1477" y="1250"/>
                  </a:cubicBezTo>
                  <a:cubicBezTo>
                    <a:pt x="1474" y="1250"/>
                    <a:pt x="1472" y="1252"/>
                    <a:pt x="1470" y="1254"/>
                  </a:cubicBezTo>
                  <a:cubicBezTo>
                    <a:pt x="1467" y="1256"/>
                    <a:pt x="1465" y="1257"/>
                    <a:pt x="1462" y="1259"/>
                  </a:cubicBezTo>
                  <a:cubicBezTo>
                    <a:pt x="1459" y="1260"/>
                    <a:pt x="1457" y="1262"/>
                    <a:pt x="1456" y="1264"/>
                  </a:cubicBezTo>
                  <a:cubicBezTo>
                    <a:pt x="1455" y="1266"/>
                    <a:pt x="1453" y="1267"/>
                    <a:pt x="1452" y="1269"/>
                  </a:cubicBezTo>
                  <a:cubicBezTo>
                    <a:pt x="1450" y="1270"/>
                    <a:pt x="1448" y="1270"/>
                    <a:pt x="1446" y="1271"/>
                  </a:cubicBezTo>
                  <a:cubicBezTo>
                    <a:pt x="1442" y="1271"/>
                    <a:pt x="1437" y="1271"/>
                    <a:pt x="1433" y="1270"/>
                  </a:cubicBezTo>
                  <a:cubicBezTo>
                    <a:pt x="1431" y="1270"/>
                    <a:pt x="1429" y="1269"/>
                    <a:pt x="1426" y="1268"/>
                  </a:cubicBezTo>
                  <a:cubicBezTo>
                    <a:pt x="1425" y="1268"/>
                    <a:pt x="1424" y="1268"/>
                    <a:pt x="1423" y="1268"/>
                  </a:cubicBezTo>
                  <a:cubicBezTo>
                    <a:pt x="1422" y="1268"/>
                    <a:pt x="1421" y="1267"/>
                    <a:pt x="1420" y="1267"/>
                  </a:cubicBezTo>
                  <a:cubicBezTo>
                    <a:pt x="1416" y="1266"/>
                    <a:pt x="1412" y="1268"/>
                    <a:pt x="1408" y="1268"/>
                  </a:cubicBezTo>
                  <a:cubicBezTo>
                    <a:pt x="1406" y="1268"/>
                    <a:pt x="1405" y="1269"/>
                    <a:pt x="1403" y="1269"/>
                  </a:cubicBezTo>
                  <a:cubicBezTo>
                    <a:pt x="1401" y="1269"/>
                    <a:pt x="1400" y="1268"/>
                    <a:pt x="1398" y="1267"/>
                  </a:cubicBezTo>
                  <a:cubicBezTo>
                    <a:pt x="1396" y="1266"/>
                    <a:pt x="1394" y="1266"/>
                    <a:pt x="1392" y="1265"/>
                  </a:cubicBezTo>
                  <a:cubicBezTo>
                    <a:pt x="1389" y="1265"/>
                    <a:pt x="1387" y="1266"/>
                    <a:pt x="1385" y="1266"/>
                  </a:cubicBezTo>
                  <a:cubicBezTo>
                    <a:pt x="1382" y="1266"/>
                    <a:pt x="1381" y="1264"/>
                    <a:pt x="1378" y="1263"/>
                  </a:cubicBezTo>
                  <a:cubicBezTo>
                    <a:pt x="1374" y="1262"/>
                    <a:pt x="1369" y="1261"/>
                    <a:pt x="1365" y="1259"/>
                  </a:cubicBezTo>
                  <a:cubicBezTo>
                    <a:pt x="1363" y="1258"/>
                    <a:pt x="1361" y="1256"/>
                    <a:pt x="1360" y="1255"/>
                  </a:cubicBezTo>
                  <a:cubicBezTo>
                    <a:pt x="1358" y="1254"/>
                    <a:pt x="1356" y="1253"/>
                    <a:pt x="1355" y="1251"/>
                  </a:cubicBezTo>
                  <a:cubicBezTo>
                    <a:pt x="1352" y="1247"/>
                    <a:pt x="1352" y="1243"/>
                    <a:pt x="1351" y="1239"/>
                  </a:cubicBezTo>
                  <a:cubicBezTo>
                    <a:pt x="1351" y="1235"/>
                    <a:pt x="1347" y="1233"/>
                    <a:pt x="1345" y="1230"/>
                  </a:cubicBezTo>
                  <a:cubicBezTo>
                    <a:pt x="1344" y="1228"/>
                    <a:pt x="1344" y="1226"/>
                    <a:pt x="1343" y="1224"/>
                  </a:cubicBezTo>
                  <a:cubicBezTo>
                    <a:pt x="1342" y="1222"/>
                    <a:pt x="1340" y="1222"/>
                    <a:pt x="1338" y="1222"/>
                  </a:cubicBezTo>
                  <a:cubicBezTo>
                    <a:pt x="1335" y="1222"/>
                    <a:pt x="1338" y="1219"/>
                    <a:pt x="1340" y="1219"/>
                  </a:cubicBezTo>
                  <a:cubicBezTo>
                    <a:pt x="1341" y="1218"/>
                    <a:pt x="1343" y="1217"/>
                    <a:pt x="1344" y="1215"/>
                  </a:cubicBezTo>
                  <a:cubicBezTo>
                    <a:pt x="1345" y="1215"/>
                    <a:pt x="1346" y="1214"/>
                    <a:pt x="1347" y="1214"/>
                  </a:cubicBezTo>
                  <a:cubicBezTo>
                    <a:pt x="1348" y="1212"/>
                    <a:pt x="1348" y="1209"/>
                    <a:pt x="1348" y="1207"/>
                  </a:cubicBezTo>
                  <a:cubicBezTo>
                    <a:pt x="1348" y="1206"/>
                    <a:pt x="1348" y="1205"/>
                    <a:pt x="1348" y="1204"/>
                  </a:cubicBezTo>
                  <a:cubicBezTo>
                    <a:pt x="1348" y="1202"/>
                    <a:pt x="1348" y="1199"/>
                    <a:pt x="1349" y="1197"/>
                  </a:cubicBezTo>
                  <a:cubicBezTo>
                    <a:pt x="1350" y="1196"/>
                    <a:pt x="1351" y="1194"/>
                    <a:pt x="1353" y="1193"/>
                  </a:cubicBezTo>
                  <a:cubicBezTo>
                    <a:pt x="1354" y="1192"/>
                    <a:pt x="1355" y="1192"/>
                    <a:pt x="1356" y="1192"/>
                  </a:cubicBezTo>
                  <a:cubicBezTo>
                    <a:pt x="1357" y="1191"/>
                    <a:pt x="1358" y="1190"/>
                    <a:pt x="1358" y="1189"/>
                  </a:cubicBezTo>
                  <a:cubicBezTo>
                    <a:pt x="1360" y="1188"/>
                    <a:pt x="1362" y="1187"/>
                    <a:pt x="1363" y="1189"/>
                  </a:cubicBezTo>
                  <a:cubicBezTo>
                    <a:pt x="1364" y="1189"/>
                    <a:pt x="1363" y="1190"/>
                    <a:pt x="1365" y="1190"/>
                  </a:cubicBezTo>
                  <a:cubicBezTo>
                    <a:pt x="1366" y="1190"/>
                    <a:pt x="1366" y="1189"/>
                    <a:pt x="1366" y="1188"/>
                  </a:cubicBezTo>
                  <a:cubicBezTo>
                    <a:pt x="1366" y="1186"/>
                    <a:pt x="1367" y="1184"/>
                    <a:pt x="1368" y="1182"/>
                  </a:cubicBezTo>
                  <a:cubicBezTo>
                    <a:pt x="1369" y="1180"/>
                    <a:pt x="1369" y="1177"/>
                    <a:pt x="1369" y="1175"/>
                  </a:cubicBezTo>
                  <a:cubicBezTo>
                    <a:pt x="1369" y="1172"/>
                    <a:pt x="1369" y="1169"/>
                    <a:pt x="1369" y="1166"/>
                  </a:cubicBezTo>
                  <a:cubicBezTo>
                    <a:pt x="1369" y="1163"/>
                    <a:pt x="1369" y="1161"/>
                    <a:pt x="1370" y="1159"/>
                  </a:cubicBezTo>
                  <a:cubicBezTo>
                    <a:pt x="1371" y="1154"/>
                    <a:pt x="1373" y="1151"/>
                    <a:pt x="1376" y="1148"/>
                  </a:cubicBezTo>
                  <a:cubicBezTo>
                    <a:pt x="1377" y="1147"/>
                    <a:pt x="1378" y="1146"/>
                    <a:pt x="1378" y="1145"/>
                  </a:cubicBezTo>
                  <a:cubicBezTo>
                    <a:pt x="1378" y="1144"/>
                    <a:pt x="1377" y="1145"/>
                    <a:pt x="1376" y="1145"/>
                  </a:cubicBezTo>
                  <a:cubicBezTo>
                    <a:pt x="1376" y="1146"/>
                    <a:pt x="1374" y="1147"/>
                    <a:pt x="1374" y="1146"/>
                  </a:cubicBezTo>
                  <a:cubicBezTo>
                    <a:pt x="1374" y="1145"/>
                    <a:pt x="1375" y="1144"/>
                    <a:pt x="1376" y="1144"/>
                  </a:cubicBezTo>
                  <a:cubicBezTo>
                    <a:pt x="1378" y="1143"/>
                    <a:pt x="1380" y="1143"/>
                    <a:pt x="1380" y="1141"/>
                  </a:cubicBezTo>
                  <a:cubicBezTo>
                    <a:pt x="1381" y="1139"/>
                    <a:pt x="1380" y="1139"/>
                    <a:pt x="1379" y="1140"/>
                  </a:cubicBezTo>
                  <a:cubicBezTo>
                    <a:pt x="1378" y="1141"/>
                    <a:pt x="1378" y="1142"/>
                    <a:pt x="1377" y="1142"/>
                  </a:cubicBezTo>
                  <a:cubicBezTo>
                    <a:pt x="1376" y="1142"/>
                    <a:pt x="1375" y="1141"/>
                    <a:pt x="1375" y="1140"/>
                  </a:cubicBezTo>
                  <a:cubicBezTo>
                    <a:pt x="1375" y="1139"/>
                    <a:pt x="1376" y="1139"/>
                    <a:pt x="1377" y="1138"/>
                  </a:cubicBezTo>
                  <a:cubicBezTo>
                    <a:pt x="1378" y="1137"/>
                    <a:pt x="1378" y="1137"/>
                    <a:pt x="1378" y="1135"/>
                  </a:cubicBezTo>
                  <a:cubicBezTo>
                    <a:pt x="1378" y="1134"/>
                    <a:pt x="1378" y="1134"/>
                    <a:pt x="1379" y="1133"/>
                  </a:cubicBezTo>
                  <a:cubicBezTo>
                    <a:pt x="1380" y="1132"/>
                    <a:pt x="1380" y="1132"/>
                    <a:pt x="1381" y="1131"/>
                  </a:cubicBezTo>
                  <a:cubicBezTo>
                    <a:pt x="1381" y="1130"/>
                    <a:pt x="1381" y="1129"/>
                    <a:pt x="1383" y="1129"/>
                  </a:cubicBezTo>
                  <a:cubicBezTo>
                    <a:pt x="1383" y="1129"/>
                    <a:pt x="1384" y="1131"/>
                    <a:pt x="1384" y="1132"/>
                  </a:cubicBezTo>
                  <a:cubicBezTo>
                    <a:pt x="1384" y="1132"/>
                    <a:pt x="1382" y="1132"/>
                    <a:pt x="1382" y="1133"/>
                  </a:cubicBezTo>
                  <a:cubicBezTo>
                    <a:pt x="1382" y="1135"/>
                    <a:pt x="1383" y="1134"/>
                    <a:pt x="1384" y="1134"/>
                  </a:cubicBezTo>
                  <a:cubicBezTo>
                    <a:pt x="1386" y="1134"/>
                    <a:pt x="1386" y="1135"/>
                    <a:pt x="1387" y="1135"/>
                  </a:cubicBezTo>
                  <a:cubicBezTo>
                    <a:pt x="1388" y="1136"/>
                    <a:pt x="1389" y="1136"/>
                    <a:pt x="1390" y="1136"/>
                  </a:cubicBezTo>
                  <a:cubicBezTo>
                    <a:pt x="1391" y="1136"/>
                    <a:pt x="1392" y="1136"/>
                    <a:pt x="1393" y="1136"/>
                  </a:cubicBezTo>
                  <a:cubicBezTo>
                    <a:pt x="1395" y="1137"/>
                    <a:pt x="1398" y="1136"/>
                    <a:pt x="1399" y="1134"/>
                  </a:cubicBezTo>
                  <a:cubicBezTo>
                    <a:pt x="1399" y="1134"/>
                    <a:pt x="1399" y="1132"/>
                    <a:pt x="1399" y="1131"/>
                  </a:cubicBezTo>
                  <a:cubicBezTo>
                    <a:pt x="1400" y="1130"/>
                    <a:pt x="1400" y="1129"/>
                    <a:pt x="1401" y="1128"/>
                  </a:cubicBezTo>
                  <a:cubicBezTo>
                    <a:pt x="1402" y="1125"/>
                    <a:pt x="1401" y="1122"/>
                    <a:pt x="1402" y="1118"/>
                  </a:cubicBezTo>
                  <a:cubicBezTo>
                    <a:pt x="1402" y="1116"/>
                    <a:pt x="1404" y="1114"/>
                    <a:pt x="1403" y="1112"/>
                  </a:cubicBezTo>
                  <a:cubicBezTo>
                    <a:pt x="1403" y="1111"/>
                    <a:pt x="1402" y="1110"/>
                    <a:pt x="1402" y="1109"/>
                  </a:cubicBezTo>
                  <a:cubicBezTo>
                    <a:pt x="1402" y="1108"/>
                    <a:pt x="1401" y="1108"/>
                    <a:pt x="1401" y="1107"/>
                  </a:cubicBezTo>
                  <a:cubicBezTo>
                    <a:pt x="1400" y="1104"/>
                    <a:pt x="1403" y="1103"/>
                    <a:pt x="1404" y="1103"/>
                  </a:cubicBezTo>
                  <a:cubicBezTo>
                    <a:pt x="1407" y="1102"/>
                    <a:pt x="1407" y="1100"/>
                    <a:pt x="1410" y="1099"/>
                  </a:cubicBezTo>
                  <a:cubicBezTo>
                    <a:pt x="1412" y="1098"/>
                    <a:pt x="1414" y="1099"/>
                    <a:pt x="1416" y="1099"/>
                  </a:cubicBezTo>
                  <a:cubicBezTo>
                    <a:pt x="1418" y="1098"/>
                    <a:pt x="1419" y="1096"/>
                    <a:pt x="1420" y="1094"/>
                  </a:cubicBezTo>
                  <a:cubicBezTo>
                    <a:pt x="1421" y="1093"/>
                    <a:pt x="1421" y="1093"/>
                    <a:pt x="1422" y="1092"/>
                  </a:cubicBezTo>
                  <a:cubicBezTo>
                    <a:pt x="1423" y="1092"/>
                    <a:pt x="1423" y="1092"/>
                    <a:pt x="1423" y="1091"/>
                  </a:cubicBezTo>
                  <a:cubicBezTo>
                    <a:pt x="1423" y="1090"/>
                    <a:pt x="1423" y="1090"/>
                    <a:pt x="1422" y="1090"/>
                  </a:cubicBezTo>
                  <a:cubicBezTo>
                    <a:pt x="1420" y="1089"/>
                    <a:pt x="1420" y="1087"/>
                    <a:pt x="1419" y="1085"/>
                  </a:cubicBezTo>
                  <a:cubicBezTo>
                    <a:pt x="1418" y="1083"/>
                    <a:pt x="1416" y="1083"/>
                    <a:pt x="1415" y="1081"/>
                  </a:cubicBezTo>
                  <a:cubicBezTo>
                    <a:pt x="1415" y="1080"/>
                    <a:pt x="1414" y="1079"/>
                    <a:pt x="1415" y="1078"/>
                  </a:cubicBezTo>
                  <a:cubicBezTo>
                    <a:pt x="1416" y="1078"/>
                    <a:pt x="1417" y="1079"/>
                    <a:pt x="1418" y="1080"/>
                  </a:cubicBezTo>
                  <a:cubicBezTo>
                    <a:pt x="1418" y="1080"/>
                    <a:pt x="1419" y="1081"/>
                    <a:pt x="1420" y="1081"/>
                  </a:cubicBezTo>
                  <a:cubicBezTo>
                    <a:pt x="1421" y="1082"/>
                    <a:pt x="1421" y="1083"/>
                    <a:pt x="1422" y="1084"/>
                  </a:cubicBezTo>
                  <a:cubicBezTo>
                    <a:pt x="1422" y="1085"/>
                    <a:pt x="1423" y="1085"/>
                    <a:pt x="1424" y="1085"/>
                  </a:cubicBezTo>
                  <a:cubicBezTo>
                    <a:pt x="1426" y="1084"/>
                    <a:pt x="1425" y="1082"/>
                    <a:pt x="1426" y="1081"/>
                  </a:cubicBezTo>
                  <a:cubicBezTo>
                    <a:pt x="1428" y="1078"/>
                    <a:pt x="1431" y="1076"/>
                    <a:pt x="1434" y="1074"/>
                  </a:cubicBezTo>
                  <a:cubicBezTo>
                    <a:pt x="1437" y="1072"/>
                    <a:pt x="1441" y="1071"/>
                    <a:pt x="1444" y="1071"/>
                  </a:cubicBezTo>
                  <a:cubicBezTo>
                    <a:pt x="1446" y="1071"/>
                    <a:pt x="1449" y="1071"/>
                    <a:pt x="1451" y="1071"/>
                  </a:cubicBezTo>
                  <a:cubicBezTo>
                    <a:pt x="1453" y="1070"/>
                    <a:pt x="1453" y="1068"/>
                    <a:pt x="1455" y="1066"/>
                  </a:cubicBezTo>
                  <a:cubicBezTo>
                    <a:pt x="1457" y="1065"/>
                    <a:pt x="1458" y="1066"/>
                    <a:pt x="1460" y="1067"/>
                  </a:cubicBezTo>
                  <a:cubicBezTo>
                    <a:pt x="1461" y="1067"/>
                    <a:pt x="1461" y="1068"/>
                    <a:pt x="1462" y="1068"/>
                  </a:cubicBezTo>
                  <a:cubicBezTo>
                    <a:pt x="1464" y="1068"/>
                    <a:pt x="1464" y="1068"/>
                    <a:pt x="1465" y="1068"/>
                  </a:cubicBezTo>
                  <a:cubicBezTo>
                    <a:pt x="1471" y="1071"/>
                    <a:pt x="1465" y="1061"/>
                    <a:pt x="1469" y="1060"/>
                  </a:cubicBezTo>
                  <a:cubicBezTo>
                    <a:pt x="1470" y="1062"/>
                    <a:pt x="1469" y="1065"/>
                    <a:pt x="1470" y="1067"/>
                  </a:cubicBezTo>
                  <a:cubicBezTo>
                    <a:pt x="1470" y="1068"/>
                    <a:pt x="1471" y="1067"/>
                    <a:pt x="1472" y="1068"/>
                  </a:cubicBezTo>
                  <a:cubicBezTo>
                    <a:pt x="1473" y="1069"/>
                    <a:pt x="1473" y="1070"/>
                    <a:pt x="1474" y="1071"/>
                  </a:cubicBezTo>
                  <a:cubicBezTo>
                    <a:pt x="1475" y="1072"/>
                    <a:pt x="1478" y="1072"/>
                    <a:pt x="1480" y="1072"/>
                  </a:cubicBezTo>
                  <a:cubicBezTo>
                    <a:pt x="1481" y="1072"/>
                    <a:pt x="1482" y="1071"/>
                    <a:pt x="1483" y="1071"/>
                  </a:cubicBezTo>
                  <a:cubicBezTo>
                    <a:pt x="1484" y="1070"/>
                    <a:pt x="1485" y="1070"/>
                    <a:pt x="1485" y="1072"/>
                  </a:cubicBezTo>
                  <a:cubicBezTo>
                    <a:pt x="1485" y="1073"/>
                    <a:pt x="1484" y="1073"/>
                    <a:pt x="1483" y="1074"/>
                  </a:cubicBezTo>
                  <a:cubicBezTo>
                    <a:pt x="1482" y="1074"/>
                    <a:pt x="1481" y="1075"/>
                    <a:pt x="1480" y="1075"/>
                  </a:cubicBezTo>
                  <a:cubicBezTo>
                    <a:pt x="1478" y="1076"/>
                    <a:pt x="1475" y="1075"/>
                    <a:pt x="1473" y="1075"/>
                  </a:cubicBezTo>
                  <a:cubicBezTo>
                    <a:pt x="1471" y="1074"/>
                    <a:pt x="1469" y="1074"/>
                    <a:pt x="1467" y="1073"/>
                  </a:cubicBezTo>
                  <a:cubicBezTo>
                    <a:pt x="1465" y="1072"/>
                    <a:pt x="1463" y="1073"/>
                    <a:pt x="1460" y="1073"/>
                  </a:cubicBezTo>
                  <a:cubicBezTo>
                    <a:pt x="1459" y="1072"/>
                    <a:pt x="1456" y="1070"/>
                    <a:pt x="1455" y="1070"/>
                  </a:cubicBezTo>
                  <a:cubicBezTo>
                    <a:pt x="1455" y="1071"/>
                    <a:pt x="1456" y="1071"/>
                    <a:pt x="1457" y="1072"/>
                  </a:cubicBezTo>
                  <a:cubicBezTo>
                    <a:pt x="1458" y="1073"/>
                    <a:pt x="1457" y="1074"/>
                    <a:pt x="1458" y="1075"/>
                  </a:cubicBezTo>
                  <a:cubicBezTo>
                    <a:pt x="1458" y="1075"/>
                    <a:pt x="1460" y="1075"/>
                    <a:pt x="1461" y="1075"/>
                  </a:cubicBezTo>
                  <a:cubicBezTo>
                    <a:pt x="1462" y="1075"/>
                    <a:pt x="1463" y="1075"/>
                    <a:pt x="1464" y="1076"/>
                  </a:cubicBezTo>
                  <a:cubicBezTo>
                    <a:pt x="1465" y="1076"/>
                    <a:pt x="1469" y="1079"/>
                    <a:pt x="1466" y="1080"/>
                  </a:cubicBezTo>
                  <a:cubicBezTo>
                    <a:pt x="1465" y="1080"/>
                    <a:pt x="1464" y="1080"/>
                    <a:pt x="1463" y="1080"/>
                  </a:cubicBezTo>
                  <a:cubicBezTo>
                    <a:pt x="1462" y="1081"/>
                    <a:pt x="1461" y="1081"/>
                    <a:pt x="1460" y="1081"/>
                  </a:cubicBezTo>
                  <a:cubicBezTo>
                    <a:pt x="1459" y="1081"/>
                    <a:pt x="1458" y="1080"/>
                    <a:pt x="1457" y="1080"/>
                  </a:cubicBezTo>
                  <a:cubicBezTo>
                    <a:pt x="1457" y="1079"/>
                    <a:pt x="1456" y="1078"/>
                    <a:pt x="1455" y="1078"/>
                  </a:cubicBezTo>
                  <a:cubicBezTo>
                    <a:pt x="1454" y="1078"/>
                    <a:pt x="1454" y="1079"/>
                    <a:pt x="1455" y="1080"/>
                  </a:cubicBezTo>
                  <a:cubicBezTo>
                    <a:pt x="1456" y="1081"/>
                    <a:pt x="1457" y="1081"/>
                    <a:pt x="1458" y="1082"/>
                  </a:cubicBezTo>
                  <a:cubicBezTo>
                    <a:pt x="1459" y="1084"/>
                    <a:pt x="1461" y="1084"/>
                    <a:pt x="1463" y="1085"/>
                  </a:cubicBezTo>
                  <a:cubicBezTo>
                    <a:pt x="1465" y="1086"/>
                    <a:pt x="1467" y="1087"/>
                    <a:pt x="1469" y="1086"/>
                  </a:cubicBezTo>
                  <a:cubicBezTo>
                    <a:pt x="1470" y="1086"/>
                    <a:pt x="1471" y="1085"/>
                    <a:pt x="1473" y="1085"/>
                  </a:cubicBezTo>
                  <a:cubicBezTo>
                    <a:pt x="1475" y="1086"/>
                    <a:pt x="1476" y="1087"/>
                    <a:pt x="1478" y="1088"/>
                  </a:cubicBezTo>
                  <a:cubicBezTo>
                    <a:pt x="1479" y="1089"/>
                    <a:pt x="1481" y="1090"/>
                    <a:pt x="1483" y="1090"/>
                  </a:cubicBezTo>
                  <a:cubicBezTo>
                    <a:pt x="1485" y="1091"/>
                    <a:pt x="1487" y="1090"/>
                    <a:pt x="1489" y="1089"/>
                  </a:cubicBezTo>
                  <a:cubicBezTo>
                    <a:pt x="1494" y="1088"/>
                    <a:pt x="1498" y="1086"/>
                    <a:pt x="1503" y="1086"/>
                  </a:cubicBezTo>
                  <a:cubicBezTo>
                    <a:pt x="1505" y="1085"/>
                    <a:pt x="1507" y="1086"/>
                    <a:pt x="1507" y="1089"/>
                  </a:cubicBezTo>
                  <a:cubicBezTo>
                    <a:pt x="1508" y="1091"/>
                    <a:pt x="1510" y="1091"/>
                    <a:pt x="1512" y="1091"/>
                  </a:cubicBezTo>
                  <a:cubicBezTo>
                    <a:pt x="1514" y="1091"/>
                    <a:pt x="1514" y="1091"/>
                    <a:pt x="1515" y="1091"/>
                  </a:cubicBezTo>
                  <a:cubicBezTo>
                    <a:pt x="1516" y="1090"/>
                    <a:pt x="1517" y="1090"/>
                    <a:pt x="1518" y="1091"/>
                  </a:cubicBezTo>
                  <a:cubicBezTo>
                    <a:pt x="1519" y="1091"/>
                    <a:pt x="1519" y="1092"/>
                    <a:pt x="1519" y="1094"/>
                  </a:cubicBezTo>
                  <a:cubicBezTo>
                    <a:pt x="1518" y="1095"/>
                    <a:pt x="1519" y="1095"/>
                    <a:pt x="1519" y="1096"/>
                  </a:cubicBezTo>
                  <a:cubicBezTo>
                    <a:pt x="1521" y="1099"/>
                    <a:pt x="1516" y="1098"/>
                    <a:pt x="1514" y="1098"/>
                  </a:cubicBezTo>
                  <a:cubicBezTo>
                    <a:pt x="1513" y="1099"/>
                    <a:pt x="1512" y="1099"/>
                    <a:pt x="1511" y="1100"/>
                  </a:cubicBezTo>
                  <a:cubicBezTo>
                    <a:pt x="1509" y="1100"/>
                    <a:pt x="1509" y="1101"/>
                    <a:pt x="1508" y="1102"/>
                  </a:cubicBezTo>
                  <a:cubicBezTo>
                    <a:pt x="1506" y="1103"/>
                    <a:pt x="1503" y="1103"/>
                    <a:pt x="1501" y="1104"/>
                  </a:cubicBezTo>
                  <a:cubicBezTo>
                    <a:pt x="1499" y="1104"/>
                    <a:pt x="1497" y="1105"/>
                    <a:pt x="1496" y="1107"/>
                  </a:cubicBezTo>
                  <a:cubicBezTo>
                    <a:pt x="1494" y="1109"/>
                    <a:pt x="1493" y="1110"/>
                    <a:pt x="1491" y="1111"/>
                  </a:cubicBezTo>
                  <a:cubicBezTo>
                    <a:pt x="1489" y="1111"/>
                    <a:pt x="1487" y="1112"/>
                    <a:pt x="1486" y="1113"/>
                  </a:cubicBezTo>
                  <a:cubicBezTo>
                    <a:pt x="1483" y="1115"/>
                    <a:pt x="1486" y="1116"/>
                    <a:pt x="1487" y="1117"/>
                  </a:cubicBezTo>
                  <a:cubicBezTo>
                    <a:pt x="1488" y="1118"/>
                    <a:pt x="1488" y="1119"/>
                    <a:pt x="1489" y="1119"/>
                  </a:cubicBezTo>
                  <a:cubicBezTo>
                    <a:pt x="1490" y="1120"/>
                    <a:pt x="1491" y="1120"/>
                    <a:pt x="1492" y="1120"/>
                  </a:cubicBezTo>
                  <a:cubicBezTo>
                    <a:pt x="1494" y="1121"/>
                    <a:pt x="1497" y="1120"/>
                    <a:pt x="1499" y="1121"/>
                  </a:cubicBezTo>
                  <a:cubicBezTo>
                    <a:pt x="1500" y="1122"/>
                    <a:pt x="1500" y="1122"/>
                    <a:pt x="1501" y="1123"/>
                  </a:cubicBezTo>
                  <a:cubicBezTo>
                    <a:pt x="1502" y="1123"/>
                    <a:pt x="1503" y="1123"/>
                    <a:pt x="1504" y="1123"/>
                  </a:cubicBezTo>
                  <a:cubicBezTo>
                    <a:pt x="1506" y="1124"/>
                    <a:pt x="1509" y="1123"/>
                    <a:pt x="1511" y="1124"/>
                  </a:cubicBezTo>
                  <a:cubicBezTo>
                    <a:pt x="1513" y="1125"/>
                    <a:pt x="1515" y="1125"/>
                    <a:pt x="1516" y="1127"/>
                  </a:cubicBezTo>
                  <a:cubicBezTo>
                    <a:pt x="1517" y="1128"/>
                    <a:pt x="1518" y="1131"/>
                    <a:pt x="1517" y="1133"/>
                  </a:cubicBezTo>
                  <a:cubicBezTo>
                    <a:pt x="1517" y="1135"/>
                    <a:pt x="1516" y="1136"/>
                    <a:pt x="1516" y="1137"/>
                  </a:cubicBezTo>
                  <a:cubicBezTo>
                    <a:pt x="1516" y="1138"/>
                    <a:pt x="1516" y="1139"/>
                    <a:pt x="1515" y="1140"/>
                  </a:cubicBezTo>
                  <a:cubicBezTo>
                    <a:pt x="1515" y="1143"/>
                    <a:pt x="1515" y="1145"/>
                    <a:pt x="1512" y="1145"/>
                  </a:cubicBezTo>
                  <a:cubicBezTo>
                    <a:pt x="1510" y="1145"/>
                    <a:pt x="1509" y="1147"/>
                    <a:pt x="1511" y="1147"/>
                  </a:cubicBezTo>
                  <a:cubicBezTo>
                    <a:pt x="1512" y="1147"/>
                    <a:pt x="1513" y="1147"/>
                    <a:pt x="1514" y="1147"/>
                  </a:cubicBezTo>
                  <a:cubicBezTo>
                    <a:pt x="1514" y="1148"/>
                    <a:pt x="1515" y="1148"/>
                    <a:pt x="1515" y="1149"/>
                  </a:cubicBezTo>
                  <a:cubicBezTo>
                    <a:pt x="1518" y="1151"/>
                    <a:pt x="1522" y="1152"/>
                    <a:pt x="1525" y="1151"/>
                  </a:cubicBezTo>
                  <a:cubicBezTo>
                    <a:pt x="1526" y="1150"/>
                    <a:pt x="1527" y="1149"/>
                    <a:pt x="1528" y="1149"/>
                  </a:cubicBezTo>
                  <a:cubicBezTo>
                    <a:pt x="1530" y="1148"/>
                    <a:pt x="1532" y="1148"/>
                    <a:pt x="1534" y="1147"/>
                  </a:cubicBezTo>
                  <a:cubicBezTo>
                    <a:pt x="1537" y="1146"/>
                    <a:pt x="1539" y="1144"/>
                    <a:pt x="1541" y="1143"/>
                  </a:cubicBezTo>
                  <a:cubicBezTo>
                    <a:pt x="1543" y="1142"/>
                    <a:pt x="1544" y="1140"/>
                    <a:pt x="1546" y="1140"/>
                  </a:cubicBezTo>
                  <a:cubicBezTo>
                    <a:pt x="1548" y="1139"/>
                    <a:pt x="1550" y="1139"/>
                    <a:pt x="1552" y="1138"/>
                  </a:cubicBezTo>
                  <a:cubicBezTo>
                    <a:pt x="1555" y="1137"/>
                    <a:pt x="1556" y="1135"/>
                    <a:pt x="1558" y="1134"/>
                  </a:cubicBezTo>
                  <a:cubicBezTo>
                    <a:pt x="1560" y="1133"/>
                    <a:pt x="1562" y="1132"/>
                    <a:pt x="1565" y="1132"/>
                  </a:cubicBezTo>
                  <a:cubicBezTo>
                    <a:pt x="1568" y="1131"/>
                    <a:pt x="1571" y="1127"/>
                    <a:pt x="1574" y="1126"/>
                  </a:cubicBezTo>
                  <a:cubicBezTo>
                    <a:pt x="1577" y="1125"/>
                    <a:pt x="1578" y="1126"/>
                    <a:pt x="1580" y="1128"/>
                  </a:cubicBezTo>
                  <a:cubicBezTo>
                    <a:pt x="1581" y="1129"/>
                    <a:pt x="1582" y="1129"/>
                    <a:pt x="1583" y="1129"/>
                  </a:cubicBezTo>
                  <a:cubicBezTo>
                    <a:pt x="1584" y="1129"/>
                    <a:pt x="1584" y="1130"/>
                    <a:pt x="1585" y="1130"/>
                  </a:cubicBezTo>
                  <a:cubicBezTo>
                    <a:pt x="1588" y="1131"/>
                    <a:pt x="1590" y="1130"/>
                    <a:pt x="1592" y="1129"/>
                  </a:cubicBezTo>
                  <a:cubicBezTo>
                    <a:pt x="1594" y="1129"/>
                    <a:pt x="1595" y="1129"/>
                    <a:pt x="1596" y="1129"/>
                  </a:cubicBezTo>
                  <a:cubicBezTo>
                    <a:pt x="1598" y="1129"/>
                    <a:pt x="1600" y="1129"/>
                    <a:pt x="1600" y="1126"/>
                  </a:cubicBezTo>
                  <a:cubicBezTo>
                    <a:pt x="1600" y="1125"/>
                    <a:pt x="1600" y="1124"/>
                    <a:pt x="1600" y="1123"/>
                  </a:cubicBezTo>
                  <a:cubicBezTo>
                    <a:pt x="1601" y="1122"/>
                    <a:pt x="1602" y="1122"/>
                    <a:pt x="1603" y="1121"/>
                  </a:cubicBezTo>
                  <a:cubicBezTo>
                    <a:pt x="1604" y="1120"/>
                    <a:pt x="1604" y="1119"/>
                    <a:pt x="1604" y="1118"/>
                  </a:cubicBezTo>
                  <a:cubicBezTo>
                    <a:pt x="1605" y="1117"/>
                    <a:pt x="1606" y="1118"/>
                    <a:pt x="1608" y="1117"/>
                  </a:cubicBezTo>
                  <a:cubicBezTo>
                    <a:pt x="1609" y="1117"/>
                    <a:pt x="1610" y="1117"/>
                    <a:pt x="1608" y="1116"/>
                  </a:cubicBezTo>
                  <a:cubicBezTo>
                    <a:pt x="1608" y="1116"/>
                    <a:pt x="1606" y="1116"/>
                    <a:pt x="1605" y="1116"/>
                  </a:cubicBezTo>
                  <a:cubicBezTo>
                    <a:pt x="1603" y="1117"/>
                    <a:pt x="1601" y="1117"/>
                    <a:pt x="1599" y="1117"/>
                  </a:cubicBezTo>
                  <a:cubicBezTo>
                    <a:pt x="1596" y="1117"/>
                    <a:pt x="1594" y="1117"/>
                    <a:pt x="1592" y="1117"/>
                  </a:cubicBezTo>
                  <a:cubicBezTo>
                    <a:pt x="1590" y="1117"/>
                    <a:pt x="1588" y="1116"/>
                    <a:pt x="1586" y="1116"/>
                  </a:cubicBezTo>
                  <a:cubicBezTo>
                    <a:pt x="1584" y="1116"/>
                    <a:pt x="1581" y="1116"/>
                    <a:pt x="1580" y="1117"/>
                  </a:cubicBezTo>
                  <a:cubicBezTo>
                    <a:pt x="1578" y="1117"/>
                    <a:pt x="1576" y="1119"/>
                    <a:pt x="1574" y="1119"/>
                  </a:cubicBezTo>
                  <a:cubicBezTo>
                    <a:pt x="1573" y="1118"/>
                    <a:pt x="1572" y="1117"/>
                    <a:pt x="1571" y="1116"/>
                  </a:cubicBezTo>
                  <a:cubicBezTo>
                    <a:pt x="1570" y="1115"/>
                    <a:pt x="1569" y="1114"/>
                    <a:pt x="1568" y="1113"/>
                  </a:cubicBezTo>
                  <a:cubicBezTo>
                    <a:pt x="1567" y="1111"/>
                    <a:pt x="1565" y="1110"/>
                    <a:pt x="1564" y="1108"/>
                  </a:cubicBezTo>
                  <a:cubicBezTo>
                    <a:pt x="1562" y="1105"/>
                    <a:pt x="1560" y="1102"/>
                    <a:pt x="1558" y="1099"/>
                  </a:cubicBezTo>
                  <a:cubicBezTo>
                    <a:pt x="1557" y="1097"/>
                    <a:pt x="1552" y="1087"/>
                    <a:pt x="1556" y="1085"/>
                  </a:cubicBezTo>
                  <a:cubicBezTo>
                    <a:pt x="1556" y="1085"/>
                    <a:pt x="1557" y="1085"/>
                    <a:pt x="1558" y="1085"/>
                  </a:cubicBezTo>
                  <a:cubicBezTo>
                    <a:pt x="1559" y="1084"/>
                    <a:pt x="1560" y="1083"/>
                    <a:pt x="1561" y="1083"/>
                  </a:cubicBezTo>
                  <a:cubicBezTo>
                    <a:pt x="1562" y="1082"/>
                    <a:pt x="1563" y="1083"/>
                    <a:pt x="1564" y="1082"/>
                  </a:cubicBezTo>
                  <a:cubicBezTo>
                    <a:pt x="1564" y="1082"/>
                    <a:pt x="1564" y="1080"/>
                    <a:pt x="1564" y="1079"/>
                  </a:cubicBezTo>
                  <a:cubicBezTo>
                    <a:pt x="1564" y="1077"/>
                    <a:pt x="1567" y="1075"/>
                    <a:pt x="1567" y="1078"/>
                  </a:cubicBezTo>
                  <a:cubicBezTo>
                    <a:pt x="1567" y="1079"/>
                    <a:pt x="1567" y="1079"/>
                    <a:pt x="1568" y="1080"/>
                  </a:cubicBezTo>
                  <a:cubicBezTo>
                    <a:pt x="1568" y="1080"/>
                    <a:pt x="1569" y="1081"/>
                    <a:pt x="1568" y="1081"/>
                  </a:cubicBezTo>
                  <a:cubicBezTo>
                    <a:pt x="1568" y="1083"/>
                    <a:pt x="1566" y="1083"/>
                    <a:pt x="1565" y="1083"/>
                  </a:cubicBezTo>
                  <a:cubicBezTo>
                    <a:pt x="1564" y="1084"/>
                    <a:pt x="1564" y="1086"/>
                    <a:pt x="1562" y="1087"/>
                  </a:cubicBezTo>
                  <a:cubicBezTo>
                    <a:pt x="1562" y="1088"/>
                    <a:pt x="1560" y="1088"/>
                    <a:pt x="1559" y="1089"/>
                  </a:cubicBezTo>
                  <a:cubicBezTo>
                    <a:pt x="1560" y="1090"/>
                    <a:pt x="1563" y="1088"/>
                    <a:pt x="1564" y="1087"/>
                  </a:cubicBezTo>
                  <a:cubicBezTo>
                    <a:pt x="1565" y="1086"/>
                    <a:pt x="1565" y="1084"/>
                    <a:pt x="1567" y="1083"/>
                  </a:cubicBezTo>
                  <a:cubicBezTo>
                    <a:pt x="1569" y="1083"/>
                    <a:pt x="1571" y="1082"/>
                    <a:pt x="1572" y="1081"/>
                  </a:cubicBezTo>
                  <a:cubicBezTo>
                    <a:pt x="1574" y="1079"/>
                    <a:pt x="1575" y="1075"/>
                    <a:pt x="1578" y="1074"/>
                  </a:cubicBezTo>
                  <a:cubicBezTo>
                    <a:pt x="1579" y="1074"/>
                    <a:pt x="1580" y="1074"/>
                    <a:pt x="1581" y="1073"/>
                  </a:cubicBezTo>
                  <a:cubicBezTo>
                    <a:pt x="1581" y="1073"/>
                    <a:pt x="1582" y="1072"/>
                    <a:pt x="1583" y="1071"/>
                  </a:cubicBezTo>
                  <a:cubicBezTo>
                    <a:pt x="1584" y="1069"/>
                    <a:pt x="1587" y="1069"/>
                    <a:pt x="1589" y="1069"/>
                  </a:cubicBezTo>
                  <a:cubicBezTo>
                    <a:pt x="1591" y="1069"/>
                    <a:pt x="1594" y="1069"/>
                    <a:pt x="1596" y="1068"/>
                  </a:cubicBezTo>
                  <a:cubicBezTo>
                    <a:pt x="1598" y="1068"/>
                    <a:pt x="1600" y="1066"/>
                    <a:pt x="1603" y="1065"/>
                  </a:cubicBezTo>
                  <a:cubicBezTo>
                    <a:pt x="1604" y="1065"/>
                    <a:pt x="1605" y="1064"/>
                    <a:pt x="1605" y="1064"/>
                  </a:cubicBezTo>
                  <a:cubicBezTo>
                    <a:pt x="1606" y="1063"/>
                    <a:pt x="1607" y="1063"/>
                    <a:pt x="1608" y="1063"/>
                  </a:cubicBezTo>
                  <a:cubicBezTo>
                    <a:pt x="1610" y="1064"/>
                    <a:pt x="1609" y="1065"/>
                    <a:pt x="1610" y="1066"/>
                  </a:cubicBezTo>
                  <a:cubicBezTo>
                    <a:pt x="1611" y="1067"/>
                    <a:pt x="1612" y="1066"/>
                    <a:pt x="1612" y="1068"/>
                  </a:cubicBezTo>
                  <a:cubicBezTo>
                    <a:pt x="1612" y="1069"/>
                    <a:pt x="1612" y="1070"/>
                    <a:pt x="1613" y="1070"/>
                  </a:cubicBezTo>
                  <a:cubicBezTo>
                    <a:pt x="1614" y="1070"/>
                    <a:pt x="1614" y="1068"/>
                    <a:pt x="1615" y="1067"/>
                  </a:cubicBezTo>
                  <a:cubicBezTo>
                    <a:pt x="1615" y="1065"/>
                    <a:pt x="1616" y="1064"/>
                    <a:pt x="1618" y="1063"/>
                  </a:cubicBezTo>
                  <a:cubicBezTo>
                    <a:pt x="1620" y="1062"/>
                    <a:pt x="1621" y="1061"/>
                    <a:pt x="1623" y="1060"/>
                  </a:cubicBezTo>
                  <a:cubicBezTo>
                    <a:pt x="1625" y="1060"/>
                    <a:pt x="1627" y="1060"/>
                    <a:pt x="1629" y="1059"/>
                  </a:cubicBezTo>
                  <a:cubicBezTo>
                    <a:pt x="1630" y="1059"/>
                    <a:pt x="1631" y="1058"/>
                    <a:pt x="1632" y="1057"/>
                  </a:cubicBezTo>
                  <a:cubicBezTo>
                    <a:pt x="1633" y="1056"/>
                    <a:pt x="1635" y="1054"/>
                    <a:pt x="1637" y="1053"/>
                  </a:cubicBezTo>
                  <a:cubicBezTo>
                    <a:pt x="1638" y="1053"/>
                    <a:pt x="1639" y="1053"/>
                    <a:pt x="1640" y="1053"/>
                  </a:cubicBezTo>
                  <a:cubicBezTo>
                    <a:pt x="1642" y="1052"/>
                    <a:pt x="1644" y="1053"/>
                    <a:pt x="1646" y="1053"/>
                  </a:cubicBezTo>
                  <a:cubicBezTo>
                    <a:pt x="1648" y="1053"/>
                    <a:pt x="1650" y="1053"/>
                    <a:pt x="1652" y="1052"/>
                  </a:cubicBezTo>
                  <a:cubicBezTo>
                    <a:pt x="1654" y="1052"/>
                    <a:pt x="1657" y="1052"/>
                    <a:pt x="1659" y="1051"/>
                  </a:cubicBezTo>
                  <a:cubicBezTo>
                    <a:pt x="1660" y="1050"/>
                    <a:pt x="1661" y="1050"/>
                    <a:pt x="1662" y="1050"/>
                  </a:cubicBezTo>
                  <a:cubicBezTo>
                    <a:pt x="1663" y="1050"/>
                    <a:pt x="1664" y="1051"/>
                    <a:pt x="1665" y="1051"/>
                  </a:cubicBezTo>
                  <a:cubicBezTo>
                    <a:pt x="1666" y="1051"/>
                    <a:pt x="1670" y="1051"/>
                    <a:pt x="1671" y="1051"/>
                  </a:cubicBezTo>
                  <a:cubicBezTo>
                    <a:pt x="1673" y="1050"/>
                    <a:pt x="1675" y="1048"/>
                    <a:pt x="1676" y="1048"/>
                  </a:cubicBezTo>
                  <a:cubicBezTo>
                    <a:pt x="1678" y="1047"/>
                    <a:pt x="1681" y="1046"/>
                    <a:pt x="1683" y="1047"/>
                  </a:cubicBezTo>
                  <a:cubicBezTo>
                    <a:pt x="1683" y="1047"/>
                    <a:pt x="1685" y="1047"/>
                    <a:pt x="1686" y="1048"/>
                  </a:cubicBezTo>
                  <a:cubicBezTo>
                    <a:pt x="1686" y="1049"/>
                    <a:pt x="1685" y="1050"/>
                    <a:pt x="1684" y="1050"/>
                  </a:cubicBezTo>
                  <a:cubicBezTo>
                    <a:pt x="1684" y="1052"/>
                    <a:pt x="1685" y="1053"/>
                    <a:pt x="1684" y="1054"/>
                  </a:cubicBezTo>
                  <a:cubicBezTo>
                    <a:pt x="1684" y="1055"/>
                    <a:pt x="1682" y="1055"/>
                    <a:pt x="1681" y="1056"/>
                  </a:cubicBezTo>
                  <a:cubicBezTo>
                    <a:pt x="1677" y="1058"/>
                    <a:pt x="1672" y="1060"/>
                    <a:pt x="1668" y="1060"/>
                  </a:cubicBezTo>
                  <a:cubicBezTo>
                    <a:pt x="1667" y="1061"/>
                    <a:pt x="1666" y="1061"/>
                    <a:pt x="1664" y="1061"/>
                  </a:cubicBezTo>
                  <a:cubicBezTo>
                    <a:pt x="1663" y="1061"/>
                    <a:pt x="1662" y="1061"/>
                    <a:pt x="1661" y="1061"/>
                  </a:cubicBezTo>
                  <a:cubicBezTo>
                    <a:pt x="1658" y="1062"/>
                    <a:pt x="1663" y="1064"/>
                    <a:pt x="1663" y="1065"/>
                  </a:cubicBezTo>
                  <a:cubicBezTo>
                    <a:pt x="1665" y="1067"/>
                    <a:pt x="1665" y="1069"/>
                    <a:pt x="1662" y="1068"/>
                  </a:cubicBezTo>
                  <a:cubicBezTo>
                    <a:pt x="1659" y="1068"/>
                    <a:pt x="1658" y="1069"/>
                    <a:pt x="1655" y="1069"/>
                  </a:cubicBezTo>
                  <a:cubicBezTo>
                    <a:pt x="1651" y="1070"/>
                    <a:pt x="1647" y="1069"/>
                    <a:pt x="1642" y="1069"/>
                  </a:cubicBezTo>
                  <a:cubicBezTo>
                    <a:pt x="1638" y="1068"/>
                    <a:pt x="1642" y="1071"/>
                    <a:pt x="1642" y="1072"/>
                  </a:cubicBezTo>
                  <a:cubicBezTo>
                    <a:pt x="1643" y="1073"/>
                    <a:pt x="1643" y="1074"/>
                    <a:pt x="1643" y="1075"/>
                  </a:cubicBezTo>
                  <a:cubicBezTo>
                    <a:pt x="1644" y="1076"/>
                    <a:pt x="1645" y="1077"/>
                    <a:pt x="1646" y="1077"/>
                  </a:cubicBezTo>
                  <a:cubicBezTo>
                    <a:pt x="1648" y="1078"/>
                    <a:pt x="1650" y="1081"/>
                    <a:pt x="1652" y="1081"/>
                  </a:cubicBezTo>
                  <a:cubicBezTo>
                    <a:pt x="1654" y="1082"/>
                    <a:pt x="1656" y="1082"/>
                    <a:pt x="1657" y="1084"/>
                  </a:cubicBezTo>
                  <a:cubicBezTo>
                    <a:pt x="1658" y="1084"/>
                    <a:pt x="1659" y="1085"/>
                    <a:pt x="1660" y="1086"/>
                  </a:cubicBezTo>
                  <a:cubicBezTo>
                    <a:pt x="1661" y="1086"/>
                    <a:pt x="1662" y="1086"/>
                    <a:pt x="1663" y="1087"/>
                  </a:cubicBezTo>
                  <a:cubicBezTo>
                    <a:pt x="1663" y="1088"/>
                    <a:pt x="1664" y="1089"/>
                    <a:pt x="1664" y="1090"/>
                  </a:cubicBezTo>
                  <a:cubicBezTo>
                    <a:pt x="1664" y="1091"/>
                    <a:pt x="1662" y="1091"/>
                    <a:pt x="1661" y="1091"/>
                  </a:cubicBezTo>
                  <a:cubicBezTo>
                    <a:pt x="1660" y="1090"/>
                    <a:pt x="1658" y="1089"/>
                    <a:pt x="1657" y="1088"/>
                  </a:cubicBezTo>
                  <a:cubicBezTo>
                    <a:pt x="1654" y="1087"/>
                    <a:pt x="1654" y="1090"/>
                    <a:pt x="1652" y="1091"/>
                  </a:cubicBezTo>
                  <a:cubicBezTo>
                    <a:pt x="1652" y="1091"/>
                    <a:pt x="1650" y="1092"/>
                    <a:pt x="1650" y="1092"/>
                  </a:cubicBezTo>
                  <a:cubicBezTo>
                    <a:pt x="1649" y="1092"/>
                    <a:pt x="1648" y="1091"/>
                    <a:pt x="1647" y="1091"/>
                  </a:cubicBezTo>
                  <a:cubicBezTo>
                    <a:pt x="1645" y="1092"/>
                    <a:pt x="1644" y="1094"/>
                    <a:pt x="1644" y="1096"/>
                  </a:cubicBezTo>
                  <a:cubicBezTo>
                    <a:pt x="1644" y="1099"/>
                    <a:pt x="1643" y="1101"/>
                    <a:pt x="1641" y="1102"/>
                  </a:cubicBezTo>
                  <a:cubicBezTo>
                    <a:pt x="1640" y="1103"/>
                    <a:pt x="1640" y="1104"/>
                    <a:pt x="1639" y="1104"/>
                  </a:cubicBezTo>
                  <a:cubicBezTo>
                    <a:pt x="1638" y="1105"/>
                    <a:pt x="1637" y="1105"/>
                    <a:pt x="1636" y="1105"/>
                  </a:cubicBezTo>
                  <a:cubicBezTo>
                    <a:pt x="1634" y="1106"/>
                    <a:pt x="1637" y="1108"/>
                    <a:pt x="1637" y="1109"/>
                  </a:cubicBezTo>
                  <a:cubicBezTo>
                    <a:pt x="1638" y="1110"/>
                    <a:pt x="1638" y="1111"/>
                    <a:pt x="1638" y="1112"/>
                  </a:cubicBezTo>
                  <a:cubicBezTo>
                    <a:pt x="1639" y="1113"/>
                    <a:pt x="1640" y="1113"/>
                    <a:pt x="1640" y="1114"/>
                  </a:cubicBezTo>
                  <a:cubicBezTo>
                    <a:pt x="1641" y="1119"/>
                    <a:pt x="1633" y="1118"/>
                    <a:pt x="1630" y="1118"/>
                  </a:cubicBezTo>
                  <a:cubicBezTo>
                    <a:pt x="1628" y="1118"/>
                    <a:pt x="1626" y="1117"/>
                    <a:pt x="1624" y="1116"/>
                  </a:cubicBezTo>
                  <a:cubicBezTo>
                    <a:pt x="1622" y="1116"/>
                    <a:pt x="1621" y="1115"/>
                    <a:pt x="1619" y="1115"/>
                  </a:cubicBezTo>
                  <a:cubicBezTo>
                    <a:pt x="1618" y="1115"/>
                    <a:pt x="1617" y="1115"/>
                    <a:pt x="1616" y="1115"/>
                  </a:cubicBezTo>
                  <a:cubicBezTo>
                    <a:pt x="1615" y="1114"/>
                    <a:pt x="1614" y="1114"/>
                    <a:pt x="1613" y="1114"/>
                  </a:cubicBezTo>
                  <a:cubicBezTo>
                    <a:pt x="1611" y="1114"/>
                    <a:pt x="1608" y="1116"/>
                    <a:pt x="1611" y="1116"/>
                  </a:cubicBezTo>
                  <a:cubicBezTo>
                    <a:pt x="1613" y="1117"/>
                    <a:pt x="1613" y="1117"/>
                    <a:pt x="1614" y="1118"/>
                  </a:cubicBezTo>
                  <a:cubicBezTo>
                    <a:pt x="1615" y="1118"/>
                    <a:pt x="1616" y="1118"/>
                    <a:pt x="1616" y="1119"/>
                  </a:cubicBezTo>
                  <a:cubicBezTo>
                    <a:pt x="1616" y="1121"/>
                    <a:pt x="1614" y="1120"/>
                    <a:pt x="1613" y="1121"/>
                  </a:cubicBezTo>
                  <a:cubicBezTo>
                    <a:pt x="1612" y="1121"/>
                    <a:pt x="1612" y="1122"/>
                    <a:pt x="1611" y="1122"/>
                  </a:cubicBezTo>
                  <a:cubicBezTo>
                    <a:pt x="1610" y="1122"/>
                    <a:pt x="1605" y="1122"/>
                    <a:pt x="1607" y="1124"/>
                  </a:cubicBezTo>
                  <a:cubicBezTo>
                    <a:pt x="1608" y="1125"/>
                    <a:pt x="1610" y="1124"/>
                    <a:pt x="1611" y="1125"/>
                  </a:cubicBezTo>
                  <a:cubicBezTo>
                    <a:pt x="1612" y="1125"/>
                    <a:pt x="1612" y="1125"/>
                    <a:pt x="1613" y="1126"/>
                  </a:cubicBezTo>
                  <a:cubicBezTo>
                    <a:pt x="1614" y="1126"/>
                    <a:pt x="1615" y="1126"/>
                    <a:pt x="1616" y="1127"/>
                  </a:cubicBezTo>
                  <a:cubicBezTo>
                    <a:pt x="1617" y="1127"/>
                    <a:pt x="1617" y="1128"/>
                    <a:pt x="1619" y="1128"/>
                  </a:cubicBezTo>
                  <a:cubicBezTo>
                    <a:pt x="1620" y="1129"/>
                    <a:pt x="1620" y="1129"/>
                    <a:pt x="1621" y="1129"/>
                  </a:cubicBezTo>
                  <a:cubicBezTo>
                    <a:pt x="1622" y="1130"/>
                    <a:pt x="1622" y="1131"/>
                    <a:pt x="1623" y="1132"/>
                  </a:cubicBezTo>
                  <a:cubicBezTo>
                    <a:pt x="1624" y="1133"/>
                    <a:pt x="1625" y="1133"/>
                    <a:pt x="1625" y="1134"/>
                  </a:cubicBezTo>
                  <a:cubicBezTo>
                    <a:pt x="1626" y="1135"/>
                    <a:pt x="1627" y="1136"/>
                    <a:pt x="1627" y="1137"/>
                  </a:cubicBezTo>
                  <a:cubicBezTo>
                    <a:pt x="1628" y="1138"/>
                    <a:pt x="1629" y="1138"/>
                    <a:pt x="1629" y="1139"/>
                  </a:cubicBezTo>
                  <a:cubicBezTo>
                    <a:pt x="1630" y="1139"/>
                    <a:pt x="1630" y="1140"/>
                    <a:pt x="1631" y="1141"/>
                  </a:cubicBezTo>
                  <a:cubicBezTo>
                    <a:pt x="1633" y="1142"/>
                    <a:pt x="1636" y="1142"/>
                    <a:pt x="1638" y="1142"/>
                  </a:cubicBezTo>
                  <a:cubicBezTo>
                    <a:pt x="1640" y="1142"/>
                    <a:pt x="1642" y="1141"/>
                    <a:pt x="1644" y="1142"/>
                  </a:cubicBezTo>
                  <a:cubicBezTo>
                    <a:pt x="1644" y="1143"/>
                    <a:pt x="1645" y="1144"/>
                    <a:pt x="1645" y="1144"/>
                  </a:cubicBezTo>
                  <a:cubicBezTo>
                    <a:pt x="1646" y="1145"/>
                    <a:pt x="1647" y="1145"/>
                    <a:pt x="1647" y="1145"/>
                  </a:cubicBezTo>
                  <a:cubicBezTo>
                    <a:pt x="1651" y="1149"/>
                    <a:pt x="1653" y="1153"/>
                    <a:pt x="1658" y="1154"/>
                  </a:cubicBezTo>
                  <a:cubicBezTo>
                    <a:pt x="1662" y="1155"/>
                    <a:pt x="1666" y="1154"/>
                    <a:pt x="1670" y="1157"/>
                  </a:cubicBezTo>
                  <a:cubicBezTo>
                    <a:pt x="1672" y="1158"/>
                    <a:pt x="1673" y="1160"/>
                    <a:pt x="1675" y="1161"/>
                  </a:cubicBezTo>
                  <a:cubicBezTo>
                    <a:pt x="1676" y="1163"/>
                    <a:pt x="1678" y="1164"/>
                    <a:pt x="1680" y="1165"/>
                  </a:cubicBezTo>
                  <a:cubicBezTo>
                    <a:pt x="1681" y="1166"/>
                    <a:pt x="1683" y="1167"/>
                    <a:pt x="1684" y="1169"/>
                  </a:cubicBezTo>
                  <a:cubicBezTo>
                    <a:pt x="1686" y="1171"/>
                    <a:pt x="1688" y="1171"/>
                    <a:pt x="1690" y="1173"/>
                  </a:cubicBezTo>
                  <a:cubicBezTo>
                    <a:pt x="1692" y="1174"/>
                    <a:pt x="1693" y="1175"/>
                    <a:pt x="1695" y="1177"/>
                  </a:cubicBezTo>
                  <a:cubicBezTo>
                    <a:pt x="1696" y="1179"/>
                    <a:pt x="1697" y="1180"/>
                    <a:pt x="1699" y="1182"/>
                  </a:cubicBezTo>
                  <a:cubicBezTo>
                    <a:pt x="1702" y="1185"/>
                    <a:pt x="1705" y="1187"/>
                    <a:pt x="1709" y="1190"/>
                  </a:cubicBezTo>
                  <a:cubicBezTo>
                    <a:pt x="1712" y="1193"/>
                    <a:pt x="1716" y="1196"/>
                    <a:pt x="1720" y="1197"/>
                  </a:cubicBezTo>
                  <a:cubicBezTo>
                    <a:pt x="1723" y="1198"/>
                    <a:pt x="1727" y="1199"/>
                    <a:pt x="1730" y="1200"/>
                  </a:cubicBezTo>
                  <a:cubicBezTo>
                    <a:pt x="1732" y="1201"/>
                    <a:pt x="1736" y="1202"/>
                    <a:pt x="1737" y="1204"/>
                  </a:cubicBezTo>
                  <a:cubicBezTo>
                    <a:pt x="1739" y="1205"/>
                    <a:pt x="1740" y="1208"/>
                    <a:pt x="1741" y="1210"/>
                  </a:cubicBezTo>
                  <a:cubicBezTo>
                    <a:pt x="1743" y="1214"/>
                    <a:pt x="1749" y="1212"/>
                    <a:pt x="1751" y="1216"/>
                  </a:cubicBezTo>
                  <a:cubicBezTo>
                    <a:pt x="1753" y="1218"/>
                    <a:pt x="1752" y="1221"/>
                    <a:pt x="1753" y="1223"/>
                  </a:cubicBezTo>
                  <a:cubicBezTo>
                    <a:pt x="1753" y="1225"/>
                    <a:pt x="1753" y="1227"/>
                    <a:pt x="1754" y="1229"/>
                  </a:cubicBezTo>
                  <a:cubicBezTo>
                    <a:pt x="1755" y="1231"/>
                    <a:pt x="1757" y="1232"/>
                    <a:pt x="1758" y="1234"/>
                  </a:cubicBezTo>
                  <a:cubicBezTo>
                    <a:pt x="1759" y="1236"/>
                    <a:pt x="1759" y="1238"/>
                    <a:pt x="1759" y="1240"/>
                  </a:cubicBezTo>
                  <a:cubicBezTo>
                    <a:pt x="1760" y="1242"/>
                    <a:pt x="1760" y="1244"/>
                    <a:pt x="1759" y="1246"/>
                  </a:cubicBezTo>
                  <a:cubicBezTo>
                    <a:pt x="1758" y="1248"/>
                    <a:pt x="1756" y="1250"/>
                    <a:pt x="1755" y="1252"/>
                  </a:cubicBezTo>
                  <a:cubicBezTo>
                    <a:pt x="1753" y="1253"/>
                    <a:pt x="1753" y="1255"/>
                    <a:pt x="1751" y="1257"/>
                  </a:cubicBezTo>
                  <a:cubicBezTo>
                    <a:pt x="1750" y="1258"/>
                    <a:pt x="1748" y="1259"/>
                    <a:pt x="1745" y="1260"/>
                  </a:cubicBezTo>
                  <a:cubicBezTo>
                    <a:pt x="1743" y="1261"/>
                    <a:pt x="1741" y="1262"/>
                    <a:pt x="1739" y="1264"/>
                  </a:cubicBezTo>
                  <a:cubicBezTo>
                    <a:pt x="1737" y="1266"/>
                    <a:pt x="1736" y="1267"/>
                    <a:pt x="1734" y="1268"/>
                  </a:cubicBezTo>
                  <a:cubicBezTo>
                    <a:pt x="1732" y="1268"/>
                    <a:pt x="1730" y="1269"/>
                    <a:pt x="1728" y="1269"/>
                  </a:cubicBezTo>
                  <a:cubicBezTo>
                    <a:pt x="1727" y="1270"/>
                    <a:pt x="1726" y="1271"/>
                    <a:pt x="1724" y="1272"/>
                  </a:cubicBezTo>
                  <a:cubicBezTo>
                    <a:pt x="1724" y="1273"/>
                    <a:pt x="1723" y="1273"/>
                    <a:pt x="1722" y="1274"/>
                  </a:cubicBezTo>
                  <a:cubicBezTo>
                    <a:pt x="1720" y="1274"/>
                    <a:pt x="1717" y="1275"/>
                    <a:pt x="1715" y="1275"/>
                  </a:cubicBezTo>
                  <a:cubicBezTo>
                    <a:pt x="1713" y="1276"/>
                    <a:pt x="1711" y="1277"/>
                    <a:pt x="1708" y="1277"/>
                  </a:cubicBezTo>
                  <a:cubicBezTo>
                    <a:pt x="1706" y="1276"/>
                    <a:pt x="1703" y="1275"/>
                    <a:pt x="1701" y="1274"/>
                  </a:cubicBezTo>
                  <a:cubicBezTo>
                    <a:pt x="1699" y="1274"/>
                    <a:pt x="1697" y="1273"/>
                    <a:pt x="1695" y="1272"/>
                  </a:cubicBezTo>
                  <a:cubicBezTo>
                    <a:pt x="1692" y="1270"/>
                    <a:pt x="1691" y="1270"/>
                    <a:pt x="1688" y="1270"/>
                  </a:cubicBezTo>
                  <a:cubicBezTo>
                    <a:pt x="1686" y="1270"/>
                    <a:pt x="1684" y="1270"/>
                    <a:pt x="1682" y="1271"/>
                  </a:cubicBezTo>
                  <a:cubicBezTo>
                    <a:pt x="1679" y="1272"/>
                    <a:pt x="1677" y="1274"/>
                    <a:pt x="1674" y="1274"/>
                  </a:cubicBezTo>
                  <a:cubicBezTo>
                    <a:pt x="1672" y="1274"/>
                    <a:pt x="1670" y="1275"/>
                    <a:pt x="1668" y="1275"/>
                  </a:cubicBezTo>
                  <a:cubicBezTo>
                    <a:pt x="1665" y="1276"/>
                    <a:pt x="1663" y="1276"/>
                    <a:pt x="1661" y="1276"/>
                  </a:cubicBezTo>
                  <a:cubicBezTo>
                    <a:pt x="1659" y="1276"/>
                    <a:pt x="1656" y="1276"/>
                    <a:pt x="1654" y="1276"/>
                  </a:cubicBezTo>
                  <a:cubicBezTo>
                    <a:pt x="1652" y="1275"/>
                    <a:pt x="1651" y="1275"/>
                    <a:pt x="1649" y="1275"/>
                  </a:cubicBezTo>
                  <a:cubicBezTo>
                    <a:pt x="1648" y="1274"/>
                    <a:pt x="1646" y="1275"/>
                    <a:pt x="1645" y="1274"/>
                  </a:cubicBezTo>
                  <a:cubicBezTo>
                    <a:pt x="1644" y="1274"/>
                    <a:pt x="1643" y="1273"/>
                    <a:pt x="1641" y="1273"/>
                  </a:cubicBezTo>
                  <a:cubicBezTo>
                    <a:pt x="1639" y="1272"/>
                    <a:pt x="1637" y="1272"/>
                    <a:pt x="1634" y="1271"/>
                  </a:cubicBezTo>
                  <a:cubicBezTo>
                    <a:pt x="1632" y="1271"/>
                    <a:pt x="1630" y="1271"/>
                    <a:pt x="1628" y="1271"/>
                  </a:cubicBezTo>
                  <a:cubicBezTo>
                    <a:pt x="1625" y="1270"/>
                    <a:pt x="1623" y="1268"/>
                    <a:pt x="1621" y="1267"/>
                  </a:cubicBezTo>
                  <a:cubicBezTo>
                    <a:pt x="1618" y="1265"/>
                    <a:pt x="1614" y="1261"/>
                    <a:pt x="1610" y="1261"/>
                  </a:cubicBezTo>
                  <a:cubicBezTo>
                    <a:pt x="1608" y="1261"/>
                    <a:pt x="1607" y="1263"/>
                    <a:pt x="1605" y="1264"/>
                  </a:cubicBezTo>
                  <a:cubicBezTo>
                    <a:pt x="1603" y="1265"/>
                    <a:pt x="1601" y="1264"/>
                    <a:pt x="1599" y="1263"/>
                  </a:cubicBezTo>
                  <a:cubicBezTo>
                    <a:pt x="1597" y="1262"/>
                    <a:pt x="1595" y="1260"/>
                    <a:pt x="1594" y="1259"/>
                  </a:cubicBezTo>
                  <a:close/>
                  <a:moveTo>
                    <a:pt x="1562" y="1111"/>
                  </a:moveTo>
                  <a:cubicBezTo>
                    <a:pt x="1562" y="1111"/>
                    <a:pt x="1561" y="1110"/>
                    <a:pt x="1562" y="1110"/>
                  </a:cubicBezTo>
                  <a:cubicBezTo>
                    <a:pt x="1563" y="1108"/>
                    <a:pt x="1566" y="1114"/>
                    <a:pt x="1566" y="1114"/>
                  </a:cubicBezTo>
                  <a:cubicBezTo>
                    <a:pt x="1568" y="1116"/>
                    <a:pt x="1569" y="1117"/>
                    <a:pt x="1571" y="1118"/>
                  </a:cubicBezTo>
                  <a:cubicBezTo>
                    <a:pt x="1571" y="1119"/>
                    <a:pt x="1572" y="1119"/>
                    <a:pt x="1572" y="1120"/>
                  </a:cubicBezTo>
                  <a:cubicBezTo>
                    <a:pt x="1572" y="1122"/>
                    <a:pt x="1571" y="1121"/>
                    <a:pt x="1570" y="1120"/>
                  </a:cubicBezTo>
                  <a:cubicBezTo>
                    <a:pt x="1569" y="1120"/>
                    <a:pt x="1569" y="1119"/>
                    <a:pt x="1567" y="1119"/>
                  </a:cubicBezTo>
                  <a:cubicBezTo>
                    <a:pt x="1566" y="1119"/>
                    <a:pt x="1566" y="1119"/>
                    <a:pt x="1565" y="1118"/>
                  </a:cubicBezTo>
                  <a:cubicBezTo>
                    <a:pt x="1564" y="1116"/>
                    <a:pt x="1560" y="1118"/>
                    <a:pt x="1562" y="1114"/>
                  </a:cubicBezTo>
                  <a:cubicBezTo>
                    <a:pt x="1562" y="1113"/>
                    <a:pt x="1562" y="1112"/>
                    <a:pt x="1562" y="1111"/>
                  </a:cubicBezTo>
                  <a:close/>
                  <a:moveTo>
                    <a:pt x="1475" y="1610"/>
                  </a:moveTo>
                  <a:cubicBezTo>
                    <a:pt x="1473" y="1610"/>
                    <a:pt x="1473" y="1609"/>
                    <a:pt x="1471" y="1608"/>
                  </a:cubicBezTo>
                  <a:cubicBezTo>
                    <a:pt x="1469" y="1607"/>
                    <a:pt x="1467" y="1607"/>
                    <a:pt x="1466" y="1606"/>
                  </a:cubicBezTo>
                  <a:cubicBezTo>
                    <a:pt x="1464" y="1605"/>
                    <a:pt x="1465" y="1603"/>
                    <a:pt x="1466" y="1602"/>
                  </a:cubicBezTo>
                  <a:cubicBezTo>
                    <a:pt x="1466" y="1599"/>
                    <a:pt x="1465" y="1598"/>
                    <a:pt x="1468" y="1599"/>
                  </a:cubicBezTo>
                  <a:cubicBezTo>
                    <a:pt x="1470" y="1600"/>
                    <a:pt x="1472" y="1603"/>
                    <a:pt x="1475" y="1604"/>
                  </a:cubicBezTo>
                  <a:cubicBezTo>
                    <a:pt x="1477" y="1605"/>
                    <a:pt x="1480" y="1608"/>
                    <a:pt x="1475" y="1610"/>
                  </a:cubicBezTo>
                  <a:close/>
                  <a:moveTo>
                    <a:pt x="1804" y="2165"/>
                  </a:moveTo>
                  <a:cubicBezTo>
                    <a:pt x="1777" y="2165"/>
                    <a:pt x="1777" y="2165"/>
                    <a:pt x="1777" y="2165"/>
                  </a:cubicBezTo>
                  <a:cubicBezTo>
                    <a:pt x="1776" y="2162"/>
                    <a:pt x="1776" y="2160"/>
                    <a:pt x="1774" y="2158"/>
                  </a:cubicBezTo>
                  <a:cubicBezTo>
                    <a:pt x="1772" y="2156"/>
                    <a:pt x="1769" y="2152"/>
                    <a:pt x="1766" y="2150"/>
                  </a:cubicBezTo>
                  <a:cubicBezTo>
                    <a:pt x="1762" y="2148"/>
                    <a:pt x="1757" y="2148"/>
                    <a:pt x="1754" y="2145"/>
                  </a:cubicBezTo>
                  <a:cubicBezTo>
                    <a:pt x="1752" y="2143"/>
                    <a:pt x="1752" y="2140"/>
                    <a:pt x="1751" y="2138"/>
                  </a:cubicBezTo>
                  <a:cubicBezTo>
                    <a:pt x="1750" y="2137"/>
                    <a:pt x="1750" y="2136"/>
                    <a:pt x="1749" y="2135"/>
                  </a:cubicBezTo>
                  <a:cubicBezTo>
                    <a:pt x="1748" y="2134"/>
                    <a:pt x="1748" y="2133"/>
                    <a:pt x="1747" y="2132"/>
                  </a:cubicBezTo>
                  <a:cubicBezTo>
                    <a:pt x="1746" y="2130"/>
                    <a:pt x="1744" y="2129"/>
                    <a:pt x="1742" y="2128"/>
                  </a:cubicBezTo>
                  <a:cubicBezTo>
                    <a:pt x="1739" y="2125"/>
                    <a:pt x="1734" y="2124"/>
                    <a:pt x="1731" y="2121"/>
                  </a:cubicBezTo>
                  <a:cubicBezTo>
                    <a:pt x="1727" y="2118"/>
                    <a:pt x="1723" y="2116"/>
                    <a:pt x="1718" y="2116"/>
                  </a:cubicBezTo>
                  <a:cubicBezTo>
                    <a:pt x="1715" y="2116"/>
                    <a:pt x="1712" y="2116"/>
                    <a:pt x="1710" y="2113"/>
                  </a:cubicBezTo>
                  <a:cubicBezTo>
                    <a:pt x="1709" y="2111"/>
                    <a:pt x="1709" y="2110"/>
                    <a:pt x="1708" y="2108"/>
                  </a:cubicBezTo>
                  <a:cubicBezTo>
                    <a:pt x="1708" y="2107"/>
                    <a:pt x="1707" y="2107"/>
                    <a:pt x="1706" y="2106"/>
                  </a:cubicBezTo>
                  <a:cubicBezTo>
                    <a:pt x="1705" y="2105"/>
                    <a:pt x="1705" y="2102"/>
                    <a:pt x="1704" y="2102"/>
                  </a:cubicBezTo>
                  <a:cubicBezTo>
                    <a:pt x="1701" y="2100"/>
                    <a:pt x="1701" y="2105"/>
                    <a:pt x="1701" y="2106"/>
                  </a:cubicBezTo>
                  <a:cubicBezTo>
                    <a:pt x="1701" y="2107"/>
                    <a:pt x="1703" y="2109"/>
                    <a:pt x="1702" y="2111"/>
                  </a:cubicBezTo>
                  <a:cubicBezTo>
                    <a:pt x="1702" y="2112"/>
                    <a:pt x="1701" y="2113"/>
                    <a:pt x="1700" y="2113"/>
                  </a:cubicBezTo>
                  <a:cubicBezTo>
                    <a:pt x="1699" y="2112"/>
                    <a:pt x="1700" y="2111"/>
                    <a:pt x="1699" y="2110"/>
                  </a:cubicBezTo>
                  <a:cubicBezTo>
                    <a:pt x="1699" y="2108"/>
                    <a:pt x="1698" y="2107"/>
                    <a:pt x="1696" y="2106"/>
                  </a:cubicBezTo>
                  <a:cubicBezTo>
                    <a:pt x="1695" y="2104"/>
                    <a:pt x="1692" y="2102"/>
                    <a:pt x="1692" y="2101"/>
                  </a:cubicBezTo>
                  <a:cubicBezTo>
                    <a:pt x="1691" y="2099"/>
                    <a:pt x="1693" y="2096"/>
                    <a:pt x="1691" y="2094"/>
                  </a:cubicBezTo>
                  <a:cubicBezTo>
                    <a:pt x="1690" y="2092"/>
                    <a:pt x="1689" y="2090"/>
                    <a:pt x="1688" y="2088"/>
                  </a:cubicBezTo>
                  <a:cubicBezTo>
                    <a:pt x="1687" y="2085"/>
                    <a:pt x="1684" y="2084"/>
                    <a:pt x="1684" y="2080"/>
                  </a:cubicBezTo>
                  <a:cubicBezTo>
                    <a:pt x="1684" y="2078"/>
                    <a:pt x="1684" y="2076"/>
                    <a:pt x="1684" y="2074"/>
                  </a:cubicBezTo>
                  <a:cubicBezTo>
                    <a:pt x="1684" y="2067"/>
                    <a:pt x="1682" y="2060"/>
                    <a:pt x="1679" y="2054"/>
                  </a:cubicBezTo>
                  <a:cubicBezTo>
                    <a:pt x="1678" y="2050"/>
                    <a:pt x="1676" y="2046"/>
                    <a:pt x="1674" y="2042"/>
                  </a:cubicBezTo>
                  <a:cubicBezTo>
                    <a:pt x="1672" y="2038"/>
                    <a:pt x="1671" y="2034"/>
                    <a:pt x="1669" y="2030"/>
                  </a:cubicBezTo>
                  <a:cubicBezTo>
                    <a:pt x="1668" y="2028"/>
                    <a:pt x="1667" y="2027"/>
                    <a:pt x="1666" y="2025"/>
                  </a:cubicBezTo>
                  <a:cubicBezTo>
                    <a:pt x="1665" y="2023"/>
                    <a:pt x="1664" y="2022"/>
                    <a:pt x="1662" y="2021"/>
                  </a:cubicBezTo>
                  <a:cubicBezTo>
                    <a:pt x="1662" y="2021"/>
                    <a:pt x="1661" y="2021"/>
                    <a:pt x="1660" y="2020"/>
                  </a:cubicBezTo>
                  <a:cubicBezTo>
                    <a:pt x="1660" y="2020"/>
                    <a:pt x="1660" y="2019"/>
                    <a:pt x="1659" y="2018"/>
                  </a:cubicBezTo>
                  <a:cubicBezTo>
                    <a:pt x="1657" y="2016"/>
                    <a:pt x="1654" y="2015"/>
                    <a:pt x="1651" y="2014"/>
                  </a:cubicBezTo>
                  <a:cubicBezTo>
                    <a:pt x="1650" y="2013"/>
                    <a:pt x="1648" y="2013"/>
                    <a:pt x="1647" y="2012"/>
                  </a:cubicBezTo>
                  <a:cubicBezTo>
                    <a:pt x="1645" y="2010"/>
                    <a:pt x="1643" y="2009"/>
                    <a:pt x="1641" y="2007"/>
                  </a:cubicBezTo>
                  <a:cubicBezTo>
                    <a:pt x="1638" y="2004"/>
                    <a:pt x="1634" y="2001"/>
                    <a:pt x="1632" y="1997"/>
                  </a:cubicBezTo>
                  <a:cubicBezTo>
                    <a:pt x="1631" y="1995"/>
                    <a:pt x="1630" y="1993"/>
                    <a:pt x="1629" y="1991"/>
                  </a:cubicBezTo>
                  <a:cubicBezTo>
                    <a:pt x="1628" y="1989"/>
                    <a:pt x="1628" y="1986"/>
                    <a:pt x="1628" y="1984"/>
                  </a:cubicBezTo>
                  <a:cubicBezTo>
                    <a:pt x="1627" y="1982"/>
                    <a:pt x="1626" y="1980"/>
                    <a:pt x="1626" y="1978"/>
                  </a:cubicBezTo>
                  <a:cubicBezTo>
                    <a:pt x="1626" y="1976"/>
                    <a:pt x="1626" y="1973"/>
                    <a:pt x="1626" y="1971"/>
                  </a:cubicBezTo>
                  <a:cubicBezTo>
                    <a:pt x="1625" y="1962"/>
                    <a:pt x="1626" y="1954"/>
                    <a:pt x="1625" y="1945"/>
                  </a:cubicBezTo>
                  <a:cubicBezTo>
                    <a:pt x="1625" y="1943"/>
                    <a:pt x="1625" y="1941"/>
                    <a:pt x="1624" y="1939"/>
                  </a:cubicBezTo>
                  <a:cubicBezTo>
                    <a:pt x="1624" y="1937"/>
                    <a:pt x="1624" y="1934"/>
                    <a:pt x="1624" y="1932"/>
                  </a:cubicBezTo>
                  <a:cubicBezTo>
                    <a:pt x="1624" y="1931"/>
                    <a:pt x="1622" y="1926"/>
                    <a:pt x="1625" y="1930"/>
                  </a:cubicBezTo>
                  <a:cubicBezTo>
                    <a:pt x="1626" y="1930"/>
                    <a:pt x="1627" y="1931"/>
                    <a:pt x="1627" y="1932"/>
                  </a:cubicBezTo>
                  <a:cubicBezTo>
                    <a:pt x="1628" y="1932"/>
                    <a:pt x="1628" y="1932"/>
                    <a:pt x="1628" y="1932"/>
                  </a:cubicBezTo>
                  <a:cubicBezTo>
                    <a:pt x="1629" y="1931"/>
                    <a:pt x="1626" y="1928"/>
                    <a:pt x="1626" y="1927"/>
                  </a:cubicBezTo>
                  <a:cubicBezTo>
                    <a:pt x="1625" y="1926"/>
                    <a:pt x="1625" y="1925"/>
                    <a:pt x="1624" y="1924"/>
                  </a:cubicBezTo>
                  <a:cubicBezTo>
                    <a:pt x="1623" y="1924"/>
                    <a:pt x="1622" y="1924"/>
                    <a:pt x="1622" y="1923"/>
                  </a:cubicBezTo>
                  <a:cubicBezTo>
                    <a:pt x="1619" y="1922"/>
                    <a:pt x="1618" y="1917"/>
                    <a:pt x="1616" y="1914"/>
                  </a:cubicBezTo>
                  <a:cubicBezTo>
                    <a:pt x="1616" y="1913"/>
                    <a:pt x="1614" y="1910"/>
                    <a:pt x="1615" y="1908"/>
                  </a:cubicBezTo>
                  <a:cubicBezTo>
                    <a:pt x="1615" y="1907"/>
                    <a:pt x="1616" y="1906"/>
                    <a:pt x="1616" y="1905"/>
                  </a:cubicBezTo>
                  <a:cubicBezTo>
                    <a:pt x="1616" y="1904"/>
                    <a:pt x="1616" y="1903"/>
                    <a:pt x="1615" y="1902"/>
                  </a:cubicBezTo>
                  <a:cubicBezTo>
                    <a:pt x="1615" y="1900"/>
                    <a:pt x="1612" y="1898"/>
                    <a:pt x="1610" y="1897"/>
                  </a:cubicBezTo>
                  <a:cubicBezTo>
                    <a:pt x="1609" y="1895"/>
                    <a:pt x="1607" y="1893"/>
                    <a:pt x="1605" y="1892"/>
                  </a:cubicBezTo>
                  <a:cubicBezTo>
                    <a:pt x="1602" y="1890"/>
                    <a:pt x="1598" y="1886"/>
                    <a:pt x="1595" y="1884"/>
                  </a:cubicBezTo>
                  <a:cubicBezTo>
                    <a:pt x="1593" y="1883"/>
                    <a:pt x="1591" y="1882"/>
                    <a:pt x="1589" y="1880"/>
                  </a:cubicBezTo>
                  <a:cubicBezTo>
                    <a:pt x="1588" y="1879"/>
                    <a:pt x="1586" y="1877"/>
                    <a:pt x="1585" y="1876"/>
                  </a:cubicBezTo>
                  <a:cubicBezTo>
                    <a:pt x="1582" y="1873"/>
                    <a:pt x="1580" y="1870"/>
                    <a:pt x="1578" y="1865"/>
                  </a:cubicBezTo>
                  <a:cubicBezTo>
                    <a:pt x="1577" y="1861"/>
                    <a:pt x="1577" y="1857"/>
                    <a:pt x="1576" y="1852"/>
                  </a:cubicBezTo>
                  <a:cubicBezTo>
                    <a:pt x="1576" y="1850"/>
                    <a:pt x="1575" y="1848"/>
                    <a:pt x="1574" y="1846"/>
                  </a:cubicBezTo>
                  <a:cubicBezTo>
                    <a:pt x="1574" y="1844"/>
                    <a:pt x="1573" y="1841"/>
                    <a:pt x="1574" y="1840"/>
                  </a:cubicBezTo>
                  <a:cubicBezTo>
                    <a:pt x="1575" y="1838"/>
                    <a:pt x="1578" y="1840"/>
                    <a:pt x="1579" y="1840"/>
                  </a:cubicBezTo>
                  <a:cubicBezTo>
                    <a:pt x="1582" y="1840"/>
                    <a:pt x="1580" y="1838"/>
                    <a:pt x="1579" y="1837"/>
                  </a:cubicBezTo>
                  <a:cubicBezTo>
                    <a:pt x="1577" y="1836"/>
                    <a:pt x="1576" y="1835"/>
                    <a:pt x="1574" y="1834"/>
                  </a:cubicBezTo>
                  <a:cubicBezTo>
                    <a:pt x="1573" y="1833"/>
                    <a:pt x="1571" y="1832"/>
                    <a:pt x="1571" y="1831"/>
                  </a:cubicBezTo>
                  <a:cubicBezTo>
                    <a:pt x="1570" y="1830"/>
                    <a:pt x="1570" y="1828"/>
                    <a:pt x="1569" y="1827"/>
                  </a:cubicBezTo>
                  <a:cubicBezTo>
                    <a:pt x="1567" y="1825"/>
                    <a:pt x="1565" y="1823"/>
                    <a:pt x="1563" y="1821"/>
                  </a:cubicBezTo>
                  <a:cubicBezTo>
                    <a:pt x="1562" y="1819"/>
                    <a:pt x="1561" y="1817"/>
                    <a:pt x="1560" y="1814"/>
                  </a:cubicBezTo>
                  <a:cubicBezTo>
                    <a:pt x="1559" y="1812"/>
                    <a:pt x="1558" y="1809"/>
                    <a:pt x="1557" y="1807"/>
                  </a:cubicBezTo>
                  <a:cubicBezTo>
                    <a:pt x="1554" y="1802"/>
                    <a:pt x="1553" y="1797"/>
                    <a:pt x="1550" y="1792"/>
                  </a:cubicBezTo>
                  <a:cubicBezTo>
                    <a:pt x="1549" y="1790"/>
                    <a:pt x="1548" y="1788"/>
                    <a:pt x="1547" y="1786"/>
                  </a:cubicBezTo>
                  <a:cubicBezTo>
                    <a:pt x="1546" y="1784"/>
                    <a:pt x="1544" y="1782"/>
                    <a:pt x="1543" y="1780"/>
                  </a:cubicBezTo>
                  <a:cubicBezTo>
                    <a:pt x="1540" y="1775"/>
                    <a:pt x="1538" y="1770"/>
                    <a:pt x="1535" y="1766"/>
                  </a:cubicBezTo>
                  <a:cubicBezTo>
                    <a:pt x="1534" y="1764"/>
                    <a:pt x="1532" y="1762"/>
                    <a:pt x="1531" y="1760"/>
                  </a:cubicBezTo>
                  <a:cubicBezTo>
                    <a:pt x="1530" y="1758"/>
                    <a:pt x="1529" y="1756"/>
                    <a:pt x="1528" y="1754"/>
                  </a:cubicBezTo>
                  <a:cubicBezTo>
                    <a:pt x="1528" y="1752"/>
                    <a:pt x="1529" y="1749"/>
                    <a:pt x="1529" y="1747"/>
                  </a:cubicBezTo>
                  <a:cubicBezTo>
                    <a:pt x="1529" y="1744"/>
                    <a:pt x="1528" y="1741"/>
                    <a:pt x="1527" y="1738"/>
                  </a:cubicBezTo>
                  <a:cubicBezTo>
                    <a:pt x="1526" y="1736"/>
                    <a:pt x="1525" y="1734"/>
                    <a:pt x="1524" y="1731"/>
                  </a:cubicBezTo>
                  <a:cubicBezTo>
                    <a:pt x="1523" y="1729"/>
                    <a:pt x="1522" y="1727"/>
                    <a:pt x="1521" y="1725"/>
                  </a:cubicBezTo>
                  <a:cubicBezTo>
                    <a:pt x="1520" y="1723"/>
                    <a:pt x="1520" y="1720"/>
                    <a:pt x="1518" y="1718"/>
                  </a:cubicBezTo>
                  <a:cubicBezTo>
                    <a:pt x="1517" y="1716"/>
                    <a:pt x="1516" y="1714"/>
                    <a:pt x="1515" y="1712"/>
                  </a:cubicBezTo>
                  <a:cubicBezTo>
                    <a:pt x="1512" y="1709"/>
                    <a:pt x="1508" y="1706"/>
                    <a:pt x="1505" y="1703"/>
                  </a:cubicBezTo>
                  <a:cubicBezTo>
                    <a:pt x="1502" y="1700"/>
                    <a:pt x="1499" y="1696"/>
                    <a:pt x="1496" y="1693"/>
                  </a:cubicBezTo>
                  <a:cubicBezTo>
                    <a:pt x="1494" y="1691"/>
                    <a:pt x="1493" y="1688"/>
                    <a:pt x="1493" y="1685"/>
                  </a:cubicBezTo>
                  <a:cubicBezTo>
                    <a:pt x="1492" y="1683"/>
                    <a:pt x="1491" y="1682"/>
                    <a:pt x="1491" y="1680"/>
                  </a:cubicBezTo>
                  <a:cubicBezTo>
                    <a:pt x="1490" y="1677"/>
                    <a:pt x="1490" y="1675"/>
                    <a:pt x="1488" y="1672"/>
                  </a:cubicBezTo>
                  <a:cubicBezTo>
                    <a:pt x="1487" y="1670"/>
                    <a:pt x="1485" y="1669"/>
                    <a:pt x="1485" y="1667"/>
                  </a:cubicBezTo>
                  <a:cubicBezTo>
                    <a:pt x="1484" y="1665"/>
                    <a:pt x="1482" y="1664"/>
                    <a:pt x="1481" y="1662"/>
                  </a:cubicBezTo>
                  <a:cubicBezTo>
                    <a:pt x="1480" y="1661"/>
                    <a:pt x="1481" y="1658"/>
                    <a:pt x="1482" y="1656"/>
                  </a:cubicBezTo>
                  <a:cubicBezTo>
                    <a:pt x="1483" y="1655"/>
                    <a:pt x="1483" y="1653"/>
                    <a:pt x="1484" y="1651"/>
                  </a:cubicBezTo>
                  <a:cubicBezTo>
                    <a:pt x="1484" y="1649"/>
                    <a:pt x="1487" y="1648"/>
                    <a:pt x="1488" y="1650"/>
                  </a:cubicBezTo>
                  <a:cubicBezTo>
                    <a:pt x="1488" y="1651"/>
                    <a:pt x="1488" y="1653"/>
                    <a:pt x="1488" y="1654"/>
                  </a:cubicBezTo>
                  <a:cubicBezTo>
                    <a:pt x="1489" y="1655"/>
                    <a:pt x="1489" y="1655"/>
                    <a:pt x="1490" y="1656"/>
                  </a:cubicBezTo>
                  <a:cubicBezTo>
                    <a:pt x="1491" y="1658"/>
                    <a:pt x="1490" y="1660"/>
                    <a:pt x="1490" y="1662"/>
                  </a:cubicBezTo>
                  <a:cubicBezTo>
                    <a:pt x="1490" y="1665"/>
                    <a:pt x="1492" y="1665"/>
                    <a:pt x="1493" y="1666"/>
                  </a:cubicBezTo>
                  <a:cubicBezTo>
                    <a:pt x="1494" y="1668"/>
                    <a:pt x="1494" y="1670"/>
                    <a:pt x="1496" y="1671"/>
                  </a:cubicBezTo>
                  <a:cubicBezTo>
                    <a:pt x="1499" y="1673"/>
                    <a:pt x="1504" y="1675"/>
                    <a:pt x="1505" y="1679"/>
                  </a:cubicBezTo>
                  <a:cubicBezTo>
                    <a:pt x="1507" y="1683"/>
                    <a:pt x="1505" y="1688"/>
                    <a:pt x="1507" y="1692"/>
                  </a:cubicBezTo>
                  <a:cubicBezTo>
                    <a:pt x="1508" y="1694"/>
                    <a:pt x="1509" y="1696"/>
                    <a:pt x="1510" y="1697"/>
                  </a:cubicBezTo>
                  <a:cubicBezTo>
                    <a:pt x="1512" y="1699"/>
                    <a:pt x="1514" y="1701"/>
                    <a:pt x="1516" y="1703"/>
                  </a:cubicBezTo>
                  <a:cubicBezTo>
                    <a:pt x="1518" y="1705"/>
                    <a:pt x="1520" y="1706"/>
                    <a:pt x="1522" y="1708"/>
                  </a:cubicBezTo>
                  <a:cubicBezTo>
                    <a:pt x="1524" y="1710"/>
                    <a:pt x="1526" y="1712"/>
                    <a:pt x="1527" y="1714"/>
                  </a:cubicBezTo>
                  <a:cubicBezTo>
                    <a:pt x="1529" y="1715"/>
                    <a:pt x="1531" y="1717"/>
                    <a:pt x="1533" y="1718"/>
                  </a:cubicBezTo>
                  <a:cubicBezTo>
                    <a:pt x="1534" y="1719"/>
                    <a:pt x="1536" y="1721"/>
                    <a:pt x="1538" y="1719"/>
                  </a:cubicBezTo>
                  <a:cubicBezTo>
                    <a:pt x="1538" y="1719"/>
                    <a:pt x="1538" y="1717"/>
                    <a:pt x="1538" y="1716"/>
                  </a:cubicBezTo>
                  <a:cubicBezTo>
                    <a:pt x="1539" y="1715"/>
                    <a:pt x="1539" y="1714"/>
                    <a:pt x="1539" y="1713"/>
                  </a:cubicBezTo>
                  <a:cubicBezTo>
                    <a:pt x="1540" y="1711"/>
                    <a:pt x="1541" y="1709"/>
                    <a:pt x="1542" y="1707"/>
                  </a:cubicBezTo>
                  <a:cubicBezTo>
                    <a:pt x="1543" y="1702"/>
                    <a:pt x="1544" y="1698"/>
                    <a:pt x="1546" y="1693"/>
                  </a:cubicBezTo>
                  <a:cubicBezTo>
                    <a:pt x="1547" y="1691"/>
                    <a:pt x="1548" y="1689"/>
                    <a:pt x="1549" y="1687"/>
                  </a:cubicBezTo>
                  <a:cubicBezTo>
                    <a:pt x="1549" y="1685"/>
                    <a:pt x="1549" y="1683"/>
                    <a:pt x="1550" y="1681"/>
                  </a:cubicBezTo>
                  <a:cubicBezTo>
                    <a:pt x="1551" y="1677"/>
                    <a:pt x="1553" y="1673"/>
                    <a:pt x="1555" y="1669"/>
                  </a:cubicBezTo>
                  <a:cubicBezTo>
                    <a:pt x="1555" y="1667"/>
                    <a:pt x="1555" y="1665"/>
                    <a:pt x="1556" y="1663"/>
                  </a:cubicBezTo>
                  <a:cubicBezTo>
                    <a:pt x="1556" y="1663"/>
                    <a:pt x="1557" y="1661"/>
                    <a:pt x="1557" y="1663"/>
                  </a:cubicBezTo>
                  <a:cubicBezTo>
                    <a:pt x="1558" y="1664"/>
                    <a:pt x="1557" y="1665"/>
                    <a:pt x="1557" y="1666"/>
                  </a:cubicBezTo>
                  <a:cubicBezTo>
                    <a:pt x="1557" y="1668"/>
                    <a:pt x="1557" y="1670"/>
                    <a:pt x="1557" y="1672"/>
                  </a:cubicBezTo>
                  <a:cubicBezTo>
                    <a:pt x="1556" y="1674"/>
                    <a:pt x="1555" y="1676"/>
                    <a:pt x="1554" y="1678"/>
                  </a:cubicBezTo>
                  <a:cubicBezTo>
                    <a:pt x="1554" y="1680"/>
                    <a:pt x="1554" y="1682"/>
                    <a:pt x="1553" y="1684"/>
                  </a:cubicBezTo>
                  <a:cubicBezTo>
                    <a:pt x="1553" y="1686"/>
                    <a:pt x="1552" y="1688"/>
                    <a:pt x="1552" y="1690"/>
                  </a:cubicBezTo>
                  <a:cubicBezTo>
                    <a:pt x="1551" y="1694"/>
                    <a:pt x="1549" y="1698"/>
                    <a:pt x="1548" y="1702"/>
                  </a:cubicBezTo>
                  <a:cubicBezTo>
                    <a:pt x="1547" y="1703"/>
                    <a:pt x="1547" y="1705"/>
                    <a:pt x="1547" y="1706"/>
                  </a:cubicBezTo>
                  <a:cubicBezTo>
                    <a:pt x="1547" y="1707"/>
                    <a:pt x="1547" y="1710"/>
                    <a:pt x="1547" y="1710"/>
                  </a:cubicBezTo>
                  <a:cubicBezTo>
                    <a:pt x="1548" y="1711"/>
                    <a:pt x="1549" y="1710"/>
                    <a:pt x="1549" y="1709"/>
                  </a:cubicBezTo>
                  <a:cubicBezTo>
                    <a:pt x="1551" y="1707"/>
                    <a:pt x="1555" y="1709"/>
                    <a:pt x="1558" y="1708"/>
                  </a:cubicBezTo>
                  <a:cubicBezTo>
                    <a:pt x="1560" y="1708"/>
                    <a:pt x="1562" y="1708"/>
                    <a:pt x="1564" y="1710"/>
                  </a:cubicBezTo>
                  <a:cubicBezTo>
                    <a:pt x="1566" y="1712"/>
                    <a:pt x="1566" y="1713"/>
                    <a:pt x="1567" y="1715"/>
                  </a:cubicBezTo>
                  <a:cubicBezTo>
                    <a:pt x="1569" y="1718"/>
                    <a:pt x="1570" y="1720"/>
                    <a:pt x="1572" y="1722"/>
                  </a:cubicBezTo>
                  <a:cubicBezTo>
                    <a:pt x="1573" y="1724"/>
                    <a:pt x="1574" y="1726"/>
                    <a:pt x="1575" y="1728"/>
                  </a:cubicBezTo>
                  <a:cubicBezTo>
                    <a:pt x="1576" y="1730"/>
                    <a:pt x="1577" y="1732"/>
                    <a:pt x="1579" y="1734"/>
                  </a:cubicBezTo>
                  <a:cubicBezTo>
                    <a:pt x="1582" y="1737"/>
                    <a:pt x="1584" y="1742"/>
                    <a:pt x="1587" y="1745"/>
                  </a:cubicBezTo>
                  <a:cubicBezTo>
                    <a:pt x="1589" y="1749"/>
                    <a:pt x="1592" y="1752"/>
                    <a:pt x="1594" y="1756"/>
                  </a:cubicBezTo>
                  <a:cubicBezTo>
                    <a:pt x="1594" y="1757"/>
                    <a:pt x="1594" y="1758"/>
                    <a:pt x="1595" y="1759"/>
                  </a:cubicBezTo>
                  <a:cubicBezTo>
                    <a:pt x="1596" y="1760"/>
                    <a:pt x="1598" y="1761"/>
                    <a:pt x="1599" y="1763"/>
                  </a:cubicBezTo>
                  <a:cubicBezTo>
                    <a:pt x="1600" y="1765"/>
                    <a:pt x="1600" y="1767"/>
                    <a:pt x="1602" y="1769"/>
                  </a:cubicBezTo>
                  <a:cubicBezTo>
                    <a:pt x="1603" y="1770"/>
                    <a:pt x="1605" y="1772"/>
                    <a:pt x="1606" y="1774"/>
                  </a:cubicBezTo>
                  <a:cubicBezTo>
                    <a:pt x="1609" y="1775"/>
                    <a:pt x="1609" y="1776"/>
                    <a:pt x="1610" y="1778"/>
                  </a:cubicBezTo>
                  <a:cubicBezTo>
                    <a:pt x="1610" y="1781"/>
                    <a:pt x="1610" y="1783"/>
                    <a:pt x="1611" y="1784"/>
                  </a:cubicBezTo>
                  <a:cubicBezTo>
                    <a:pt x="1613" y="1786"/>
                    <a:pt x="1614" y="1787"/>
                    <a:pt x="1615" y="1788"/>
                  </a:cubicBezTo>
                  <a:cubicBezTo>
                    <a:pt x="1616" y="1791"/>
                    <a:pt x="1618" y="1793"/>
                    <a:pt x="1620" y="1794"/>
                  </a:cubicBezTo>
                  <a:cubicBezTo>
                    <a:pt x="1621" y="1795"/>
                    <a:pt x="1623" y="1796"/>
                    <a:pt x="1623" y="1799"/>
                  </a:cubicBezTo>
                  <a:cubicBezTo>
                    <a:pt x="1624" y="1799"/>
                    <a:pt x="1624" y="1801"/>
                    <a:pt x="1625" y="1801"/>
                  </a:cubicBezTo>
                  <a:cubicBezTo>
                    <a:pt x="1625" y="1803"/>
                    <a:pt x="1626" y="1803"/>
                    <a:pt x="1626" y="1805"/>
                  </a:cubicBezTo>
                  <a:cubicBezTo>
                    <a:pt x="1628" y="1809"/>
                    <a:pt x="1627" y="1814"/>
                    <a:pt x="1629" y="1819"/>
                  </a:cubicBezTo>
                  <a:cubicBezTo>
                    <a:pt x="1630" y="1822"/>
                    <a:pt x="1633" y="1824"/>
                    <a:pt x="1634" y="1827"/>
                  </a:cubicBezTo>
                  <a:cubicBezTo>
                    <a:pt x="1635" y="1829"/>
                    <a:pt x="1637" y="1831"/>
                    <a:pt x="1640" y="1831"/>
                  </a:cubicBezTo>
                  <a:cubicBezTo>
                    <a:pt x="1642" y="1832"/>
                    <a:pt x="1644" y="1831"/>
                    <a:pt x="1646" y="1832"/>
                  </a:cubicBezTo>
                  <a:cubicBezTo>
                    <a:pt x="1648" y="1833"/>
                    <a:pt x="1650" y="1835"/>
                    <a:pt x="1652" y="1836"/>
                  </a:cubicBezTo>
                  <a:cubicBezTo>
                    <a:pt x="1653" y="1838"/>
                    <a:pt x="1656" y="1839"/>
                    <a:pt x="1657" y="1841"/>
                  </a:cubicBezTo>
                  <a:cubicBezTo>
                    <a:pt x="1659" y="1843"/>
                    <a:pt x="1660" y="1846"/>
                    <a:pt x="1661" y="1847"/>
                  </a:cubicBezTo>
                  <a:cubicBezTo>
                    <a:pt x="1663" y="1849"/>
                    <a:pt x="1665" y="1851"/>
                    <a:pt x="1666" y="1853"/>
                  </a:cubicBezTo>
                  <a:cubicBezTo>
                    <a:pt x="1668" y="1858"/>
                    <a:pt x="1671" y="1863"/>
                    <a:pt x="1673" y="1868"/>
                  </a:cubicBezTo>
                  <a:cubicBezTo>
                    <a:pt x="1675" y="1870"/>
                    <a:pt x="1675" y="1872"/>
                    <a:pt x="1676" y="1875"/>
                  </a:cubicBezTo>
                  <a:cubicBezTo>
                    <a:pt x="1677" y="1877"/>
                    <a:pt x="1677" y="1881"/>
                    <a:pt x="1679" y="1883"/>
                  </a:cubicBezTo>
                  <a:cubicBezTo>
                    <a:pt x="1680" y="1884"/>
                    <a:pt x="1681" y="1886"/>
                    <a:pt x="1681" y="1888"/>
                  </a:cubicBezTo>
                  <a:cubicBezTo>
                    <a:pt x="1682" y="1890"/>
                    <a:pt x="1679" y="1891"/>
                    <a:pt x="1679" y="1894"/>
                  </a:cubicBezTo>
                  <a:cubicBezTo>
                    <a:pt x="1678" y="1896"/>
                    <a:pt x="1678" y="1898"/>
                    <a:pt x="1679" y="1900"/>
                  </a:cubicBezTo>
                  <a:cubicBezTo>
                    <a:pt x="1679" y="1902"/>
                    <a:pt x="1680" y="1904"/>
                    <a:pt x="1680" y="1906"/>
                  </a:cubicBezTo>
                  <a:cubicBezTo>
                    <a:pt x="1681" y="1908"/>
                    <a:pt x="1681" y="1909"/>
                    <a:pt x="1681" y="1911"/>
                  </a:cubicBezTo>
                  <a:cubicBezTo>
                    <a:pt x="1681" y="1914"/>
                    <a:pt x="1681" y="1918"/>
                    <a:pt x="1681" y="1922"/>
                  </a:cubicBezTo>
                  <a:cubicBezTo>
                    <a:pt x="1681" y="1924"/>
                    <a:pt x="1682" y="1927"/>
                    <a:pt x="1683" y="1929"/>
                  </a:cubicBezTo>
                  <a:cubicBezTo>
                    <a:pt x="1685" y="1934"/>
                    <a:pt x="1689" y="1937"/>
                    <a:pt x="1692" y="1941"/>
                  </a:cubicBezTo>
                  <a:cubicBezTo>
                    <a:pt x="1693" y="1943"/>
                    <a:pt x="1694" y="1946"/>
                    <a:pt x="1695" y="1948"/>
                  </a:cubicBezTo>
                  <a:cubicBezTo>
                    <a:pt x="1696" y="1950"/>
                    <a:pt x="1698" y="1951"/>
                    <a:pt x="1700" y="1952"/>
                  </a:cubicBezTo>
                  <a:cubicBezTo>
                    <a:pt x="1703" y="1955"/>
                    <a:pt x="1708" y="1954"/>
                    <a:pt x="1712" y="1956"/>
                  </a:cubicBezTo>
                  <a:cubicBezTo>
                    <a:pt x="1714" y="1957"/>
                    <a:pt x="1715" y="1959"/>
                    <a:pt x="1717" y="1961"/>
                  </a:cubicBezTo>
                  <a:cubicBezTo>
                    <a:pt x="1718" y="1962"/>
                    <a:pt x="1720" y="1964"/>
                    <a:pt x="1721" y="1966"/>
                  </a:cubicBezTo>
                  <a:cubicBezTo>
                    <a:pt x="1725" y="1969"/>
                    <a:pt x="1728" y="1974"/>
                    <a:pt x="1730" y="1979"/>
                  </a:cubicBezTo>
                  <a:cubicBezTo>
                    <a:pt x="1731" y="1982"/>
                    <a:pt x="1734" y="1984"/>
                    <a:pt x="1735" y="1987"/>
                  </a:cubicBezTo>
                  <a:cubicBezTo>
                    <a:pt x="1737" y="1989"/>
                    <a:pt x="1738" y="1992"/>
                    <a:pt x="1739" y="1994"/>
                  </a:cubicBezTo>
                  <a:cubicBezTo>
                    <a:pt x="1741" y="2000"/>
                    <a:pt x="1745" y="2004"/>
                    <a:pt x="1748" y="2009"/>
                  </a:cubicBezTo>
                  <a:cubicBezTo>
                    <a:pt x="1751" y="2014"/>
                    <a:pt x="1752" y="2019"/>
                    <a:pt x="1756" y="2024"/>
                  </a:cubicBezTo>
                  <a:cubicBezTo>
                    <a:pt x="1759" y="2028"/>
                    <a:pt x="1763" y="2031"/>
                    <a:pt x="1767" y="2034"/>
                  </a:cubicBezTo>
                  <a:cubicBezTo>
                    <a:pt x="1770" y="2036"/>
                    <a:pt x="1773" y="2038"/>
                    <a:pt x="1775" y="2041"/>
                  </a:cubicBezTo>
                  <a:cubicBezTo>
                    <a:pt x="1776" y="2042"/>
                    <a:pt x="1777" y="2044"/>
                    <a:pt x="1777" y="2046"/>
                  </a:cubicBezTo>
                  <a:cubicBezTo>
                    <a:pt x="1777" y="2048"/>
                    <a:pt x="1776" y="2051"/>
                    <a:pt x="1777" y="2053"/>
                  </a:cubicBezTo>
                  <a:cubicBezTo>
                    <a:pt x="1778" y="2055"/>
                    <a:pt x="1781" y="2054"/>
                    <a:pt x="1782" y="2056"/>
                  </a:cubicBezTo>
                  <a:cubicBezTo>
                    <a:pt x="1783" y="2056"/>
                    <a:pt x="1783" y="2057"/>
                    <a:pt x="1784" y="2058"/>
                  </a:cubicBezTo>
                  <a:cubicBezTo>
                    <a:pt x="1784" y="2059"/>
                    <a:pt x="1785" y="2059"/>
                    <a:pt x="1786" y="2060"/>
                  </a:cubicBezTo>
                  <a:cubicBezTo>
                    <a:pt x="1787" y="2062"/>
                    <a:pt x="1788" y="2064"/>
                    <a:pt x="1789" y="2066"/>
                  </a:cubicBezTo>
                  <a:cubicBezTo>
                    <a:pt x="1789" y="2069"/>
                    <a:pt x="1790" y="2071"/>
                    <a:pt x="1790" y="2074"/>
                  </a:cubicBezTo>
                  <a:cubicBezTo>
                    <a:pt x="1790" y="2075"/>
                    <a:pt x="1790" y="2076"/>
                    <a:pt x="1790" y="2078"/>
                  </a:cubicBezTo>
                  <a:cubicBezTo>
                    <a:pt x="1790" y="2079"/>
                    <a:pt x="1790" y="2080"/>
                    <a:pt x="1790" y="2081"/>
                  </a:cubicBezTo>
                  <a:cubicBezTo>
                    <a:pt x="1790" y="2082"/>
                    <a:pt x="1791" y="2083"/>
                    <a:pt x="1791" y="2084"/>
                  </a:cubicBezTo>
                  <a:cubicBezTo>
                    <a:pt x="1791" y="2085"/>
                    <a:pt x="1791" y="2086"/>
                    <a:pt x="1791" y="2087"/>
                  </a:cubicBezTo>
                  <a:cubicBezTo>
                    <a:pt x="1791" y="2089"/>
                    <a:pt x="1789" y="2091"/>
                    <a:pt x="1789" y="2093"/>
                  </a:cubicBezTo>
                  <a:cubicBezTo>
                    <a:pt x="1788" y="2095"/>
                    <a:pt x="1790" y="2097"/>
                    <a:pt x="1790" y="2099"/>
                  </a:cubicBezTo>
                  <a:cubicBezTo>
                    <a:pt x="1790" y="2101"/>
                    <a:pt x="1791" y="2105"/>
                    <a:pt x="1790" y="2107"/>
                  </a:cubicBezTo>
                  <a:cubicBezTo>
                    <a:pt x="1789" y="2108"/>
                    <a:pt x="1787" y="2108"/>
                    <a:pt x="1786" y="2109"/>
                  </a:cubicBezTo>
                  <a:cubicBezTo>
                    <a:pt x="1785" y="2111"/>
                    <a:pt x="1790" y="2110"/>
                    <a:pt x="1791" y="2111"/>
                  </a:cubicBezTo>
                  <a:cubicBezTo>
                    <a:pt x="1791" y="2111"/>
                    <a:pt x="1791" y="2113"/>
                    <a:pt x="1791" y="2114"/>
                  </a:cubicBezTo>
                  <a:cubicBezTo>
                    <a:pt x="1791" y="2116"/>
                    <a:pt x="1792" y="2118"/>
                    <a:pt x="1793" y="2120"/>
                  </a:cubicBezTo>
                  <a:cubicBezTo>
                    <a:pt x="1793" y="2122"/>
                    <a:pt x="1793" y="2125"/>
                    <a:pt x="1793" y="2127"/>
                  </a:cubicBezTo>
                  <a:cubicBezTo>
                    <a:pt x="1794" y="2129"/>
                    <a:pt x="1795" y="2131"/>
                    <a:pt x="1795" y="2133"/>
                  </a:cubicBezTo>
                  <a:cubicBezTo>
                    <a:pt x="1796" y="2135"/>
                    <a:pt x="1796" y="2137"/>
                    <a:pt x="1797" y="2140"/>
                  </a:cubicBezTo>
                  <a:cubicBezTo>
                    <a:pt x="1797" y="2142"/>
                    <a:pt x="1798" y="2144"/>
                    <a:pt x="1798" y="2146"/>
                  </a:cubicBezTo>
                  <a:cubicBezTo>
                    <a:pt x="1799" y="2148"/>
                    <a:pt x="1800" y="2150"/>
                    <a:pt x="1801" y="2152"/>
                  </a:cubicBezTo>
                  <a:cubicBezTo>
                    <a:pt x="1803" y="2153"/>
                    <a:pt x="1804" y="2155"/>
                    <a:pt x="1804" y="2158"/>
                  </a:cubicBezTo>
                  <a:cubicBezTo>
                    <a:pt x="1805" y="2160"/>
                    <a:pt x="1804" y="2163"/>
                    <a:pt x="1804" y="2165"/>
                  </a:cubicBezTo>
                  <a:close/>
                  <a:moveTo>
                    <a:pt x="1928" y="1181"/>
                  </a:moveTo>
                  <a:cubicBezTo>
                    <a:pt x="1928" y="1182"/>
                    <a:pt x="1927" y="1182"/>
                    <a:pt x="1926" y="1182"/>
                  </a:cubicBezTo>
                  <a:cubicBezTo>
                    <a:pt x="1925" y="1181"/>
                    <a:pt x="1926" y="1181"/>
                    <a:pt x="1927" y="1180"/>
                  </a:cubicBezTo>
                  <a:cubicBezTo>
                    <a:pt x="1927" y="1180"/>
                    <a:pt x="1928" y="1177"/>
                    <a:pt x="1929" y="1178"/>
                  </a:cubicBezTo>
                  <a:cubicBezTo>
                    <a:pt x="1929" y="1179"/>
                    <a:pt x="1928" y="1181"/>
                    <a:pt x="1928" y="1181"/>
                  </a:cubicBezTo>
                  <a:close/>
                  <a:moveTo>
                    <a:pt x="2143" y="1277"/>
                  </a:moveTo>
                  <a:cubicBezTo>
                    <a:pt x="2142" y="1278"/>
                    <a:pt x="2139" y="1277"/>
                    <a:pt x="2137" y="1277"/>
                  </a:cubicBezTo>
                  <a:cubicBezTo>
                    <a:pt x="2135" y="1277"/>
                    <a:pt x="2133" y="1278"/>
                    <a:pt x="2131" y="1279"/>
                  </a:cubicBezTo>
                  <a:cubicBezTo>
                    <a:pt x="2131" y="1280"/>
                    <a:pt x="2130" y="1281"/>
                    <a:pt x="2131" y="1282"/>
                  </a:cubicBezTo>
                  <a:cubicBezTo>
                    <a:pt x="2131" y="1283"/>
                    <a:pt x="2132" y="1283"/>
                    <a:pt x="2132" y="1284"/>
                  </a:cubicBezTo>
                  <a:cubicBezTo>
                    <a:pt x="2133" y="1288"/>
                    <a:pt x="2130" y="1286"/>
                    <a:pt x="2129" y="1286"/>
                  </a:cubicBezTo>
                  <a:cubicBezTo>
                    <a:pt x="2128" y="1285"/>
                    <a:pt x="2127" y="1285"/>
                    <a:pt x="2126" y="1284"/>
                  </a:cubicBezTo>
                  <a:cubicBezTo>
                    <a:pt x="2125" y="1284"/>
                    <a:pt x="2124" y="1284"/>
                    <a:pt x="2123" y="1284"/>
                  </a:cubicBezTo>
                  <a:cubicBezTo>
                    <a:pt x="2122" y="1285"/>
                    <a:pt x="2121" y="1286"/>
                    <a:pt x="2120" y="1286"/>
                  </a:cubicBezTo>
                  <a:cubicBezTo>
                    <a:pt x="2119" y="1286"/>
                    <a:pt x="2119" y="1286"/>
                    <a:pt x="2118" y="1287"/>
                  </a:cubicBezTo>
                  <a:cubicBezTo>
                    <a:pt x="2117" y="1287"/>
                    <a:pt x="2116" y="1288"/>
                    <a:pt x="2115" y="1287"/>
                  </a:cubicBezTo>
                  <a:cubicBezTo>
                    <a:pt x="2114" y="1286"/>
                    <a:pt x="2114" y="1285"/>
                    <a:pt x="2114" y="1284"/>
                  </a:cubicBezTo>
                  <a:cubicBezTo>
                    <a:pt x="2114" y="1283"/>
                    <a:pt x="2114" y="1282"/>
                    <a:pt x="2114" y="1281"/>
                  </a:cubicBezTo>
                  <a:cubicBezTo>
                    <a:pt x="2113" y="1281"/>
                    <a:pt x="2113" y="1280"/>
                    <a:pt x="2112" y="1280"/>
                  </a:cubicBezTo>
                  <a:cubicBezTo>
                    <a:pt x="2112" y="1279"/>
                    <a:pt x="2112" y="1277"/>
                    <a:pt x="2110" y="1278"/>
                  </a:cubicBezTo>
                  <a:cubicBezTo>
                    <a:pt x="2110" y="1279"/>
                    <a:pt x="2111" y="1280"/>
                    <a:pt x="2111" y="1281"/>
                  </a:cubicBezTo>
                  <a:cubicBezTo>
                    <a:pt x="2110" y="1282"/>
                    <a:pt x="2110" y="1282"/>
                    <a:pt x="2109" y="1282"/>
                  </a:cubicBezTo>
                  <a:cubicBezTo>
                    <a:pt x="2107" y="1282"/>
                    <a:pt x="2107" y="1284"/>
                    <a:pt x="2105" y="1284"/>
                  </a:cubicBezTo>
                  <a:cubicBezTo>
                    <a:pt x="2104" y="1284"/>
                    <a:pt x="2103" y="1283"/>
                    <a:pt x="2101" y="1282"/>
                  </a:cubicBezTo>
                  <a:cubicBezTo>
                    <a:pt x="2099" y="1282"/>
                    <a:pt x="2098" y="1283"/>
                    <a:pt x="2096" y="1281"/>
                  </a:cubicBezTo>
                  <a:cubicBezTo>
                    <a:pt x="2095" y="1280"/>
                    <a:pt x="2094" y="1277"/>
                    <a:pt x="2093" y="1276"/>
                  </a:cubicBezTo>
                  <a:cubicBezTo>
                    <a:pt x="2093" y="1275"/>
                    <a:pt x="2090" y="1272"/>
                    <a:pt x="2089" y="1272"/>
                  </a:cubicBezTo>
                  <a:cubicBezTo>
                    <a:pt x="2089" y="1272"/>
                    <a:pt x="2089" y="1272"/>
                    <a:pt x="2089" y="1272"/>
                  </a:cubicBezTo>
                  <a:cubicBezTo>
                    <a:pt x="2089" y="1273"/>
                    <a:pt x="2090" y="1274"/>
                    <a:pt x="2090" y="1275"/>
                  </a:cubicBezTo>
                  <a:cubicBezTo>
                    <a:pt x="2090" y="1276"/>
                    <a:pt x="2090" y="1277"/>
                    <a:pt x="2090" y="1278"/>
                  </a:cubicBezTo>
                  <a:cubicBezTo>
                    <a:pt x="2089" y="1280"/>
                    <a:pt x="2089" y="1282"/>
                    <a:pt x="2089" y="1284"/>
                  </a:cubicBezTo>
                  <a:cubicBezTo>
                    <a:pt x="2088" y="1285"/>
                    <a:pt x="2087" y="1287"/>
                    <a:pt x="2086" y="1288"/>
                  </a:cubicBezTo>
                  <a:cubicBezTo>
                    <a:pt x="2086" y="1289"/>
                    <a:pt x="2086" y="1290"/>
                    <a:pt x="2085" y="1291"/>
                  </a:cubicBezTo>
                  <a:cubicBezTo>
                    <a:pt x="2084" y="1294"/>
                    <a:pt x="2084" y="1298"/>
                    <a:pt x="2085" y="1301"/>
                  </a:cubicBezTo>
                  <a:cubicBezTo>
                    <a:pt x="2085" y="1302"/>
                    <a:pt x="2086" y="1303"/>
                    <a:pt x="2086" y="1304"/>
                  </a:cubicBezTo>
                  <a:cubicBezTo>
                    <a:pt x="2087" y="1305"/>
                    <a:pt x="2086" y="1306"/>
                    <a:pt x="2087" y="1307"/>
                  </a:cubicBezTo>
                  <a:cubicBezTo>
                    <a:pt x="2088" y="1310"/>
                    <a:pt x="2090" y="1310"/>
                    <a:pt x="2092" y="1309"/>
                  </a:cubicBezTo>
                  <a:cubicBezTo>
                    <a:pt x="2095" y="1309"/>
                    <a:pt x="2097" y="1309"/>
                    <a:pt x="2099" y="1310"/>
                  </a:cubicBezTo>
                  <a:cubicBezTo>
                    <a:pt x="2101" y="1311"/>
                    <a:pt x="2103" y="1310"/>
                    <a:pt x="2105" y="1311"/>
                  </a:cubicBezTo>
                  <a:cubicBezTo>
                    <a:pt x="2106" y="1312"/>
                    <a:pt x="2106" y="1313"/>
                    <a:pt x="2106" y="1314"/>
                  </a:cubicBezTo>
                  <a:cubicBezTo>
                    <a:pt x="2106" y="1316"/>
                    <a:pt x="2105" y="1316"/>
                    <a:pt x="2105" y="1317"/>
                  </a:cubicBezTo>
                  <a:cubicBezTo>
                    <a:pt x="2105" y="1319"/>
                    <a:pt x="2107" y="1321"/>
                    <a:pt x="2109" y="1322"/>
                  </a:cubicBezTo>
                  <a:cubicBezTo>
                    <a:pt x="2110" y="1322"/>
                    <a:pt x="2111" y="1323"/>
                    <a:pt x="2111" y="1324"/>
                  </a:cubicBezTo>
                  <a:cubicBezTo>
                    <a:pt x="2111" y="1325"/>
                    <a:pt x="2111" y="1326"/>
                    <a:pt x="2110" y="1325"/>
                  </a:cubicBezTo>
                  <a:cubicBezTo>
                    <a:pt x="2109" y="1325"/>
                    <a:pt x="2109" y="1324"/>
                    <a:pt x="2108" y="1323"/>
                  </a:cubicBezTo>
                  <a:cubicBezTo>
                    <a:pt x="2108" y="1323"/>
                    <a:pt x="2106" y="1322"/>
                    <a:pt x="2105" y="1323"/>
                  </a:cubicBezTo>
                  <a:cubicBezTo>
                    <a:pt x="2104" y="1323"/>
                    <a:pt x="2102" y="1327"/>
                    <a:pt x="2101" y="1325"/>
                  </a:cubicBezTo>
                  <a:cubicBezTo>
                    <a:pt x="2099" y="1323"/>
                    <a:pt x="2103" y="1322"/>
                    <a:pt x="2103" y="1320"/>
                  </a:cubicBezTo>
                  <a:cubicBezTo>
                    <a:pt x="2103" y="1319"/>
                    <a:pt x="2101" y="1319"/>
                    <a:pt x="2100" y="1320"/>
                  </a:cubicBezTo>
                  <a:cubicBezTo>
                    <a:pt x="2100" y="1321"/>
                    <a:pt x="2100" y="1322"/>
                    <a:pt x="2099" y="1323"/>
                  </a:cubicBezTo>
                  <a:cubicBezTo>
                    <a:pt x="2098" y="1325"/>
                    <a:pt x="2096" y="1326"/>
                    <a:pt x="2096" y="1329"/>
                  </a:cubicBezTo>
                  <a:cubicBezTo>
                    <a:pt x="2096" y="1331"/>
                    <a:pt x="2097" y="1331"/>
                    <a:pt x="2098" y="1332"/>
                  </a:cubicBezTo>
                  <a:cubicBezTo>
                    <a:pt x="2098" y="1333"/>
                    <a:pt x="2098" y="1334"/>
                    <a:pt x="2098" y="1335"/>
                  </a:cubicBezTo>
                  <a:cubicBezTo>
                    <a:pt x="2099" y="1336"/>
                    <a:pt x="2099" y="1337"/>
                    <a:pt x="2100" y="1336"/>
                  </a:cubicBezTo>
                  <a:cubicBezTo>
                    <a:pt x="2101" y="1335"/>
                    <a:pt x="2101" y="1334"/>
                    <a:pt x="2100" y="1333"/>
                  </a:cubicBezTo>
                  <a:cubicBezTo>
                    <a:pt x="2100" y="1332"/>
                    <a:pt x="2100" y="1330"/>
                    <a:pt x="2101" y="1330"/>
                  </a:cubicBezTo>
                  <a:cubicBezTo>
                    <a:pt x="2103" y="1330"/>
                    <a:pt x="2103" y="1331"/>
                    <a:pt x="2103" y="1332"/>
                  </a:cubicBezTo>
                  <a:cubicBezTo>
                    <a:pt x="2105" y="1335"/>
                    <a:pt x="2107" y="1333"/>
                    <a:pt x="2109" y="1334"/>
                  </a:cubicBezTo>
                  <a:cubicBezTo>
                    <a:pt x="2111" y="1336"/>
                    <a:pt x="2111" y="1338"/>
                    <a:pt x="2113" y="1339"/>
                  </a:cubicBezTo>
                  <a:cubicBezTo>
                    <a:pt x="2115" y="1341"/>
                    <a:pt x="2116" y="1342"/>
                    <a:pt x="2118" y="1343"/>
                  </a:cubicBezTo>
                  <a:cubicBezTo>
                    <a:pt x="2119" y="1345"/>
                    <a:pt x="2120" y="1347"/>
                    <a:pt x="2120" y="1349"/>
                  </a:cubicBezTo>
                  <a:cubicBezTo>
                    <a:pt x="2120" y="1350"/>
                    <a:pt x="2120" y="1351"/>
                    <a:pt x="2119" y="1351"/>
                  </a:cubicBezTo>
                  <a:cubicBezTo>
                    <a:pt x="2119" y="1353"/>
                    <a:pt x="2118" y="1354"/>
                    <a:pt x="2118" y="1356"/>
                  </a:cubicBezTo>
                  <a:cubicBezTo>
                    <a:pt x="2117" y="1358"/>
                    <a:pt x="2117" y="1359"/>
                    <a:pt x="2117" y="1361"/>
                  </a:cubicBezTo>
                  <a:cubicBezTo>
                    <a:pt x="2117" y="1363"/>
                    <a:pt x="2117" y="1366"/>
                    <a:pt x="2116" y="1369"/>
                  </a:cubicBezTo>
                  <a:cubicBezTo>
                    <a:pt x="2115" y="1374"/>
                    <a:pt x="2115" y="1379"/>
                    <a:pt x="2117" y="1384"/>
                  </a:cubicBezTo>
                  <a:cubicBezTo>
                    <a:pt x="2118" y="1387"/>
                    <a:pt x="2118" y="1390"/>
                    <a:pt x="2118" y="1394"/>
                  </a:cubicBezTo>
                  <a:cubicBezTo>
                    <a:pt x="2119" y="1397"/>
                    <a:pt x="2118" y="1399"/>
                    <a:pt x="2119" y="1402"/>
                  </a:cubicBezTo>
                  <a:cubicBezTo>
                    <a:pt x="2120" y="1405"/>
                    <a:pt x="2120" y="1407"/>
                    <a:pt x="2121" y="1409"/>
                  </a:cubicBezTo>
                  <a:cubicBezTo>
                    <a:pt x="2122" y="1412"/>
                    <a:pt x="2122" y="1414"/>
                    <a:pt x="2123" y="1416"/>
                  </a:cubicBezTo>
                  <a:cubicBezTo>
                    <a:pt x="2123" y="1418"/>
                    <a:pt x="2121" y="1420"/>
                    <a:pt x="2119" y="1420"/>
                  </a:cubicBezTo>
                  <a:cubicBezTo>
                    <a:pt x="2118" y="1420"/>
                    <a:pt x="2117" y="1419"/>
                    <a:pt x="2116" y="1419"/>
                  </a:cubicBezTo>
                  <a:cubicBezTo>
                    <a:pt x="2115" y="1418"/>
                    <a:pt x="2114" y="1418"/>
                    <a:pt x="2115" y="1417"/>
                  </a:cubicBezTo>
                  <a:cubicBezTo>
                    <a:pt x="2116" y="1416"/>
                    <a:pt x="2118" y="1416"/>
                    <a:pt x="2117" y="1415"/>
                  </a:cubicBezTo>
                  <a:cubicBezTo>
                    <a:pt x="2116" y="1415"/>
                    <a:pt x="2114" y="1416"/>
                    <a:pt x="2114" y="1416"/>
                  </a:cubicBezTo>
                  <a:cubicBezTo>
                    <a:pt x="2111" y="1417"/>
                    <a:pt x="2110" y="1417"/>
                    <a:pt x="2107" y="1417"/>
                  </a:cubicBezTo>
                  <a:cubicBezTo>
                    <a:pt x="2101" y="1416"/>
                    <a:pt x="2096" y="1420"/>
                    <a:pt x="2091" y="1421"/>
                  </a:cubicBezTo>
                  <a:cubicBezTo>
                    <a:pt x="2088" y="1421"/>
                    <a:pt x="2085" y="1421"/>
                    <a:pt x="2083" y="1422"/>
                  </a:cubicBezTo>
                  <a:cubicBezTo>
                    <a:pt x="2080" y="1422"/>
                    <a:pt x="2077" y="1424"/>
                    <a:pt x="2074" y="1424"/>
                  </a:cubicBezTo>
                  <a:cubicBezTo>
                    <a:pt x="2069" y="1426"/>
                    <a:pt x="2063" y="1426"/>
                    <a:pt x="2058" y="1426"/>
                  </a:cubicBezTo>
                  <a:cubicBezTo>
                    <a:pt x="2055" y="1425"/>
                    <a:pt x="2051" y="1425"/>
                    <a:pt x="2048" y="1424"/>
                  </a:cubicBezTo>
                  <a:cubicBezTo>
                    <a:pt x="2045" y="1423"/>
                    <a:pt x="2042" y="1423"/>
                    <a:pt x="2039" y="1422"/>
                  </a:cubicBezTo>
                  <a:cubicBezTo>
                    <a:pt x="2036" y="1421"/>
                    <a:pt x="2034" y="1419"/>
                    <a:pt x="2031" y="1418"/>
                  </a:cubicBezTo>
                  <a:cubicBezTo>
                    <a:pt x="2029" y="1417"/>
                    <a:pt x="2026" y="1417"/>
                    <a:pt x="2024" y="1416"/>
                  </a:cubicBezTo>
                  <a:cubicBezTo>
                    <a:pt x="2021" y="1415"/>
                    <a:pt x="2019" y="1414"/>
                    <a:pt x="2017" y="1412"/>
                  </a:cubicBezTo>
                  <a:cubicBezTo>
                    <a:pt x="2015" y="1411"/>
                    <a:pt x="2015" y="1409"/>
                    <a:pt x="2014" y="1407"/>
                  </a:cubicBezTo>
                  <a:cubicBezTo>
                    <a:pt x="2012" y="1405"/>
                    <a:pt x="2010" y="1403"/>
                    <a:pt x="2009" y="1401"/>
                  </a:cubicBezTo>
                  <a:cubicBezTo>
                    <a:pt x="2005" y="1398"/>
                    <a:pt x="2000" y="1398"/>
                    <a:pt x="1995" y="1397"/>
                  </a:cubicBezTo>
                  <a:cubicBezTo>
                    <a:pt x="1993" y="1396"/>
                    <a:pt x="1991" y="1396"/>
                    <a:pt x="1989" y="1395"/>
                  </a:cubicBezTo>
                  <a:cubicBezTo>
                    <a:pt x="1986" y="1394"/>
                    <a:pt x="1984" y="1394"/>
                    <a:pt x="1982" y="1394"/>
                  </a:cubicBezTo>
                  <a:cubicBezTo>
                    <a:pt x="1980" y="1393"/>
                    <a:pt x="1979" y="1392"/>
                    <a:pt x="1978" y="1391"/>
                  </a:cubicBezTo>
                  <a:cubicBezTo>
                    <a:pt x="1976" y="1389"/>
                    <a:pt x="1976" y="1387"/>
                    <a:pt x="1975" y="1385"/>
                  </a:cubicBezTo>
                  <a:cubicBezTo>
                    <a:pt x="1974" y="1381"/>
                    <a:pt x="1973" y="1376"/>
                    <a:pt x="1972" y="1372"/>
                  </a:cubicBezTo>
                  <a:cubicBezTo>
                    <a:pt x="1971" y="1370"/>
                    <a:pt x="1971" y="1368"/>
                    <a:pt x="1971" y="1366"/>
                  </a:cubicBezTo>
                  <a:cubicBezTo>
                    <a:pt x="1971" y="1364"/>
                    <a:pt x="1971" y="1362"/>
                    <a:pt x="1971" y="1360"/>
                  </a:cubicBezTo>
                  <a:cubicBezTo>
                    <a:pt x="1971" y="1355"/>
                    <a:pt x="1972" y="1351"/>
                    <a:pt x="1973" y="1347"/>
                  </a:cubicBezTo>
                  <a:cubicBezTo>
                    <a:pt x="1973" y="1345"/>
                    <a:pt x="1973" y="1342"/>
                    <a:pt x="1973" y="1340"/>
                  </a:cubicBezTo>
                  <a:cubicBezTo>
                    <a:pt x="1974" y="1338"/>
                    <a:pt x="1977" y="1338"/>
                    <a:pt x="1977" y="1340"/>
                  </a:cubicBezTo>
                  <a:cubicBezTo>
                    <a:pt x="1977" y="1341"/>
                    <a:pt x="1978" y="1342"/>
                    <a:pt x="1978" y="1343"/>
                  </a:cubicBezTo>
                  <a:cubicBezTo>
                    <a:pt x="1979" y="1344"/>
                    <a:pt x="1979" y="1345"/>
                    <a:pt x="1979" y="1345"/>
                  </a:cubicBezTo>
                  <a:cubicBezTo>
                    <a:pt x="1980" y="1343"/>
                    <a:pt x="1979" y="1342"/>
                    <a:pt x="1979" y="1340"/>
                  </a:cubicBezTo>
                  <a:cubicBezTo>
                    <a:pt x="1980" y="1339"/>
                    <a:pt x="1982" y="1339"/>
                    <a:pt x="1982" y="1337"/>
                  </a:cubicBezTo>
                  <a:cubicBezTo>
                    <a:pt x="1982" y="1335"/>
                    <a:pt x="1982" y="1333"/>
                    <a:pt x="1983" y="1332"/>
                  </a:cubicBezTo>
                  <a:cubicBezTo>
                    <a:pt x="1984" y="1332"/>
                    <a:pt x="1988" y="1335"/>
                    <a:pt x="1987" y="1332"/>
                  </a:cubicBezTo>
                  <a:cubicBezTo>
                    <a:pt x="1987" y="1332"/>
                    <a:pt x="1986" y="1331"/>
                    <a:pt x="1986" y="1331"/>
                  </a:cubicBezTo>
                  <a:cubicBezTo>
                    <a:pt x="1986" y="1330"/>
                    <a:pt x="1986" y="1329"/>
                    <a:pt x="1985" y="1328"/>
                  </a:cubicBezTo>
                  <a:cubicBezTo>
                    <a:pt x="1985" y="1327"/>
                    <a:pt x="1983" y="1326"/>
                    <a:pt x="1983" y="1325"/>
                  </a:cubicBezTo>
                  <a:cubicBezTo>
                    <a:pt x="1983" y="1323"/>
                    <a:pt x="1985" y="1321"/>
                    <a:pt x="1985" y="1319"/>
                  </a:cubicBezTo>
                  <a:cubicBezTo>
                    <a:pt x="1986" y="1318"/>
                    <a:pt x="1986" y="1316"/>
                    <a:pt x="1987" y="1314"/>
                  </a:cubicBezTo>
                  <a:cubicBezTo>
                    <a:pt x="1987" y="1312"/>
                    <a:pt x="1989" y="1311"/>
                    <a:pt x="1990" y="1309"/>
                  </a:cubicBezTo>
                  <a:cubicBezTo>
                    <a:pt x="1991" y="1307"/>
                    <a:pt x="1991" y="1304"/>
                    <a:pt x="1992" y="1302"/>
                  </a:cubicBezTo>
                  <a:cubicBezTo>
                    <a:pt x="1993" y="1301"/>
                    <a:pt x="1993" y="1301"/>
                    <a:pt x="1995" y="1300"/>
                  </a:cubicBezTo>
                  <a:cubicBezTo>
                    <a:pt x="1996" y="1300"/>
                    <a:pt x="1997" y="1300"/>
                    <a:pt x="1998" y="1299"/>
                  </a:cubicBezTo>
                  <a:cubicBezTo>
                    <a:pt x="1998" y="1299"/>
                    <a:pt x="1999" y="1298"/>
                    <a:pt x="2000" y="1297"/>
                  </a:cubicBezTo>
                  <a:cubicBezTo>
                    <a:pt x="2001" y="1297"/>
                    <a:pt x="2002" y="1297"/>
                    <a:pt x="2003" y="1297"/>
                  </a:cubicBezTo>
                  <a:cubicBezTo>
                    <a:pt x="2004" y="1297"/>
                    <a:pt x="2005" y="1297"/>
                    <a:pt x="2006" y="1297"/>
                  </a:cubicBezTo>
                  <a:cubicBezTo>
                    <a:pt x="2008" y="1298"/>
                    <a:pt x="2009" y="1297"/>
                    <a:pt x="2010" y="1297"/>
                  </a:cubicBezTo>
                  <a:cubicBezTo>
                    <a:pt x="2012" y="1297"/>
                    <a:pt x="2013" y="1301"/>
                    <a:pt x="2015" y="1301"/>
                  </a:cubicBezTo>
                  <a:cubicBezTo>
                    <a:pt x="2017" y="1301"/>
                    <a:pt x="2015" y="1300"/>
                    <a:pt x="2015" y="1299"/>
                  </a:cubicBezTo>
                  <a:cubicBezTo>
                    <a:pt x="2015" y="1298"/>
                    <a:pt x="2015" y="1297"/>
                    <a:pt x="2015" y="1296"/>
                  </a:cubicBezTo>
                  <a:cubicBezTo>
                    <a:pt x="2015" y="1295"/>
                    <a:pt x="2013" y="1295"/>
                    <a:pt x="2013" y="1295"/>
                  </a:cubicBezTo>
                  <a:cubicBezTo>
                    <a:pt x="2012" y="1294"/>
                    <a:pt x="2012" y="1293"/>
                    <a:pt x="2011" y="1293"/>
                  </a:cubicBezTo>
                  <a:cubicBezTo>
                    <a:pt x="2010" y="1291"/>
                    <a:pt x="2008" y="1290"/>
                    <a:pt x="2006" y="1289"/>
                  </a:cubicBezTo>
                  <a:cubicBezTo>
                    <a:pt x="2005" y="1289"/>
                    <a:pt x="2004" y="1288"/>
                    <a:pt x="2003" y="1288"/>
                  </a:cubicBezTo>
                  <a:cubicBezTo>
                    <a:pt x="2001" y="1288"/>
                    <a:pt x="1999" y="1289"/>
                    <a:pt x="1997" y="1289"/>
                  </a:cubicBezTo>
                  <a:cubicBezTo>
                    <a:pt x="1995" y="1288"/>
                    <a:pt x="1993" y="1286"/>
                    <a:pt x="1992" y="1285"/>
                  </a:cubicBezTo>
                  <a:cubicBezTo>
                    <a:pt x="1990" y="1283"/>
                    <a:pt x="1988" y="1282"/>
                    <a:pt x="1987" y="1280"/>
                  </a:cubicBezTo>
                  <a:cubicBezTo>
                    <a:pt x="1986" y="1278"/>
                    <a:pt x="1984" y="1276"/>
                    <a:pt x="1983" y="1274"/>
                  </a:cubicBezTo>
                  <a:cubicBezTo>
                    <a:pt x="1982" y="1272"/>
                    <a:pt x="1981" y="1271"/>
                    <a:pt x="1979" y="1269"/>
                  </a:cubicBezTo>
                  <a:cubicBezTo>
                    <a:pt x="1978" y="1267"/>
                    <a:pt x="1978" y="1265"/>
                    <a:pt x="1977" y="1262"/>
                  </a:cubicBezTo>
                  <a:cubicBezTo>
                    <a:pt x="1976" y="1261"/>
                    <a:pt x="1975" y="1259"/>
                    <a:pt x="1974" y="1257"/>
                  </a:cubicBezTo>
                  <a:cubicBezTo>
                    <a:pt x="1973" y="1255"/>
                    <a:pt x="1971" y="1253"/>
                    <a:pt x="1970" y="1252"/>
                  </a:cubicBezTo>
                  <a:cubicBezTo>
                    <a:pt x="1968" y="1250"/>
                    <a:pt x="1967" y="1249"/>
                    <a:pt x="1965" y="1247"/>
                  </a:cubicBezTo>
                  <a:cubicBezTo>
                    <a:pt x="1963" y="1244"/>
                    <a:pt x="1961" y="1241"/>
                    <a:pt x="1958" y="1239"/>
                  </a:cubicBezTo>
                  <a:cubicBezTo>
                    <a:pt x="1954" y="1236"/>
                    <a:pt x="1952" y="1231"/>
                    <a:pt x="1949" y="1227"/>
                  </a:cubicBezTo>
                  <a:cubicBezTo>
                    <a:pt x="1948" y="1226"/>
                    <a:pt x="1946" y="1224"/>
                    <a:pt x="1945" y="1222"/>
                  </a:cubicBezTo>
                  <a:cubicBezTo>
                    <a:pt x="1943" y="1220"/>
                    <a:pt x="1940" y="1219"/>
                    <a:pt x="1939" y="1217"/>
                  </a:cubicBezTo>
                  <a:cubicBezTo>
                    <a:pt x="1937" y="1215"/>
                    <a:pt x="1938" y="1213"/>
                    <a:pt x="1937" y="1211"/>
                  </a:cubicBezTo>
                  <a:cubicBezTo>
                    <a:pt x="1937" y="1209"/>
                    <a:pt x="1936" y="1207"/>
                    <a:pt x="1934" y="1206"/>
                  </a:cubicBezTo>
                  <a:cubicBezTo>
                    <a:pt x="1933" y="1205"/>
                    <a:pt x="1930" y="1205"/>
                    <a:pt x="1931" y="1202"/>
                  </a:cubicBezTo>
                  <a:cubicBezTo>
                    <a:pt x="1931" y="1201"/>
                    <a:pt x="1932" y="1200"/>
                    <a:pt x="1932" y="1199"/>
                  </a:cubicBezTo>
                  <a:cubicBezTo>
                    <a:pt x="1932" y="1198"/>
                    <a:pt x="1932" y="1197"/>
                    <a:pt x="1932" y="1195"/>
                  </a:cubicBezTo>
                  <a:cubicBezTo>
                    <a:pt x="1932" y="1193"/>
                    <a:pt x="1932" y="1191"/>
                    <a:pt x="1932" y="1189"/>
                  </a:cubicBezTo>
                  <a:cubicBezTo>
                    <a:pt x="1932" y="1187"/>
                    <a:pt x="1933" y="1185"/>
                    <a:pt x="1933" y="1183"/>
                  </a:cubicBezTo>
                  <a:cubicBezTo>
                    <a:pt x="1933" y="1181"/>
                    <a:pt x="1933" y="1178"/>
                    <a:pt x="1934" y="1176"/>
                  </a:cubicBezTo>
                  <a:cubicBezTo>
                    <a:pt x="1934" y="1176"/>
                    <a:pt x="1934" y="1175"/>
                    <a:pt x="1934" y="1174"/>
                  </a:cubicBezTo>
                  <a:cubicBezTo>
                    <a:pt x="1934" y="1174"/>
                    <a:pt x="1935" y="1173"/>
                    <a:pt x="1935" y="1173"/>
                  </a:cubicBezTo>
                  <a:cubicBezTo>
                    <a:pt x="1936" y="1171"/>
                    <a:pt x="1934" y="1170"/>
                    <a:pt x="1932" y="1171"/>
                  </a:cubicBezTo>
                  <a:cubicBezTo>
                    <a:pt x="1931" y="1172"/>
                    <a:pt x="1930" y="1174"/>
                    <a:pt x="1929" y="1173"/>
                  </a:cubicBezTo>
                  <a:cubicBezTo>
                    <a:pt x="1928" y="1173"/>
                    <a:pt x="1928" y="1172"/>
                    <a:pt x="1928" y="1171"/>
                  </a:cubicBezTo>
                  <a:cubicBezTo>
                    <a:pt x="1928" y="1171"/>
                    <a:pt x="1927" y="1170"/>
                    <a:pt x="1927" y="1170"/>
                  </a:cubicBezTo>
                  <a:cubicBezTo>
                    <a:pt x="1927" y="1168"/>
                    <a:pt x="1927" y="1167"/>
                    <a:pt x="1926" y="1166"/>
                  </a:cubicBezTo>
                  <a:cubicBezTo>
                    <a:pt x="1925" y="1164"/>
                    <a:pt x="1924" y="1162"/>
                    <a:pt x="1923" y="1161"/>
                  </a:cubicBezTo>
                  <a:cubicBezTo>
                    <a:pt x="1922" y="1158"/>
                    <a:pt x="1921" y="1157"/>
                    <a:pt x="1919" y="1156"/>
                  </a:cubicBezTo>
                  <a:cubicBezTo>
                    <a:pt x="1917" y="1155"/>
                    <a:pt x="1916" y="1154"/>
                    <a:pt x="1914" y="1153"/>
                  </a:cubicBezTo>
                  <a:cubicBezTo>
                    <a:pt x="1912" y="1152"/>
                    <a:pt x="1910" y="1152"/>
                    <a:pt x="1908" y="1151"/>
                  </a:cubicBezTo>
                  <a:cubicBezTo>
                    <a:pt x="1906" y="1150"/>
                    <a:pt x="1907" y="1148"/>
                    <a:pt x="1907" y="1146"/>
                  </a:cubicBezTo>
                  <a:cubicBezTo>
                    <a:pt x="1907" y="1144"/>
                    <a:pt x="1910" y="1143"/>
                    <a:pt x="1911" y="1141"/>
                  </a:cubicBezTo>
                  <a:cubicBezTo>
                    <a:pt x="1913" y="1140"/>
                    <a:pt x="1914" y="1137"/>
                    <a:pt x="1915" y="1136"/>
                  </a:cubicBezTo>
                  <a:cubicBezTo>
                    <a:pt x="1918" y="1133"/>
                    <a:pt x="1920" y="1131"/>
                    <a:pt x="1922" y="1128"/>
                  </a:cubicBezTo>
                  <a:cubicBezTo>
                    <a:pt x="1924" y="1124"/>
                    <a:pt x="1927" y="1120"/>
                    <a:pt x="1928" y="1116"/>
                  </a:cubicBezTo>
                  <a:cubicBezTo>
                    <a:pt x="1928" y="1114"/>
                    <a:pt x="1929" y="1111"/>
                    <a:pt x="1929" y="1109"/>
                  </a:cubicBezTo>
                  <a:cubicBezTo>
                    <a:pt x="1929" y="1108"/>
                    <a:pt x="1928" y="1104"/>
                    <a:pt x="1929" y="1104"/>
                  </a:cubicBezTo>
                  <a:cubicBezTo>
                    <a:pt x="1930" y="1103"/>
                    <a:pt x="1930" y="1105"/>
                    <a:pt x="1931" y="1106"/>
                  </a:cubicBezTo>
                  <a:cubicBezTo>
                    <a:pt x="1931" y="1107"/>
                    <a:pt x="1932" y="1107"/>
                    <a:pt x="1932" y="1108"/>
                  </a:cubicBezTo>
                  <a:cubicBezTo>
                    <a:pt x="1933" y="1109"/>
                    <a:pt x="1933" y="1110"/>
                    <a:pt x="1933" y="1111"/>
                  </a:cubicBezTo>
                  <a:cubicBezTo>
                    <a:pt x="1934" y="1111"/>
                    <a:pt x="1934" y="1110"/>
                    <a:pt x="1934" y="1109"/>
                  </a:cubicBezTo>
                  <a:cubicBezTo>
                    <a:pt x="1934" y="1107"/>
                    <a:pt x="1934" y="1106"/>
                    <a:pt x="1934" y="1104"/>
                  </a:cubicBezTo>
                  <a:cubicBezTo>
                    <a:pt x="1935" y="1104"/>
                    <a:pt x="1936" y="1105"/>
                    <a:pt x="1936" y="1105"/>
                  </a:cubicBezTo>
                  <a:cubicBezTo>
                    <a:pt x="1937" y="1106"/>
                    <a:pt x="1937" y="1106"/>
                    <a:pt x="1937" y="1106"/>
                  </a:cubicBezTo>
                  <a:cubicBezTo>
                    <a:pt x="1938" y="1107"/>
                    <a:pt x="1938" y="1106"/>
                    <a:pt x="1939" y="1107"/>
                  </a:cubicBezTo>
                  <a:cubicBezTo>
                    <a:pt x="1939" y="1108"/>
                    <a:pt x="1939" y="1110"/>
                    <a:pt x="1940" y="1109"/>
                  </a:cubicBezTo>
                  <a:cubicBezTo>
                    <a:pt x="1942" y="1109"/>
                    <a:pt x="1941" y="1107"/>
                    <a:pt x="1941" y="1106"/>
                  </a:cubicBezTo>
                  <a:cubicBezTo>
                    <a:pt x="1941" y="1104"/>
                    <a:pt x="1943" y="1105"/>
                    <a:pt x="1945" y="1104"/>
                  </a:cubicBezTo>
                  <a:cubicBezTo>
                    <a:pt x="1946" y="1104"/>
                    <a:pt x="1946" y="1104"/>
                    <a:pt x="1947" y="1104"/>
                  </a:cubicBezTo>
                  <a:cubicBezTo>
                    <a:pt x="1949" y="1104"/>
                    <a:pt x="1949" y="1105"/>
                    <a:pt x="1950" y="1104"/>
                  </a:cubicBezTo>
                  <a:cubicBezTo>
                    <a:pt x="1952" y="1104"/>
                    <a:pt x="1953" y="1102"/>
                    <a:pt x="1954" y="1101"/>
                  </a:cubicBezTo>
                  <a:cubicBezTo>
                    <a:pt x="1955" y="1099"/>
                    <a:pt x="1958" y="1098"/>
                    <a:pt x="1959" y="1096"/>
                  </a:cubicBezTo>
                  <a:cubicBezTo>
                    <a:pt x="1960" y="1095"/>
                    <a:pt x="1961" y="1094"/>
                    <a:pt x="1962" y="1094"/>
                  </a:cubicBezTo>
                  <a:cubicBezTo>
                    <a:pt x="1963" y="1094"/>
                    <a:pt x="1963" y="1095"/>
                    <a:pt x="1964" y="1096"/>
                  </a:cubicBezTo>
                  <a:cubicBezTo>
                    <a:pt x="1965" y="1097"/>
                    <a:pt x="1966" y="1097"/>
                    <a:pt x="1967" y="1098"/>
                  </a:cubicBezTo>
                  <a:cubicBezTo>
                    <a:pt x="1967" y="1098"/>
                    <a:pt x="1967" y="1099"/>
                    <a:pt x="1968" y="1099"/>
                  </a:cubicBezTo>
                  <a:cubicBezTo>
                    <a:pt x="1968" y="1099"/>
                    <a:pt x="1969" y="1098"/>
                    <a:pt x="1969" y="1098"/>
                  </a:cubicBezTo>
                  <a:cubicBezTo>
                    <a:pt x="1968" y="1097"/>
                    <a:pt x="1967" y="1097"/>
                    <a:pt x="1967" y="1096"/>
                  </a:cubicBezTo>
                  <a:cubicBezTo>
                    <a:pt x="1966" y="1095"/>
                    <a:pt x="1967" y="1094"/>
                    <a:pt x="1966" y="1093"/>
                  </a:cubicBezTo>
                  <a:cubicBezTo>
                    <a:pt x="1966" y="1092"/>
                    <a:pt x="1965" y="1092"/>
                    <a:pt x="1965" y="1090"/>
                  </a:cubicBezTo>
                  <a:cubicBezTo>
                    <a:pt x="1965" y="1089"/>
                    <a:pt x="1966" y="1089"/>
                    <a:pt x="1967" y="1089"/>
                  </a:cubicBezTo>
                  <a:cubicBezTo>
                    <a:pt x="1970" y="1089"/>
                    <a:pt x="1972" y="1087"/>
                    <a:pt x="1974" y="1088"/>
                  </a:cubicBezTo>
                  <a:cubicBezTo>
                    <a:pt x="1977" y="1088"/>
                    <a:pt x="1979" y="1088"/>
                    <a:pt x="1979" y="1085"/>
                  </a:cubicBezTo>
                  <a:cubicBezTo>
                    <a:pt x="1979" y="1084"/>
                    <a:pt x="1979" y="1083"/>
                    <a:pt x="1980" y="1083"/>
                  </a:cubicBezTo>
                  <a:cubicBezTo>
                    <a:pt x="1981" y="1082"/>
                    <a:pt x="1982" y="1083"/>
                    <a:pt x="1983" y="1084"/>
                  </a:cubicBezTo>
                  <a:cubicBezTo>
                    <a:pt x="1983" y="1084"/>
                    <a:pt x="1983" y="1084"/>
                    <a:pt x="1984" y="1084"/>
                  </a:cubicBezTo>
                  <a:cubicBezTo>
                    <a:pt x="1985" y="1082"/>
                    <a:pt x="1982" y="1082"/>
                    <a:pt x="1982" y="1081"/>
                  </a:cubicBezTo>
                  <a:cubicBezTo>
                    <a:pt x="1981" y="1079"/>
                    <a:pt x="1981" y="1077"/>
                    <a:pt x="1982" y="1076"/>
                  </a:cubicBezTo>
                  <a:cubicBezTo>
                    <a:pt x="1983" y="1076"/>
                    <a:pt x="1984" y="1075"/>
                    <a:pt x="1984" y="1074"/>
                  </a:cubicBezTo>
                  <a:cubicBezTo>
                    <a:pt x="1984" y="1074"/>
                    <a:pt x="1984" y="1073"/>
                    <a:pt x="1985" y="1072"/>
                  </a:cubicBezTo>
                  <a:cubicBezTo>
                    <a:pt x="1985" y="1071"/>
                    <a:pt x="1986" y="1071"/>
                    <a:pt x="1988" y="1071"/>
                  </a:cubicBezTo>
                  <a:cubicBezTo>
                    <a:pt x="1993" y="1071"/>
                    <a:pt x="1997" y="1073"/>
                    <a:pt x="2003" y="1071"/>
                  </a:cubicBezTo>
                  <a:cubicBezTo>
                    <a:pt x="2006" y="1070"/>
                    <a:pt x="2007" y="1068"/>
                    <a:pt x="2010" y="1066"/>
                  </a:cubicBezTo>
                  <a:cubicBezTo>
                    <a:pt x="2012" y="1064"/>
                    <a:pt x="2014" y="1062"/>
                    <a:pt x="2017" y="1061"/>
                  </a:cubicBezTo>
                  <a:cubicBezTo>
                    <a:pt x="2019" y="1060"/>
                    <a:pt x="2020" y="1061"/>
                    <a:pt x="2021" y="1060"/>
                  </a:cubicBezTo>
                  <a:cubicBezTo>
                    <a:pt x="2023" y="1060"/>
                    <a:pt x="2023" y="1058"/>
                    <a:pt x="2025" y="1057"/>
                  </a:cubicBezTo>
                  <a:cubicBezTo>
                    <a:pt x="2026" y="1057"/>
                    <a:pt x="2027" y="1058"/>
                    <a:pt x="2029" y="1057"/>
                  </a:cubicBezTo>
                  <a:cubicBezTo>
                    <a:pt x="2029" y="1057"/>
                    <a:pt x="2030" y="1056"/>
                    <a:pt x="2030" y="1055"/>
                  </a:cubicBezTo>
                  <a:cubicBezTo>
                    <a:pt x="2032" y="1054"/>
                    <a:pt x="2035" y="1055"/>
                    <a:pt x="2037" y="1054"/>
                  </a:cubicBezTo>
                  <a:cubicBezTo>
                    <a:pt x="2039" y="1052"/>
                    <a:pt x="2040" y="1050"/>
                    <a:pt x="2042" y="1051"/>
                  </a:cubicBezTo>
                  <a:cubicBezTo>
                    <a:pt x="2043" y="1051"/>
                    <a:pt x="2044" y="1052"/>
                    <a:pt x="2045" y="1053"/>
                  </a:cubicBezTo>
                  <a:cubicBezTo>
                    <a:pt x="2046" y="1053"/>
                    <a:pt x="2047" y="1053"/>
                    <a:pt x="2048" y="1053"/>
                  </a:cubicBezTo>
                  <a:cubicBezTo>
                    <a:pt x="2050" y="1053"/>
                    <a:pt x="2052" y="1054"/>
                    <a:pt x="2055" y="1055"/>
                  </a:cubicBezTo>
                  <a:cubicBezTo>
                    <a:pt x="2057" y="1056"/>
                    <a:pt x="2059" y="1056"/>
                    <a:pt x="2061" y="1057"/>
                  </a:cubicBezTo>
                  <a:cubicBezTo>
                    <a:pt x="2063" y="1058"/>
                    <a:pt x="2064" y="1060"/>
                    <a:pt x="2066" y="1060"/>
                  </a:cubicBezTo>
                  <a:cubicBezTo>
                    <a:pt x="2068" y="1061"/>
                    <a:pt x="2069" y="1064"/>
                    <a:pt x="2072" y="1062"/>
                  </a:cubicBezTo>
                  <a:cubicBezTo>
                    <a:pt x="2072" y="1061"/>
                    <a:pt x="2072" y="1061"/>
                    <a:pt x="2073" y="1061"/>
                  </a:cubicBezTo>
                  <a:cubicBezTo>
                    <a:pt x="2075" y="1059"/>
                    <a:pt x="2075" y="1056"/>
                    <a:pt x="2078" y="1055"/>
                  </a:cubicBezTo>
                  <a:cubicBezTo>
                    <a:pt x="2081" y="1055"/>
                    <a:pt x="2081" y="1058"/>
                    <a:pt x="2083" y="1059"/>
                  </a:cubicBezTo>
                  <a:cubicBezTo>
                    <a:pt x="2085" y="1059"/>
                    <a:pt x="2087" y="1058"/>
                    <a:pt x="2090" y="1059"/>
                  </a:cubicBezTo>
                  <a:cubicBezTo>
                    <a:pt x="2092" y="1060"/>
                    <a:pt x="2093" y="1062"/>
                    <a:pt x="2094" y="1064"/>
                  </a:cubicBezTo>
                  <a:cubicBezTo>
                    <a:pt x="2095" y="1066"/>
                    <a:pt x="2096" y="1067"/>
                    <a:pt x="2097" y="1069"/>
                  </a:cubicBezTo>
                  <a:cubicBezTo>
                    <a:pt x="2097" y="1070"/>
                    <a:pt x="2097" y="1071"/>
                    <a:pt x="2098" y="1072"/>
                  </a:cubicBezTo>
                  <a:cubicBezTo>
                    <a:pt x="2098" y="1074"/>
                    <a:pt x="2099" y="1075"/>
                    <a:pt x="2100" y="1077"/>
                  </a:cubicBezTo>
                  <a:cubicBezTo>
                    <a:pt x="2100" y="1078"/>
                    <a:pt x="2100" y="1080"/>
                    <a:pt x="2100" y="1082"/>
                  </a:cubicBezTo>
                  <a:cubicBezTo>
                    <a:pt x="2101" y="1086"/>
                    <a:pt x="2101" y="1090"/>
                    <a:pt x="2099" y="1093"/>
                  </a:cubicBezTo>
                  <a:cubicBezTo>
                    <a:pt x="2097" y="1097"/>
                    <a:pt x="2095" y="1102"/>
                    <a:pt x="2094" y="1107"/>
                  </a:cubicBezTo>
                  <a:cubicBezTo>
                    <a:pt x="2094" y="1109"/>
                    <a:pt x="2096" y="1113"/>
                    <a:pt x="2098" y="1115"/>
                  </a:cubicBezTo>
                  <a:cubicBezTo>
                    <a:pt x="2100" y="1116"/>
                    <a:pt x="2103" y="1117"/>
                    <a:pt x="2105" y="1117"/>
                  </a:cubicBezTo>
                  <a:cubicBezTo>
                    <a:pt x="2107" y="1118"/>
                    <a:pt x="2110" y="1118"/>
                    <a:pt x="2112" y="1118"/>
                  </a:cubicBezTo>
                  <a:cubicBezTo>
                    <a:pt x="2114" y="1117"/>
                    <a:pt x="2116" y="1117"/>
                    <a:pt x="2118" y="1116"/>
                  </a:cubicBezTo>
                  <a:cubicBezTo>
                    <a:pt x="2120" y="1115"/>
                    <a:pt x="2121" y="1113"/>
                    <a:pt x="2122" y="1112"/>
                  </a:cubicBezTo>
                  <a:cubicBezTo>
                    <a:pt x="2123" y="1111"/>
                    <a:pt x="2127" y="1111"/>
                    <a:pt x="2128" y="1113"/>
                  </a:cubicBezTo>
                  <a:cubicBezTo>
                    <a:pt x="2128" y="1114"/>
                    <a:pt x="2128" y="1115"/>
                    <a:pt x="2128" y="1116"/>
                  </a:cubicBezTo>
                  <a:cubicBezTo>
                    <a:pt x="2129" y="1117"/>
                    <a:pt x="2129" y="1117"/>
                    <a:pt x="2130" y="1118"/>
                  </a:cubicBezTo>
                  <a:cubicBezTo>
                    <a:pt x="2130" y="1121"/>
                    <a:pt x="2128" y="1123"/>
                    <a:pt x="2130" y="1124"/>
                  </a:cubicBezTo>
                  <a:cubicBezTo>
                    <a:pt x="2131" y="1125"/>
                    <a:pt x="2134" y="1128"/>
                    <a:pt x="2132" y="1129"/>
                  </a:cubicBezTo>
                  <a:cubicBezTo>
                    <a:pt x="2130" y="1129"/>
                    <a:pt x="2127" y="1129"/>
                    <a:pt x="2125" y="1129"/>
                  </a:cubicBezTo>
                  <a:cubicBezTo>
                    <a:pt x="2123" y="1130"/>
                    <a:pt x="2121" y="1131"/>
                    <a:pt x="2119" y="1132"/>
                  </a:cubicBezTo>
                  <a:cubicBezTo>
                    <a:pt x="2117" y="1132"/>
                    <a:pt x="2115" y="1131"/>
                    <a:pt x="2113" y="1132"/>
                  </a:cubicBezTo>
                  <a:cubicBezTo>
                    <a:pt x="2109" y="1134"/>
                    <a:pt x="2107" y="1139"/>
                    <a:pt x="2105" y="1143"/>
                  </a:cubicBezTo>
                  <a:cubicBezTo>
                    <a:pt x="2104" y="1145"/>
                    <a:pt x="2103" y="1147"/>
                    <a:pt x="2102" y="1149"/>
                  </a:cubicBezTo>
                  <a:cubicBezTo>
                    <a:pt x="2101" y="1151"/>
                    <a:pt x="2099" y="1151"/>
                    <a:pt x="2100" y="1148"/>
                  </a:cubicBezTo>
                  <a:cubicBezTo>
                    <a:pt x="2101" y="1147"/>
                    <a:pt x="2102" y="1146"/>
                    <a:pt x="2102" y="1145"/>
                  </a:cubicBezTo>
                  <a:cubicBezTo>
                    <a:pt x="2103" y="1145"/>
                    <a:pt x="2103" y="1144"/>
                    <a:pt x="2104" y="1143"/>
                  </a:cubicBezTo>
                  <a:cubicBezTo>
                    <a:pt x="2105" y="1141"/>
                    <a:pt x="2105" y="1139"/>
                    <a:pt x="2106" y="1137"/>
                  </a:cubicBezTo>
                  <a:cubicBezTo>
                    <a:pt x="2107" y="1133"/>
                    <a:pt x="2111" y="1130"/>
                    <a:pt x="2115" y="1129"/>
                  </a:cubicBezTo>
                  <a:cubicBezTo>
                    <a:pt x="2116" y="1129"/>
                    <a:pt x="2117" y="1130"/>
                    <a:pt x="2118" y="1130"/>
                  </a:cubicBezTo>
                  <a:cubicBezTo>
                    <a:pt x="2119" y="1130"/>
                    <a:pt x="2119" y="1129"/>
                    <a:pt x="2120" y="1129"/>
                  </a:cubicBezTo>
                  <a:cubicBezTo>
                    <a:pt x="2122" y="1128"/>
                    <a:pt x="2123" y="1126"/>
                    <a:pt x="2123" y="1124"/>
                  </a:cubicBezTo>
                  <a:cubicBezTo>
                    <a:pt x="2123" y="1122"/>
                    <a:pt x="2122" y="1120"/>
                    <a:pt x="2120" y="1120"/>
                  </a:cubicBezTo>
                  <a:cubicBezTo>
                    <a:pt x="2117" y="1120"/>
                    <a:pt x="2116" y="1123"/>
                    <a:pt x="2114" y="1123"/>
                  </a:cubicBezTo>
                  <a:cubicBezTo>
                    <a:pt x="2111" y="1124"/>
                    <a:pt x="2110" y="1122"/>
                    <a:pt x="2107" y="1121"/>
                  </a:cubicBezTo>
                  <a:cubicBezTo>
                    <a:pt x="2105" y="1120"/>
                    <a:pt x="2102" y="1121"/>
                    <a:pt x="2100" y="1121"/>
                  </a:cubicBezTo>
                  <a:cubicBezTo>
                    <a:pt x="2097" y="1121"/>
                    <a:pt x="2094" y="1121"/>
                    <a:pt x="2092" y="1120"/>
                  </a:cubicBezTo>
                  <a:cubicBezTo>
                    <a:pt x="2089" y="1120"/>
                    <a:pt x="2087" y="1119"/>
                    <a:pt x="2084" y="1119"/>
                  </a:cubicBezTo>
                  <a:cubicBezTo>
                    <a:pt x="2080" y="1119"/>
                    <a:pt x="2075" y="1118"/>
                    <a:pt x="2070" y="1118"/>
                  </a:cubicBezTo>
                  <a:cubicBezTo>
                    <a:pt x="2068" y="1118"/>
                    <a:pt x="2067" y="1117"/>
                    <a:pt x="2065" y="1117"/>
                  </a:cubicBezTo>
                  <a:cubicBezTo>
                    <a:pt x="2064" y="1116"/>
                    <a:pt x="2061" y="1117"/>
                    <a:pt x="2060" y="1116"/>
                  </a:cubicBezTo>
                  <a:cubicBezTo>
                    <a:pt x="2058" y="1115"/>
                    <a:pt x="2056" y="1111"/>
                    <a:pt x="2054" y="1114"/>
                  </a:cubicBezTo>
                  <a:cubicBezTo>
                    <a:pt x="2054" y="1115"/>
                    <a:pt x="2054" y="1116"/>
                    <a:pt x="2052" y="1117"/>
                  </a:cubicBezTo>
                  <a:cubicBezTo>
                    <a:pt x="2052" y="1117"/>
                    <a:pt x="2051" y="1117"/>
                    <a:pt x="2050" y="1117"/>
                  </a:cubicBezTo>
                  <a:cubicBezTo>
                    <a:pt x="2049" y="1117"/>
                    <a:pt x="2048" y="1116"/>
                    <a:pt x="2047" y="1116"/>
                  </a:cubicBezTo>
                  <a:cubicBezTo>
                    <a:pt x="2045" y="1116"/>
                    <a:pt x="2043" y="1119"/>
                    <a:pt x="2042" y="1121"/>
                  </a:cubicBezTo>
                  <a:cubicBezTo>
                    <a:pt x="2041" y="1123"/>
                    <a:pt x="2041" y="1125"/>
                    <a:pt x="2040" y="1127"/>
                  </a:cubicBezTo>
                  <a:cubicBezTo>
                    <a:pt x="2039" y="1129"/>
                    <a:pt x="2037" y="1129"/>
                    <a:pt x="2035" y="1130"/>
                  </a:cubicBezTo>
                  <a:cubicBezTo>
                    <a:pt x="2033" y="1130"/>
                    <a:pt x="2032" y="1132"/>
                    <a:pt x="2033" y="1134"/>
                  </a:cubicBezTo>
                  <a:cubicBezTo>
                    <a:pt x="2034" y="1135"/>
                    <a:pt x="2035" y="1135"/>
                    <a:pt x="2036" y="1136"/>
                  </a:cubicBezTo>
                  <a:cubicBezTo>
                    <a:pt x="2037" y="1136"/>
                    <a:pt x="2038" y="1137"/>
                    <a:pt x="2039" y="1138"/>
                  </a:cubicBezTo>
                  <a:cubicBezTo>
                    <a:pt x="2040" y="1139"/>
                    <a:pt x="2040" y="1140"/>
                    <a:pt x="2041" y="1141"/>
                  </a:cubicBezTo>
                  <a:cubicBezTo>
                    <a:pt x="2042" y="1142"/>
                    <a:pt x="2041" y="1143"/>
                    <a:pt x="2042" y="1144"/>
                  </a:cubicBezTo>
                  <a:cubicBezTo>
                    <a:pt x="2043" y="1146"/>
                    <a:pt x="2045" y="1145"/>
                    <a:pt x="2047" y="1145"/>
                  </a:cubicBezTo>
                  <a:cubicBezTo>
                    <a:pt x="2048" y="1145"/>
                    <a:pt x="2049" y="1145"/>
                    <a:pt x="2049" y="1146"/>
                  </a:cubicBezTo>
                  <a:cubicBezTo>
                    <a:pt x="2049" y="1147"/>
                    <a:pt x="2047" y="1147"/>
                    <a:pt x="2047" y="1148"/>
                  </a:cubicBezTo>
                  <a:cubicBezTo>
                    <a:pt x="2046" y="1148"/>
                    <a:pt x="2046" y="1149"/>
                    <a:pt x="2045" y="1148"/>
                  </a:cubicBezTo>
                  <a:cubicBezTo>
                    <a:pt x="2044" y="1147"/>
                    <a:pt x="2043" y="1146"/>
                    <a:pt x="2042" y="1146"/>
                  </a:cubicBezTo>
                  <a:cubicBezTo>
                    <a:pt x="2041" y="1146"/>
                    <a:pt x="2041" y="1147"/>
                    <a:pt x="2040" y="1148"/>
                  </a:cubicBezTo>
                  <a:cubicBezTo>
                    <a:pt x="2039" y="1149"/>
                    <a:pt x="2037" y="1149"/>
                    <a:pt x="2037" y="1148"/>
                  </a:cubicBezTo>
                  <a:cubicBezTo>
                    <a:pt x="2035" y="1148"/>
                    <a:pt x="2035" y="1146"/>
                    <a:pt x="2034" y="1146"/>
                  </a:cubicBezTo>
                  <a:cubicBezTo>
                    <a:pt x="2032" y="1144"/>
                    <a:pt x="2030" y="1144"/>
                    <a:pt x="2027" y="1144"/>
                  </a:cubicBezTo>
                  <a:cubicBezTo>
                    <a:pt x="2025" y="1144"/>
                    <a:pt x="2022" y="1144"/>
                    <a:pt x="2020" y="1143"/>
                  </a:cubicBezTo>
                  <a:cubicBezTo>
                    <a:pt x="2018" y="1143"/>
                    <a:pt x="2016" y="1141"/>
                    <a:pt x="2014" y="1142"/>
                  </a:cubicBezTo>
                  <a:cubicBezTo>
                    <a:pt x="2012" y="1143"/>
                    <a:pt x="2011" y="1145"/>
                    <a:pt x="2011" y="1147"/>
                  </a:cubicBezTo>
                  <a:cubicBezTo>
                    <a:pt x="2010" y="1149"/>
                    <a:pt x="2010" y="1151"/>
                    <a:pt x="2012" y="1153"/>
                  </a:cubicBezTo>
                  <a:cubicBezTo>
                    <a:pt x="2013" y="1155"/>
                    <a:pt x="2015" y="1155"/>
                    <a:pt x="2017" y="1155"/>
                  </a:cubicBezTo>
                  <a:cubicBezTo>
                    <a:pt x="2020" y="1155"/>
                    <a:pt x="2022" y="1155"/>
                    <a:pt x="2024" y="1157"/>
                  </a:cubicBezTo>
                  <a:cubicBezTo>
                    <a:pt x="2026" y="1158"/>
                    <a:pt x="2028" y="1160"/>
                    <a:pt x="2030" y="1162"/>
                  </a:cubicBezTo>
                  <a:cubicBezTo>
                    <a:pt x="2032" y="1164"/>
                    <a:pt x="2034" y="1168"/>
                    <a:pt x="2035" y="1171"/>
                  </a:cubicBezTo>
                  <a:cubicBezTo>
                    <a:pt x="2035" y="1173"/>
                    <a:pt x="2035" y="1174"/>
                    <a:pt x="2035" y="1175"/>
                  </a:cubicBezTo>
                  <a:cubicBezTo>
                    <a:pt x="2036" y="1177"/>
                    <a:pt x="2037" y="1178"/>
                    <a:pt x="2037" y="1179"/>
                  </a:cubicBezTo>
                  <a:cubicBezTo>
                    <a:pt x="2039" y="1183"/>
                    <a:pt x="2042" y="1188"/>
                    <a:pt x="2042" y="1193"/>
                  </a:cubicBezTo>
                  <a:cubicBezTo>
                    <a:pt x="2042" y="1194"/>
                    <a:pt x="2041" y="1198"/>
                    <a:pt x="2043" y="1198"/>
                  </a:cubicBezTo>
                  <a:cubicBezTo>
                    <a:pt x="2044" y="1198"/>
                    <a:pt x="2045" y="1197"/>
                    <a:pt x="2046" y="1197"/>
                  </a:cubicBezTo>
                  <a:cubicBezTo>
                    <a:pt x="2047" y="1197"/>
                    <a:pt x="2048" y="1197"/>
                    <a:pt x="2049" y="1197"/>
                  </a:cubicBezTo>
                  <a:cubicBezTo>
                    <a:pt x="2051" y="1197"/>
                    <a:pt x="2053" y="1197"/>
                    <a:pt x="2055" y="1199"/>
                  </a:cubicBezTo>
                  <a:cubicBezTo>
                    <a:pt x="2056" y="1201"/>
                    <a:pt x="2057" y="1203"/>
                    <a:pt x="2058" y="1204"/>
                  </a:cubicBezTo>
                  <a:cubicBezTo>
                    <a:pt x="2059" y="1206"/>
                    <a:pt x="2060" y="1208"/>
                    <a:pt x="2062" y="1209"/>
                  </a:cubicBezTo>
                  <a:cubicBezTo>
                    <a:pt x="2064" y="1209"/>
                    <a:pt x="2066" y="1207"/>
                    <a:pt x="2068" y="1207"/>
                  </a:cubicBezTo>
                  <a:cubicBezTo>
                    <a:pt x="2070" y="1208"/>
                    <a:pt x="2070" y="1210"/>
                    <a:pt x="2073" y="1210"/>
                  </a:cubicBezTo>
                  <a:cubicBezTo>
                    <a:pt x="2075" y="1210"/>
                    <a:pt x="2076" y="1208"/>
                    <a:pt x="2079" y="1209"/>
                  </a:cubicBezTo>
                  <a:cubicBezTo>
                    <a:pt x="2080" y="1210"/>
                    <a:pt x="2083" y="1211"/>
                    <a:pt x="2083" y="1212"/>
                  </a:cubicBezTo>
                  <a:cubicBezTo>
                    <a:pt x="2083" y="1214"/>
                    <a:pt x="2082" y="1213"/>
                    <a:pt x="2081" y="1214"/>
                  </a:cubicBezTo>
                  <a:cubicBezTo>
                    <a:pt x="2080" y="1215"/>
                    <a:pt x="2082" y="1215"/>
                    <a:pt x="2082" y="1216"/>
                  </a:cubicBezTo>
                  <a:cubicBezTo>
                    <a:pt x="2083" y="1217"/>
                    <a:pt x="2083" y="1220"/>
                    <a:pt x="2082" y="1222"/>
                  </a:cubicBezTo>
                  <a:cubicBezTo>
                    <a:pt x="2081" y="1224"/>
                    <a:pt x="2079" y="1225"/>
                    <a:pt x="2079" y="1228"/>
                  </a:cubicBezTo>
                  <a:cubicBezTo>
                    <a:pt x="2078" y="1229"/>
                    <a:pt x="2077" y="1230"/>
                    <a:pt x="2076" y="1231"/>
                  </a:cubicBezTo>
                  <a:cubicBezTo>
                    <a:pt x="2075" y="1233"/>
                    <a:pt x="2076" y="1234"/>
                    <a:pt x="2076" y="1236"/>
                  </a:cubicBezTo>
                  <a:cubicBezTo>
                    <a:pt x="2076" y="1239"/>
                    <a:pt x="2076" y="1243"/>
                    <a:pt x="2076" y="1246"/>
                  </a:cubicBezTo>
                  <a:cubicBezTo>
                    <a:pt x="2076" y="1248"/>
                    <a:pt x="2077" y="1250"/>
                    <a:pt x="2078" y="1252"/>
                  </a:cubicBezTo>
                  <a:cubicBezTo>
                    <a:pt x="2079" y="1253"/>
                    <a:pt x="2080" y="1255"/>
                    <a:pt x="2081" y="1257"/>
                  </a:cubicBezTo>
                  <a:cubicBezTo>
                    <a:pt x="2081" y="1260"/>
                    <a:pt x="2084" y="1261"/>
                    <a:pt x="2085" y="1264"/>
                  </a:cubicBezTo>
                  <a:cubicBezTo>
                    <a:pt x="2086" y="1266"/>
                    <a:pt x="2087" y="1269"/>
                    <a:pt x="2089" y="1271"/>
                  </a:cubicBezTo>
                  <a:cubicBezTo>
                    <a:pt x="2089" y="1271"/>
                    <a:pt x="2089" y="1271"/>
                    <a:pt x="2089" y="1271"/>
                  </a:cubicBezTo>
                  <a:cubicBezTo>
                    <a:pt x="2089" y="1270"/>
                    <a:pt x="2090" y="1269"/>
                    <a:pt x="2089" y="1268"/>
                  </a:cubicBezTo>
                  <a:cubicBezTo>
                    <a:pt x="2089" y="1267"/>
                    <a:pt x="2089" y="1266"/>
                    <a:pt x="2088" y="1265"/>
                  </a:cubicBezTo>
                  <a:cubicBezTo>
                    <a:pt x="2088" y="1263"/>
                    <a:pt x="2088" y="1260"/>
                    <a:pt x="2088" y="1259"/>
                  </a:cubicBezTo>
                  <a:cubicBezTo>
                    <a:pt x="2088" y="1257"/>
                    <a:pt x="2089" y="1257"/>
                    <a:pt x="2090" y="1256"/>
                  </a:cubicBezTo>
                  <a:cubicBezTo>
                    <a:pt x="2090" y="1255"/>
                    <a:pt x="2090" y="1254"/>
                    <a:pt x="2090" y="1253"/>
                  </a:cubicBezTo>
                  <a:cubicBezTo>
                    <a:pt x="2090" y="1251"/>
                    <a:pt x="2091" y="1248"/>
                    <a:pt x="2089" y="1250"/>
                  </a:cubicBezTo>
                  <a:cubicBezTo>
                    <a:pt x="2088" y="1250"/>
                    <a:pt x="2087" y="1251"/>
                    <a:pt x="2087" y="1250"/>
                  </a:cubicBezTo>
                  <a:cubicBezTo>
                    <a:pt x="2087" y="1248"/>
                    <a:pt x="2088" y="1248"/>
                    <a:pt x="2089" y="1247"/>
                  </a:cubicBezTo>
                  <a:cubicBezTo>
                    <a:pt x="2089" y="1246"/>
                    <a:pt x="2089" y="1245"/>
                    <a:pt x="2089" y="1244"/>
                  </a:cubicBezTo>
                  <a:cubicBezTo>
                    <a:pt x="2090" y="1242"/>
                    <a:pt x="2091" y="1241"/>
                    <a:pt x="2093" y="1239"/>
                  </a:cubicBezTo>
                  <a:cubicBezTo>
                    <a:pt x="2094" y="1239"/>
                    <a:pt x="2094" y="1238"/>
                    <a:pt x="2096" y="1237"/>
                  </a:cubicBezTo>
                  <a:cubicBezTo>
                    <a:pt x="2097" y="1236"/>
                    <a:pt x="2100" y="1237"/>
                    <a:pt x="2102" y="1236"/>
                  </a:cubicBezTo>
                  <a:cubicBezTo>
                    <a:pt x="2103" y="1236"/>
                    <a:pt x="2104" y="1235"/>
                    <a:pt x="2105" y="1235"/>
                  </a:cubicBezTo>
                  <a:cubicBezTo>
                    <a:pt x="2106" y="1234"/>
                    <a:pt x="2107" y="1234"/>
                    <a:pt x="2108" y="1234"/>
                  </a:cubicBezTo>
                  <a:cubicBezTo>
                    <a:pt x="2110" y="1234"/>
                    <a:pt x="2112" y="1233"/>
                    <a:pt x="2114" y="1233"/>
                  </a:cubicBezTo>
                  <a:cubicBezTo>
                    <a:pt x="2115" y="1233"/>
                    <a:pt x="2115" y="1233"/>
                    <a:pt x="2116" y="1234"/>
                  </a:cubicBezTo>
                  <a:cubicBezTo>
                    <a:pt x="2116" y="1234"/>
                    <a:pt x="2116" y="1234"/>
                    <a:pt x="2116" y="1235"/>
                  </a:cubicBezTo>
                  <a:cubicBezTo>
                    <a:pt x="2117" y="1236"/>
                    <a:pt x="2118" y="1236"/>
                    <a:pt x="2119" y="1236"/>
                  </a:cubicBezTo>
                  <a:cubicBezTo>
                    <a:pt x="2121" y="1238"/>
                    <a:pt x="2121" y="1241"/>
                    <a:pt x="2121" y="1243"/>
                  </a:cubicBezTo>
                  <a:cubicBezTo>
                    <a:pt x="2120" y="1245"/>
                    <a:pt x="2120" y="1246"/>
                    <a:pt x="2121" y="1247"/>
                  </a:cubicBezTo>
                  <a:cubicBezTo>
                    <a:pt x="2122" y="1248"/>
                    <a:pt x="2123" y="1249"/>
                    <a:pt x="2123" y="1250"/>
                  </a:cubicBezTo>
                  <a:cubicBezTo>
                    <a:pt x="2124" y="1251"/>
                    <a:pt x="2123" y="1253"/>
                    <a:pt x="2124" y="1254"/>
                  </a:cubicBezTo>
                  <a:cubicBezTo>
                    <a:pt x="2124" y="1256"/>
                    <a:pt x="2125" y="1257"/>
                    <a:pt x="2126" y="1259"/>
                  </a:cubicBezTo>
                  <a:cubicBezTo>
                    <a:pt x="2128" y="1261"/>
                    <a:pt x="2129" y="1262"/>
                    <a:pt x="2132" y="1263"/>
                  </a:cubicBezTo>
                  <a:cubicBezTo>
                    <a:pt x="2134" y="1264"/>
                    <a:pt x="2136" y="1265"/>
                    <a:pt x="2138" y="1267"/>
                  </a:cubicBezTo>
                  <a:cubicBezTo>
                    <a:pt x="2139" y="1268"/>
                    <a:pt x="2141" y="1270"/>
                    <a:pt x="2143" y="1272"/>
                  </a:cubicBezTo>
                  <a:cubicBezTo>
                    <a:pt x="2144" y="1273"/>
                    <a:pt x="2145" y="1276"/>
                    <a:pt x="2143" y="1277"/>
                  </a:cubicBezTo>
                  <a:close/>
                  <a:moveTo>
                    <a:pt x="2337" y="1080"/>
                  </a:moveTo>
                  <a:cubicBezTo>
                    <a:pt x="2335" y="1082"/>
                    <a:pt x="2336" y="1084"/>
                    <a:pt x="2334" y="1086"/>
                  </a:cubicBezTo>
                  <a:cubicBezTo>
                    <a:pt x="2333" y="1089"/>
                    <a:pt x="2331" y="1088"/>
                    <a:pt x="2328" y="1088"/>
                  </a:cubicBezTo>
                  <a:cubicBezTo>
                    <a:pt x="2326" y="1088"/>
                    <a:pt x="2325" y="1089"/>
                    <a:pt x="2324" y="1091"/>
                  </a:cubicBezTo>
                  <a:cubicBezTo>
                    <a:pt x="2323" y="1093"/>
                    <a:pt x="2320" y="1095"/>
                    <a:pt x="2318" y="1096"/>
                  </a:cubicBezTo>
                  <a:cubicBezTo>
                    <a:pt x="2317" y="1096"/>
                    <a:pt x="2316" y="1096"/>
                    <a:pt x="2314" y="1097"/>
                  </a:cubicBezTo>
                  <a:cubicBezTo>
                    <a:pt x="2313" y="1098"/>
                    <a:pt x="2313" y="1101"/>
                    <a:pt x="2310" y="1101"/>
                  </a:cubicBezTo>
                  <a:cubicBezTo>
                    <a:pt x="2308" y="1101"/>
                    <a:pt x="2306" y="1099"/>
                    <a:pt x="2304" y="1099"/>
                  </a:cubicBezTo>
                  <a:cubicBezTo>
                    <a:pt x="2302" y="1099"/>
                    <a:pt x="2300" y="1099"/>
                    <a:pt x="2299" y="1099"/>
                  </a:cubicBezTo>
                  <a:cubicBezTo>
                    <a:pt x="2297" y="1099"/>
                    <a:pt x="2296" y="1097"/>
                    <a:pt x="2295" y="1098"/>
                  </a:cubicBezTo>
                  <a:cubicBezTo>
                    <a:pt x="2291" y="1098"/>
                    <a:pt x="2294" y="1099"/>
                    <a:pt x="2294" y="1100"/>
                  </a:cubicBezTo>
                  <a:cubicBezTo>
                    <a:pt x="2295" y="1104"/>
                    <a:pt x="2292" y="1101"/>
                    <a:pt x="2291" y="1103"/>
                  </a:cubicBezTo>
                  <a:cubicBezTo>
                    <a:pt x="2290" y="1104"/>
                    <a:pt x="2292" y="1106"/>
                    <a:pt x="2292" y="1107"/>
                  </a:cubicBezTo>
                  <a:cubicBezTo>
                    <a:pt x="2292" y="1109"/>
                    <a:pt x="2290" y="1110"/>
                    <a:pt x="2291" y="1112"/>
                  </a:cubicBezTo>
                  <a:cubicBezTo>
                    <a:pt x="2293" y="1114"/>
                    <a:pt x="2297" y="1111"/>
                    <a:pt x="2300" y="1112"/>
                  </a:cubicBezTo>
                  <a:cubicBezTo>
                    <a:pt x="2303" y="1113"/>
                    <a:pt x="2304" y="1117"/>
                    <a:pt x="2304" y="1120"/>
                  </a:cubicBezTo>
                  <a:cubicBezTo>
                    <a:pt x="2303" y="1123"/>
                    <a:pt x="2302" y="1126"/>
                    <a:pt x="2302" y="1129"/>
                  </a:cubicBezTo>
                  <a:cubicBezTo>
                    <a:pt x="2302" y="1131"/>
                    <a:pt x="2300" y="1133"/>
                    <a:pt x="2300" y="1136"/>
                  </a:cubicBezTo>
                  <a:cubicBezTo>
                    <a:pt x="2300" y="1138"/>
                    <a:pt x="2301" y="1139"/>
                    <a:pt x="2302" y="1141"/>
                  </a:cubicBezTo>
                  <a:cubicBezTo>
                    <a:pt x="2303" y="1144"/>
                    <a:pt x="2303" y="1148"/>
                    <a:pt x="2302" y="1151"/>
                  </a:cubicBezTo>
                  <a:cubicBezTo>
                    <a:pt x="2302" y="1153"/>
                    <a:pt x="2301" y="1154"/>
                    <a:pt x="2300" y="1156"/>
                  </a:cubicBezTo>
                  <a:cubicBezTo>
                    <a:pt x="2300" y="1158"/>
                    <a:pt x="2300" y="1160"/>
                    <a:pt x="2298" y="1161"/>
                  </a:cubicBezTo>
                  <a:cubicBezTo>
                    <a:pt x="2297" y="1162"/>
                    <a:pt x="2295" y="1162"/>
                    <a:pt x="2295" y="1163"/>
                  </a:cubicBezTo>
                  <a:cubicBezTo>
                    <a:pt x="2294" y="1165"/>
                    <a:pt x="2296" y="1167"/>
                    <a:pt x="2294" y="1168"/>
                  </a:cubicBezTo>
                  <a:cubicBezTo>
                    <a:pt x="2291" y="1169"/>
                    <a:pt x="2292" y="1165"/>
                    <a:pt x="2290" y="1165"/>
                  </a:cubicBezTo>
                  <a:cubicBezTo>
                    <a:pt x="2289" y="1164"/>
                    <a:pt x="2287" y="1166"/>
                    <a:pt x="2286" y="1166"/>
                  </a:cubicBezTo>
                  <a:cubicBezTo>
                    <a:pt x="2284" y="1165"/>
                    <a:pt x="2284" y="1164"/>
                    <a:pt x="2283" y="1162"/>
                  </a:cubicBezTo>
                  <a:cubicBezTo>
                    <a:pt x="2283" y="1160"/>
                    <a:pt x="2282" y="1159"/>
                    <a:pt x="2281" y="1157"/>
                  </a:cubicBezTo>
                  <a:cubicBezTo>
                    <a:pt x="2279" y="1155"/>
                    <a:pt x="2277" y="1152"/>
                    <a:pt x="2276" y="1149"/>
                  </a:cubicBezTo>
                  <a:cubicBezTo>
                    <a:pt x="2275" y="1146"/>
                    <a:pt x="2276" y="1143"/>
                    <a:pt x="2277" y="1140"/>
                  </a:cubicBezTo>
                  <a:cubicBezTo>
                    <a:pt x="2277" y="1137"/>
                    <a:pt x="2277" y="1134"/>
                    <a:pt x="2279" y="1131"/>
                  </a:cubicBezTo>
                  <a:cubicBezTo>
                    <a:pt x="2280" y="1129"/>
                    <a:pt x="2285" y="1125"/>
                    <a:pt x="2284" y="1123"/>
                  </a:cubicBezTo>
                  <a:cubicBezTo>
                    <a:pt x="2283" y="1121"/>
                    <a:pt x="2281" y="1122"/>
                    <a:pt x="2281" y="1121"/>
                  </a:cubicBezTo>
                  <a:cubicBezTo>
                    <a:pt x="2280" y="1119"/>
                    <a:pt x="2281" y="1118"/>
                    <a:pt x="2282" y="1117"/>
                  </a:cubicBezTo>
                  <a:cubicBezTo>
                    <a:pt x="2283" y="1112"/>
                    <a:pt x="2276" y="1109"/>
                    <a:pt x="2274" y="1105"/>
                  </a:cubicBezTo>
                  <a:cubicBezTo>
                    <a:pt x="2274" y="1103"/>
                    <a:pt x="2273" y="1100"/>
                    <a:pt x="2271" y="1102"/>
                  </a:cubicBezTo>
                  <a:cubicBezTo>
                    <a:pt x="2270" y="1104"/>
                    <a:pt x="2272" y="1106"/>
                    <a:pt x="2270" y="1108"/>
                  </a:cubicBezTo>
                  <a:cubicBezTo>
                    <a:pt x="2270" y="1106"/>
                    <a:pt x="2270" y="1103"/>
                    <a:pt x="2268" y="1104"/>
                  </a:cubicBezTo>
                  <a:cubicBezTo>
                    <a:pt x="2266" y="1108"/>
                    <a:pt x="2269" y="1110"/>
                    <a:pt x="2264" y="1112"/>
                  </a:cubicBezTo>
                  <a:cubicBezTo>
                    <a:pt x="2261" y="1114"/>
                    <a:pt x="2260" y="1117"/>
                    <a:pt x="2260" y="1121"/>
                  </a:cubicBezTo>
                  <a:cubicBezTo>
                    <a:pt x="2261" y="1124"/>
                    <a:pt x="2264" y="1126"/>
                    <a:pt x="2261" y="1130"/>
                  </a:cubicBezTo>
                  <a:cubicBezTo>
                    <a:pt x="2260" y="1130"/>
                    <a:pt x="2258" y="1132"/>
                    <a:pt x="2259" y="1134"/>
                  </a:cubicBezTo>
                  <a:cubicBezTo>
                    <a:pt x="2260" y="1136"/>
                    <a:pt x="2262" y="1132"/>
                    <a:pt x="2263" y="1132"/>
                  </a:cubicBezTo>
                  <a:cubicBezTo>
                    <a:pt x="2266" y="1132"/>
                    <a:pt x="2263" y="1135"/>
                    <a:pt x="2262" y="1135"/>
                  </a:cubicBezTo>
                  <a:cubicBezTo>
                    <a:pt x="2261" y="1137"/>
                    <a:pt x="2261" y="1138"/>
                    <a:pt x="2262" y="1140"/>
                  </a:cubicBezTo>
                  <a:cubicBezTo>
                    <a:pt x="2263" y="1141"/>
                    <a:pt x="2265" y="1143"/>
                    <a:pt x="2263" y="1144"/>
                  </a:cubicBezTo>
                  <a:cubicBezTo>
                    <a:pt x="2261" y="1144"/>
                    <a:pt x="2261" y="1142"/>
                    <a:pt x="2260" y="1141"/>
                  </a:cubicBezTo>
                  <a:cubicBezTo>
                    <a:pt x="2258" y="1140"/>
                    <a:pt x="2256" y="1141"/>
                    <a:pt x="2257" y="1143"/>
                  </a:cubicBezTo>
                  <a:cubicBezTo>
                    <a:pt x="2258" y="1144"/>
                    <a:pt x="2260" y="1144"/>
                    <a:pt x="2259" y="1146"/>
                  </a:cubicBezTo>
                  <a:cubicBezTo>
                    <a:pt x="2259" y="1148"/>
                    <a:pt x="2257" y="1148"/>
                    <a:pt x="2256" y="1150"/>
                  </a:cubicBezTo>
                  <a:cubicBezTo>
                    <a:pt x="2255" y="1152"/>
                    <a:pt x="2253" y="1154"/>
                    <a:pt x="2250" y="1154"/>
                  </a:cubicBezTo>
                  <a:cubicBezTo>
                    <a:pt x="2246" y="1154"/>
                    <a:pt x="2246" y="1151"/>
                    <a:pt x="2247" y="1148"/>
                  </a:cubicBezTo>
                  <a:cubicBezTo>
                    <a:pt x="2248" y="1146"/>
                    <a:pt x="2249" y="1146"/>
                    <a:pt x="2248" y="1144"/>
                  </a:cubicBezTo>
                  <a:cubicBezTo>
                    <a:pt x="2248" y="1142"/>
                    <a:pt x="2247" y="1141"/>
                    <a:pt x="2246" y="1139"/>
                  </a:cubicBezTo>
                  <a:cubicBezTo>
                    <a:pt x="2246" y="1136"/>
                    <a:pt x="2249" y="1134"/>
                    <a:pt x="2249" y="1130"/>
                  </a:cubicBezTo>
                  <a:cubicBezTo>
                    <a:pt x="2249" y="1128"/>
                    <a:pt x="2250" y="1128"/>
                    <a:pt x="2251" y="1126"/>
                  </a:cubicBezTo>
                  <a:cubicBezTo>
                    <a:pt x="2252" y="1125"/>
                    <a:pt x="2252" y="1123"/>
                    <a:pt x="2252" y="1122"/>
                  </a:cubicBezTo>
                  <a:cubicBezTo>
                    <a:pt x="2255" y="1116"/>
                    <a:pt x="2260" y="1112"/>
                    <a:pt x="2260" y="1105"/>
                  </a:cubicBezTo>
                  <a:cubicBezTo>
                    <a:pt x="2260" y="1102"/>
                    <a:pt x="2262" y="1099"/>
                    <a:pt x="2265" y="1099"/>
                  </a:cubicBezTo>
                  <a:cubicBezTo>
                    <a:pt x="2266" y="1099"/>
                    <a:pt x="2267" y="1099"/>
                    <a:pt x="2268" y="1099"/>
                  </a:cubicBezTo>
                  <a:cubicBezTo>
                    <a:pt x="2269" y="1099"/>
                    <a:pt x="2269" y="1098"/>
                    <a:pt x="2270" y="1098"/>
                  </a:cubicBezTo>
                  <a:cubicBezTo>
                    <a:pt x="2272" y="1097"/>
                    <a:pt x="2273" y="1098"/>
                    <a:pt x="2275" y="1098"/>
                  </a:cubicBezTo>
                  <a:cubicBezTo>
                    <a:pt x="2276" y="1098"/>
                    <a:pt x="2277" y="1097"/>
                    <a:pt x="2278" y="1096"/>
                  </a:cubicBezTo>
                  <a:cubicBezTo>
                    <a:pt x="2279" y="1099"/>
                    <a:pt x="2275" y="1101"/>
                    <a:pt x="2276" y="1104"/>
                  </a:cubicBezTo>
                  <a:cubicBezTo>
                    <a:pt x="2276" y="1106"/>
                    <a:pt x="2277" y="1107"/>
                    <a:pt x="2279" y="1106"/>
                  </a:cubicBezTo>
                  <a:cubicBezTo>
                    <a:pt x="2279" y="1106"/>
                    <a:pt x="2280" y="1105"/>
                    <a:pt x="2280" y="1105"/>
                  </a:cubicBezTo>
                  <a:cubicBezTo>
                    <a:pt x="2282" y="1105"/>
                    <a:pt x="2281" y="1106"/>
                    <a:pt x="2281" y="1107"/>
                  </a:cubicBezTo>
                  <a:cubicBezTo>
                    <a:pt x="2282" y="1107"/>
                    <a:pt x="2281" y="1108"/>
                    <a:pt x="2282" y="1108"/>
                  </a:cubicBezTo>
                  <a:cubicBezTo>
                    <a:pt x="2283" y="1109"/>
                    <a:pt x="2284" y="1107"/>
                    <a:pt x="2284" y="1107"/>
                  </a:cubicBezTo>
                  <a:cubicBezTo>
                    <a:pt x="2285" y="1106"/>
                    <a:pt x="2284" y="1106"/>
                    <a:pt x="2285" y="1105"/>
                  </a:cubicBezTo>
                  <a:cubicBezTo>
                    <a:pt x="2286" y="1104"/>
                    <a:pt x="2286" y="1105"/>
                    <a:pt x="2287" y="1105"/>
                  </a:cubicBezTo>
                  <a:cubicBezTo>
                    <a:pt x="2289" y="1105"/>
                    <a:pt x="2289" y="1104"/>
                    <a:pt x="2288" y="1102"/>
                  </a:cubicBezTo>
                  <a:cubicBezTo>
                    <a:pt x="2288" y="1100"/>
                    <a:pt x="2288" y="1099"/>
                    <a:pt x="2289" y="1097"/>
                  </a:cubicBezTo>
                  <a:cubicBezTo>
                    <a:pt x="2292" y="1094"/>
                    <a:pt x="2291" y="1093"/>
                    <a:pt x="2289" y="1090"/>
                  </a:cubicBezTo>
                  <a:cubicBezTo>
                    <a:pt x="2288" y="1088"/>
                    <a:pt x="2287" y="1087"/>
                    <a:pt x="2286" y="1086"/>
                  </a:cubicBezTo>
                  <a:cubicBezTo>
                    <a:pt x="2285" y="1085"/>
                    <a:pt x="2285" y="1084"/>
                    <a:pt x="2287" y="1084"/>
                  </a:cubicBezTo>
                  <a:cubicBezTo>
                    <a:pt x="2291" y="1085"/>
                    <a:pt x="2292" y="1087"/>
                    <a:pt x="2293" y="1090"/>
                  </a:cubicBezTo>
                  <a:cubicBezTo>
                    <a:pt x="2293" y="1092"/>
                    <a:pt x="2292" y="1094"/>
                    <a:pt x="2294" y="1095"/>
                  </a:cubicBezTo>
                  <a:cubicBezTo>
                    <a:pt x="2296" y="1095"/>
                    <a:pt x="2297" y="1094"/>
                    <a:pt x="2299" y="1093"/>
                  </a:cubicBezTo>
                  <a:cubicBezTo>
                    <a:pt x="2300" y="1093"/>
                    <a:pt x="2302" y="1094"/>
                    <a:pt x="2303" y="1094"/>
                  </a:cubicBezTo>
                  <a:cubicBezTo>
                    <a:pt x="2305" y="1094"/>
                    <a:pt x="2306" y="1093"/>
                    <a:pt x="2307" y="1093"/>
                  </a:cubicBezTo>
                  <a:cubicBezTo>
                    <a:pt x="2311" y="1091"/>
                    <a:pt x="2314" y="1093"/>
                    <a:pt x="2318" y="1093"/>
                  </a:cubicBezTo>
                  <a:cubicBezTo>
                    <a:pt x="2319" y="1093"/>
                    <a:pt x="2321" y="1092"/>
                    <a:pt x="2322" y="1091"/>
                  </a:cubicBezTo>
                  <a:cubicBezTo>
                    <a:pt x="2324" y="1089"/>
                    <a:pt x="2324" y="1086"/>
                    <a:pt x="2322" y="1083"/>
                  </a:cubicBezTo>
                  <a:cubicBezTo>
                    <a:pt x="2319" y="1079"/>
                    <a:pt x="2318" y="1085"/>
                    <a:pt x="2314" y="1085"/>
                  </a:cubicBezTo>
                  <a:cubicBezTo>
                    <a:pt x="2313" y="1084"/>
                    <a:pt x="2312" y="1082"/>
                    <a:pt x="2311" y="1081"/>
                  </a:cubicBezTo>
                  <a:cubicBezTo>
                    <a:pt x="2310" y="1080"/>
                    <a:pt x="2308" y="1081"/>
                    <a:pt x="2306" y="1081"/>
                  </a:cubicBezTo>
                  <a:cubicBezTo>
                    <a:pt x="2302" y="1083"/>
                    <a:pt x="2300" y="1083"/>
                    <a:pt x="2299" y="1079"/>
                  </a:cubicBezTo>
                  <a:cubicBezTo>
                    <a:pt x="2298" y="1074"/>
                    <a:pt x="2301" y="1074"/>
                    <a:pt x="2304" y="1072"/>
                  </a:cubicBezTo>
                  <a:cubicBezTo>
                    <a:pt x="2308" y="1069"/>
                    <a:pt x="2310" y="1072"/>
                    <a:pt x="2310" y="1076"/>
                  </a:cubicBezTo>
                  <a:cubicBezTo>
                    <a:pt x="2310" y="1078"/>
                    <a:pt x="2311" y="1079"/>
                    <a:pt x="2313" y="1077"/>
                  </a:cubicBezTo>
                  <a:cubicBezTo>
                    <a:pt x="2314" y="1075"/>
                    <a:pt x="2314" y="1075"/>
                    <a:pt x="2316" y="1075"/>
                  </a:cubicBezTo>
                  <a:cubicBezTo>
                    <a:pt x="2318" y="1075"/>
                    <a:pt x="2319" y="1076"/>
                    <a:pt x="2321" y="1074"/>
                  </a:cubicBezTo>
                  <a:cubicBezTo>
                    <a:pt x="2322" y="1072"/>
                    <a:pt x="2320" y="1071"/>
                    <a:pt x="2318" y="1071"/>
                  </a:cubicBezTo>
                  <a:cubicBezTo>
                    <a:pt x="2317" y="1070"/>
                    <a:pt x="2314" y="1070"/>
                    <a:pt x="2316" y="1068"/>
                  </a:cubicBezTo>
                  <a:cubicBezTo>
                    <a:pt x="2318" y="1067"/>
                    <a:pt x="2319" y="1069"/>
                    <a:pt x="2320" y="1070"/>
                  </a:cubicBezTo>
                  <a:cubicBezTo>
                    <a:pt x="2321" y="1071"/>
                    <a:pt x="2323" y="1070"/>
                    <a:pt x="2324" y="1071"/>
                  </a:cubicBezTo>
                  <a:cubicBezTo>
                    <a:pt x="2325" y="1073"/>
                    <a:pt x="2323" y="1075"/>
                    <a:pt x="2323" y="1076"/>
                  </a:cubicBezTo>
                  <a:cubicBezTo>
                    <a:pt x="2324" y="1079"/>
                    <a:pt x="2329" y="1080"/>
                    <a:pt x="2331" y="1080"/>
                  </a:cubicBezTo>
                  <a:cubicBezTo>
                    <a:pt x="2333" y="1080"/>
                    <a:pt x="2335" y="1080"/>
                    <a:pt x="2336" y="1078"/>
                  </a:cubicBezTo>
                  <a:cubicBezTo>
                    <a:pt x="2337" y="1077"/>
                    <a:pt x="2339" y="1075"/>
                    <a:pt x="2340" y="1075"/>
                  </a:cubicBezTo>
                  <a:cubicBezTo>
                    <a:pt x="2341" y="1078"/>
                    <a:pt x="2339" y="1078"/>
                    <a:pt x="2337" y="1080"/>
                  </a:cubicBezTo>
                  <a:close/>
                  <a:moveTo>
                    <a:pt x="2138" y="2"/>
                  </a:moveTo>
                  <a:cubicBezTo>
                    <a:pt x="2138" y="2"/>
                    <a:pt x="2138" y="2"/>
                    <a:pt x="2138" y="3"/>
                  </a:cubicBezTo>
                  <a:cubicBezTo>
                    <a:pt x="2142" y="3"/>
                    <a:pt x="2142" y="3"/>
                    <a:pt x="2142" y="3"/>
                  </a:cubicBezTo>
                  <a:cubicBezTo>
                    <a:pt x="2140" y="2"/>
                    <a:pt x="2136" y="0"/>
                    <a:pt x="2138" y="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12700" dir="2700000" algn="tl" rotWithShape="0">
                <a:srgbClr val="4D4D4D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Otsikon paikkamerkki 1"/>
          <p:cNvSpPr>
            <a:spLocks noGrp="1"/>
          </p:cNvSpPr>
          <p:nvPr userDrawn="1"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Muokkaa otsikon perustyyliä napsauttamalla</a:t>
            </a:r>
          </a:p>
        </p:txBody>
      </p:sp>
      <p:sp>
        <p:nvSpPr>
          <p:cNvPr id="3" name="Tekstin paikkamerkki 2"/>
          <p:cNvSpPr>
            <a:spLocks noGrp="1"/>
          </p:cNvSpPr>
          <p:nvPr userDrawn="1"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dirty="0" err="1"/>
              <a:t>Muokkaa</a:t>
            </a:r>
            <a:r>
              <a:rPr dirty="0"/>
              <a:t> </a:t>
            </a:r>
            <a:r>
              <a:rPr dirty="0" err="1"/>
              <a:t>tekstin</a:t>
            </a:r>
            <a:r>
              <a:rPr dirty="0"/>
              <a:t> </a:t>
            </a:r>
            <a:r>
              <a:rPr dirty="0" err="1"/>
              <a:t>perustyylejä</a:t>
            </a:r>
            <a:r>
              <a:rPr dirty="0"/>
              <a:t> </a:t>
            </a:r>
            <a:r>
              <a:rPr dirty="0" err="1"/>
              <a:t>napsauttamalla</a:t>
            </a:r>
            <a:endParaRPr dirty="0"/>
          </a:p>
          <a:p>
            <a:pPr lvl="1" rtl="0"/>
            <a:r>
              <a:rPr dirty="0" err="1"/>
              <a:t>Toinen</a:t>
            </a:r>
            <a:r>
              <a:rPr dirty="0"/>
              <a:t> </a:t>
            </a:r>
            <a:r>
              <a:rPr dirty="0" err="1"/>
              <a:t>taso</a:t>
            </a:r>
            <a:endParaRPr dirty="0"/>
          </a:p>
          <a:p>
            <a:pPr lvl="2" rtl="0"/>
            <a:r>
              <a:rPr dirty="0" err="1"/>
              <a:t>Kolmas</a:t>
            </a:r>
            <a:r>
              <a:rPr dirty="0"/>
              <a:t> </a:t>
            </a:r>
            <a:r>
              <a:rPr dirty="0" err="1"/>
              <a:t>taso</a:t>
            </a:r>
            <a:endParaRPr dirty="0"/>
          </a:p>
          <a:p>
            <a:pPr lvl="3" rtl="0"/>
            <a:r>
              <a:rPr dirty="0" err="1"/>
              <a:t>Neljäs</a:t>
            </a:r>
            <a:r>
              <a:rPr dirty="0"/>
              <a:t> </a:t>
            </a:r>
            <a:r>
              <a:rPr dirty="0" err="1"/>
              <a:t>taso</a:t>
            </a:r>
            <a:endParaRPr dirty="0"/>
          </a:p>
          <a:p>
            <a:pPr lvl="4" rtl="0"/>
            <a:r>
              <a:rPr dirty="0" err="1"/>
              <a:t>Viides</a:t>
            </a:r>
            <a:r>
              <a:rPr dirty="0"/>
              <a:t> </a:t>
            </a:r>
            <a:r>
              <a:rPr dirty="0" err="1"/>
              <a:t>taso</a:t>
            </a:r>
            <a:endParaRPr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1AC722D-2632-D631-5E55-E7F30AE5D3F1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35026" y="5761850"/>
            <a:ext cx="1005860" cy="100767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22E34E2-A710-5633-838A-3148CE06DD04}"/>
              </a:ext>
            </a:extLst>
          </p:cNvPr>
          <p:cNvCxnSpPr>
            <a:cxnSpLocks/>
          </p:cNvCxnSpPr>
          <p:nvPr userDrawn="1"/>
        </p:nvCxnSpPr>
        <p:spPr>
          <a:xfrm flipH="1">
            <a:off x="117748" y="5661248"/>
            <a:ext cx="11898270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close-up of a logo&#10;&#10;Description automatically generated">
            <a:extLst>
              <a:ext uri="{FF2B5EF4-FFF2-40B4-BE49-F238E27FC236}">
                <a16:creationId xmlns:a16="http://schemas.microsoft.com/office/drawing/2014/main" id="{FAB6E31F-3BE9-8B9F-E820-6D9385EF5A18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5848" y="5754403"/>
            <a:ext cx="2075964" cy="1056778"/>
          </a:xfrm>
          <a:prstGeom prst="rect">
            <a:avLst/>
          </a:prstGeom>
        </p:spPr>
      </p:pic>
      <p:pic>
        <p:nvPicPr>
          <p:cNvPr id="11" name="Picture 10" descr="A logo for the united nations&#10;&#10;Description automatically generated">
            <a:extLst>
              <a:ext uri="{FF2B5EF4-FFF2-40B4-BE49-F238E27FC236}">
                <a16:creationId xmlns:a16="http://schemas.microsoft.com/office/drawing/2014/main" id="{9AB23FCE-78AA-2BA2-B6BD-96FD1C0135C7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2503" y="5754403"/>
            <a:ext cx="1702509" cy="102257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488B5E-99D7-9257-463A-9F946B19A367}"/>
              </a:ext>
            </a:extLst>
          </p:cNvPr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/>
          </a:p>
        </p:txBody>
      </p:sp>
      <p:pic>
        <p:nvPicPr>
          <p:cNvPr id="12" name="Picture 11" descr="A logo with purple lines&#10;&#10;Description automatically generated">
            <a:extLst>
              <a:ext uri="{FF2B5EF4-FFF2-40B4-BE49-F238E27FC236}">
                <a16:creationId xmlns:a16="http://schemas.microsoft.com/office/drawing/2014/main" id="{81B42990-1A33-F0A5-8046-6FCAD0357BED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8631" y="5732142"/>
            <a:ext cx="1849154" cy="1067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47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8.jpeg"/><Relationship Id="rId7" Type="http://schemas.openxmlformats.org/officeDocument/2006/relationships/image" Target="../media/image41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2.xml"/><Relationship Id="rId6" Type="http://schemas.microsoft.com/office/2007/relationships/hdphoto" Target="../media/hdphoto3.wdp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Relationship Id="rId6" Type="http://schemas.microsoft.com/office/2007/relationships/hdphoto" Target="../media/hdphoto5.wdp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microsoft.com/office/2007/relationships/hdphoto" Target="../media/hdphoto4.wdp"/><Relationship Id="rId9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sketchfab.com/3d-models/russian-22-bank-baltic-galley-4f38ab83cacc477b9f5b5f6d0230f1c9" TargetMode="External"/><Relationship Id="rId7" Type="http://schemas.openxmlformats.org/officeDocument/2006/relationships/hyperlink" Target="https://sketchfab.com/3d-models/russian-cannon-barge-no-1-48b4f5e4b6f04fa9a13d9df0b7a82309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Relationship Id="rId6" Type="http://schemas.openxmlformats.org/officeDocument/2006/relationships/hyperlink" Target="https://sketchfab.com/3d-models/russian-chebeque-minerva-1b0cc3505e4b47c38a554cfa950df554" TargetMode="External"/><Relationship Id="rId5" Type="http://schemas.openxmlformats.org/officeDocument/2006/relationships/hyperlink" Target="https://sketchfab.com/3d-models/russian-chebeque-minerva-634837dd7f314aefa848e4c16fa5304d" TargetMode="External"/><Relationship Id="rId4" Type="http://schemas.openxmlformats.org/officeDocument/2006/relationships/hyperlink" Target="https://sketchfab.com/3d-models/russian-22-bank-baltic-galley-98de2960dcb54b839639681dcdc6448b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4.svg"/><Relationship Id="rId18" Type="http://schemas.openxmlformats.org/officeDocument/2006/relationships/image" Target="../media/image79.svg"/><Relationship Id="rId3" Type="http://schemas.openxmlformats.org/officeDocument/2006/relationships/image" Target="../media/image67.svg"/><Relationship Id="rId21" Type="http://schemas.microsoft.com/office/2007/relationships/hdphoto" Target="../media/hdphoto9.wdp"/><Relationship Id="rId7" Type="http://schemas.microsoft.com/office/2007/relationships/hdphoto" Target="../media/hdphoto7.wdp"/><Relationship Id="rId12" Type="http://schemas.microsoft.com/office/2007/relationships/hdphoto" Target="../media/hdphoto8.wdp"/><Relationship Id="rId17" Type="http://schemas.openxmlformats.org/officeDocument/2006/relationships/image" Target="../media/image78.png"/><Relationship Id="rId2" Type="http://schemas.openxmlformats.org/officeDocument/2006/relationships/image" Target="../media/image7.png"/><Relationship Id="rId16" Type="http://schemas.openxmlformats.org/officeDocument/2006/relationships/image" Target="../media/image77.sv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11" Type="http://schemas.openxmlformats.org/officeDocument/2006/relationships/image" Target="../media/image73.png"/><Relationship Id="rId5" Type="http://schemas.microsoft.com/office/2007/relationships/hdphoto" Target="../media/hdphoto6.wdp"/><Relationship Id="rId15" Type="http://schemas.openxmlformats.org/officeDocument/2006/relationships/image" Target="../media/image76.png"/><Relationship Id="rId10" Type="http://schemas.openxmlformats.org/officeDocument/2006/relationships/image" Target="../media/image72.svg"/><Relationship Id="rId19" Type="http://schemas.openxmlformats.org/officeDocument/2006/relationships/image" Target="../media/image8.png"/><Relationship Id="rId4" Type="http://schemas.openxmlformats.org/officeDocument/2006/relationships/image" Target="../media/image68.png"/><Relationship Id="rId9" Type="http://schemas.openxmlformats.org/officeDocument/2006/relationships/image" Target="../media/image71.svg"/><Relationship Id="rId14" Type="http://schemas.openxmlformats.org/officeDocument/2006/relationships/image" Target="../media/image75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3" Type="http://schemas.openxmlformats.org/officeDocument/2006/relationships/image" Target="../media/image81.svg"/><Relationship Id="rId7" Type="http://schemas.openxmlformats.org/officeDocument/2006/relationships/image" Target="../media/image8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4.svg"/><Relationship Id="rId5" Type="http://schemas.openxmlformats.org/officeDocument/2006/relationships/image" Target="../media/image83.svg"/><Relationship Id="rId10" Type="http://schemas.openxmlformats.org/officeDocument/2006/relationships/image" Target="../media/image8.png"/><Relationship Id="rId4" Type="http://schemas.openxmlformats.org/officeDocument/2006/relationships/image" Target="../media/image82.svg"/><Relationship Id="rId9" Type="http://schemas.openxmlformats.org/officeDocument/2006/relationships/image" Target="../media/image8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microsoft.com/office/2007/relationships/hdphoto" Target="../media/hdphoto1.wdp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8.png"/><Relationship Id="rId4" Type="http://schemas.openxmlformats.org/officeDocument/2006/relationships/image" Target="../media/image9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image" Target="../media/image6.sv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6.sv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7.svg"/><Relationship Id="rId7" Type="http://schemas.microsoft.com/office/2007/relationships/hdphoto" Target="../media/hdphoto1.wdp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7.png"/><Relationship Id="rId5" Type="http://schemas.microsoft.com/office/2007/relationships/hdphoto" Target="../media/hdphoto2.wdp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1">
            <a:extLst>
              <a:ext uri="{FF2B5EF4-FFF2-40B4-BE49-F238E27FC236}">
                <a16:creationId xmlns:a16="http://schemas.microsoft.com/office/drawing/2014/main" id="{C11B2534-3D7A-8863-707C-73F51071393D}"/>
              </a:ext>
            </a:extLst>
          </p:cNvPr>
          <p:cNvPicPr>
            <a:picLocks noChangeAspect="1"/>
          </p:cNvPicPr>
          <p:nvPr/>
        </p:nvPicPr>
        <p:blipFill>
          <a:blip>
            <a:alphaModFix amt="34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02124" y="116632"/>
            <a:ext cx="4763350" cy="4771644"/>
          </a:xfrm>
          <a:prstGeom prst="rect">
            <a:avLst/>
          </a:prstGeom>
        </p:spPr>
      </p:pic>
      <p:pic>
        <p:nvPicPr>
          <p:cNvPr id="3" name="Picture 2" descr="A drawing of a ship&#10;&#10;Description automatically generated">
            <a:extLst>
              <a:ext uri="{FF2B5EF4-FFF2-40B4-BE49-F238E27FC236}">
                <a16:creationId xmlns:a16="http://schemas.microsoft.com/office/drawing/2014/main" id="{4C7F6F77-A04C-BAE3-CAD0-25A342917C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" y="260648"/>
            <a:ext cx="4248472" cy="55134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7C2F30-AD28-BC25-377F-1A9D893AD60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3982" y="710383"/>
            <a:ext cx="3528392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01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0946A-EE61-BD07-3E37-A3DB23FDD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6">
            <a:extLst>
              <a:ext uri="{FF2B5EF4-FFF2-40B4-BE49-F238E27FC236}">
                <a16:creationId xmlns:a16="http://schemas.microsoft.com/office/drawing/2014/main" id="{D7D0BE28-D920-A3FA-04CE-D8862B319B4C}"/>
              </a:ext>
            </a:extLst>
          </p:cNvPr>
          <p:cNvSpPr txBox="1">
            <a:spLocks/>
          </p:cNvSpPr>
          <p:nvPr/>
        </p:nvSpPr>
        <p:spPr>
          <a:xfrm>
            <a:off x="765820" y="202631"/>
            <a:ext cx="10225135" cy="9941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all" spc="0" normalizeH="0" baseline="0" noProof="0" dirty="0">
                <a:ln>
                  <a:noFill/>
                </a:ln>
                <a:solidFill>
                  <a:srgbClr val="545454">
                    <a:lumMod val="50000"/>
                  </a:srgbClr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Baltic Sea 3D Wreck Ontology</a:t>
            </a:r>
            <a:endParaRPr kumimoji="0" lang="en-GB" sz="2200" b="0" i="0" u="none" strike="noStrike" kern="1200" cap="all" spc="0" normalizeH="0" baseline="0" noProof="0" dirty="0">
              <a:ln>
                <a:noFill/>
              </a:ln>
              <a:solidFill>
                <a:srgbClr val="545454">
                  <a:lumMod val="50000"/>
                </a:srgbClr>
              </a:solidFill>
              <a:effectLst/>
              <a:uLnTx/>
              <a:uFillTx/>
              <a:latin typeface="Century Gothic"/>
              <a:ea typeface="+mj-ea"/>
              <a:cs typeface="+mj-cs"/>
            </a:endParaRPr>
          </a:p>
        </p:txBody>
      </p:sp>
      <p:pic>
        <p:nvPicPr>
          <p:cNvPr id="27" name="Picture 26" descr="A blue cube with white letters and a black background&#10;&#10;Description automatically generated">
            <a:extLst>
              <a:ext uri="{FF2B5EF4-FFF2-40B4-BE49-F238E27FC236}">
                <a16:creationId xmlns:a16="http://schemas.microsoft.com/office/drawing/2014/main" id="{E80B37D8-DE10-12BD-0E9A-86AA92EDB6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2164" y="153205"/>
            <a:ext cx="936104" cy="9361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5FF529-45A2-057D-B4FF-11EE2949A3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941" y="739703"/>
            <a:ext cx="8080672" cy="65001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00D5593-3875-AF21-F9D5-1835E76B45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480" y="1095076"/>
            <a:ext cx="771887" cy="771887"/>
          </a:xfrm>
          <a:prstGeom prst="rect">
            <a:avLst/>
          </a:prstGeom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6719DC-703E-DC60-5DB5-0F9C21DCF7E7}"/>
              </a:ext>
            </a:extLst>
          </p:cNvPr>
          <p:cNvSpPr txBox="1"/>
          <p:nvPr/>
        </p:nvSpPr>
        <p:spPr>
          <a:xfrm>
            <a:off x="11089824" y="1906481"/>
            <a:ext cx="1072730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PORKKALA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WRECK  PARK</a:t>
            </a:r>
            <a:endParaRPr kumimoji="0" lang="en-FI" sz="1050" b="1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D0D366E-7A08-E1CB-F4E8-F483AF5B3A57}"/>
              </a:ext>
            </a:extLst>
          </p:cNvPr>
          <p:cNvGrpSpPr/>
          <p:nvPr/>
        </p:nvGrpSpPr>
        <p:grpSpPr>
          <a:xfrm>
            <a:off x="309052" y="4057246"/>
            <a:ext cx="3519530" cy="261610"/>
            <a:chOff x="1235121" y="4004840"/>
            <a:chExt cx="3267273" cy="261610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4C82CDD2-538F-4BEA-A7FF-C94060C2486D}"/>
                </a:ext>
              </a:extLst>
            </p:cNvPr>
            <p:cNvCxnSpPr>
              <a:cxnSpLocks/>
            </p:cNvCxnSpPr>
            <p:nvPr/>
          </p:nvCxnSpPr>
          <p:spPr>
            <a:xfrm>
              <a:off x="1343511" y="4238609"/>
              <a:ext cx="3158883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29F0902-A0A3-CD5F-7721-429DAE975ECE}"/>
                </a:ext>
              </a:extLst>
            </p:cNvPr>
            <p:cNvSpPr txBox="1"/>
            <p:nvPr/>
          </p:nvSpPr>
          <p:spPr>
            <a:xfrm>
              <a:off x="1235121" y="4004840"/>
              <a:ext cx="190874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100" dirty="0">
                  <a:solidFill>
                    <a:srgbClr val="FF0000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Tykki ja sen lavetti</a:t>
              </a:r>
              <a:endPara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41ACBB8-73EA-04DE-DEF2-5FE0FCC73FE7}"/>
              </a:ext>
            </a:extLst>
          </p:cNvPr>
          <p:cNvGrpSpPr/>
          <p:nvPr/>
        </p:nvGrpSpPr>
        <p:grpSpPr>
          <a:xfrm>
            <a:off x="664626" y="4479718"/>
            <a:ext cx="2938693" cy="261610"/>
            <a:chOff x="1525175" y="4429142"/>
            <a:chExt cx="2675376" cy="261610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3DAFD0DD-E920-08B6-7D00-63CA586774EE}"/>
                </a:ext>
              </a:extLst>
            </p:cNvPr>
            <p:cNvCxnSpPr>
              <a:cxnSpLocks/>
            </p:cNvCxnSpPr>
            <p:nvPr/>
          </p:nvCxnSpPr>
          <p:spPr>
            <a:xfrm>
              <a:off x="1525175" y="4660533"/>
              <a:ext cx="2675376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042300-3702-893D-4A35-56B57BE17F41}"/>
                </a:ext>
              </a:extLst>
            </p:cNvPr>
            <p:cNvSpPr txBox="1"/>
            <p:nvPr/>
          </p:nvSpPr>
          <p:spPr>
            <a:xfrm>
              <a:off x="1525177" y="4429142"/>
              <a:ext cx="241453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+mn-ea"/>
                  <a:cs typeface="Times New Roman" panose="02020603050405020304" pitchFamily="18" charset="0"/>
                </a:rPr>
                <a:t>Patterikannen tykki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A6D76FE-B7E5-448F-BCBC-629A5E85DDA6}"/>
              </a:ext>
            </a:extLst>
          </p:cNvPr>
          <p:cNvGrpSpPr/>
          <p:nvPr/>
        </p:nvGrpSpPr>
        <p:grpSpPr>
          <a:xfrm>
            <a:off x="739164" y="5761515"/>
            <a:ext cx="3304949" cy="261610"/>
            <a:chOff x="1650361" y="5481662"/>
            <a:chExt cx="3304949" cy="261610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B340B6D7-B1D1-0F95-C364-277FFE6B417B}"/>
                </a:ext>
              </a:extLst>
            </p:cNvPr>
            <p:cNvCxnSpPr>
              <a:cxnSpLocks/>
            </p:cNvCxnSpPr>
            <p:nvPr/>
          </p:nvCxnSpPr>
          <p:spPr>
            <a:xfrm>
              <a:off x="1731778" y="5704130"/>
              <a:ext cx="3223532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D51368-FC78-D4F8-E7AE-2D8E8EFB71D8}"/>
                </a:ext>
              </a:extLst>
            </p:cNvPr>
            <p:cNvSpPr txBox="1"/>
            <p:nvPr/>
          </p:nvSpPr>
          <p:spPr>
            <a:xfrm>
              <a:off x="1650361" y="5481662"/>
              <a:ext cx="24494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100" dirty="0">
                  <a:solidFill>
                    <a:srgbClr val="FF0000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Lavetin akseli</a:t>
              </a:r>
              <a:endPara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25C1E42-A4B3-29E2-87B0-E29403D5B313}"/>
              </a:ext>
            </a:extLst>
          </p:cNvPr>
          <p:cNvGrpSpPr/>
          <p:nvPr/>
        </p:nvGrpSpPr>
        <p:grpSpPr>
          <a:xfrm>
            <a:off x="1231859" y="4896533"/>
            <a:ext cx="4015481" cy="261610"/>
            <a:chOff x="1818961" y="4785289"/>
            <a:chExt cx="3881138" cy="261610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0620EF3-E1AF-1989-21A0-BCB7E33916AB}"/>
                </a:ext>
              </a:extLst>
            </p:cNvPr>
            <p:cNvCxnSpPr>
              <a:cxnSpLocks/>
            </p:cNvCxnSpPr>
            <p:nvPr/>
          </p:nvCxnSpPr>
          <p:spPr>
            <a:xfrm>
              <a:off x="1818964" y="5013614"/>
              <a:ext cx="3881135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4A1257F-27E0-72F0-94C2-E0D6008DA755}"/>
                </a:ext>
              </a:extLst>
            </p:cNvPr>
            <p:cNvSpPr txBox="1"/>
            <p:nvPr/>
          </p:nvSpPr>
          <p:spPr>
            <a:xfrm>
              <a:off x="1818961" y="4785289"/>
              <a:ext cx="167382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100" dirty="0">
                  <a:solidFill>
                    <a:srgbClr val="FF0000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Taljapollari</a:t>
              </a:r>
              <a:endPara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3D207DB-BF02-12EE-CB02-DC0FF781C404}"/>
              </a:ext>
            </a:extLst>
          </p:cNvPr>
          <p:cNvGrpSpPr/>
          <p:nvPr/>
        </p:nvGrpSpPr>
        <p:grpSpPr>
          <a:xfrm>
            <a:off x="224326" y="3170383"/>
            <a:ext cx="4213902" cy="261610"/>
            <a:chOff x="1212049" y="3229836"/>
            <a:chExt cx="3875491" cy="261610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16A951BD-CC18-CDFE-D455-40020F062828}"/>
                </a:ext>
              </a:extLst>
            </p:cNvPr>
            <p:cNvCxnSpPr>
              <a:cxnSpLocks/>
            </p:cNvCxnSpPr>
            <p:nvPr/>
          </p:nvCxnSpPr>
          <p:spPr>
            <a:xfrm>
              <a:off x="1296775" y="3460317"/>
              <a:ext cx="3790765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2145C16-4D3F-FA8C-4AAC-EF18C274C5B5}"/>
                </a:ext>
              </a:extLst>
            </p:cNvPr>
            <p:cNvSpPr txBox="1"/>
            <p:nvPr/>
          </p:nvSpPr>
          <p:spPr>
            <a:xfrm>
              <a:off x="1212049" y="3229836"/>
              <a:ext cx="24494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100" dirty="0">
                  <a:solidFill>
                    <a:srgbClr val="FF0000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Lavetin akseli</a:t>
              </a:r>
              <a:endPara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3D6B558-73BC-8DEC-936C-D79939AA5E1A}"/>
              </a:ext>
            </a:extLst>
          </p:cNvPr>
          <p:cNvGrpSpPr/>
          <p:nvPr/>
        </p:nvGrpSpPr>
        <p:grpSpPr>
          <a:xfrm>
            <a:off x="1125859" y="5343366"/>
            <a:ext cx="2696771" cy="261610"/>
            <a:chOff x="1525174" y="5108673"/>
            <a:chExt cx="2926452" cy="261610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CBB7924F-A847-FDB7-4337-FE5556F4203D}"/>
                </a:ext>
              </a:extLst>
            </p:cNvPr>
            <p:cNvCxnSpPr>
              <a:cxnSpLocks/>
            </p:cNvCxnSpPr>
            <p:nvPr/>
          </p:nvCxnSpPr>
          <p:spPr>
            <a:xfrm>
              <a:off x="1525174" y="5341986"/>
              <a:ext cx="2926452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94F99C1-E58D-8A8B-E77A-21B85173CE1D}"/>
                </a:ext>
              </a:extLst>
            </p:cNvPr>
            <p:cNvSpPr txBox="1"/>
            <p:nvPr/>
          </p:nvSpPr>
          <p:spPr>
            <a:xfrm>
              <a:off x="1525174" y="5108673"/>
              <a:ext cx="24494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100" dirty="0">
                  <a:solidFill>
                    <a:srgbClr val="FF0000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Tykkiportin luukku</a:t>
              </a:r>
              <a:endPara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645E72D-E2F8-4236-A542-C67AC79BA55F}"/>
              </a:ext>
            </a:extLst>
          </p:cNvPr>
          <p:cNvGrpSpPr/>
          <p:nvPr/>
        </p:nvGrpSpPr>
        <p:grpSpPr>
          <a:xfrm>
            <a:off x="1525174" y="5665307"/>
            <a:ext cx="4807415" cy="775004"/>
            <a:chOff x="2280717" y="5341986"/>
            <a:chExt cx="4302711" cy="775004"/>
          </a:xfrm>
        </p:grpSpPr>
        <p:cxnSp>
          <p:nvCxnSpPr>
            <p:cNvPr id="20" name="Straight Arrow Connector 27">
              <a:extLst>
                <a:ext uri="{FF2B5EF4-FFF2-40B4-BE49-F238E27FC236}">
                  <a16:creationId xmlns:a16="http://schemas.microsoft.com/office/drawing/2014/main" id="{BBFF7E82-55DC-C1CB-1640-7D56619856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80721" y="5341986"/>
              <a:ext cx="4302707" cy="736798"/>
            </a:xfrm>
            <a:prstGeom prst="bentConnector3">
              <a:avLst>
                <a:gd name="adj1" fmla="val 99931"/>
              </a:avLst>
            </a:prstGeom>
            <a:ln w="1905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80B64A3-2D53-FBFD-9313-F3AE044E2941}"/>
                </a:ext>
              </a:extLst>
            </p:cNvPr>
            <p:cNvSpPr txBox="1"/>
            <p:nvPr/>
          </p:nvSpPr>
          <p:spPr>
            <a:xfrm>
              <a:off x="2280717" y="5855380"/>
              <a:ext cx="24494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100" dirty="0">
                  <a:solidFill>
                    <a:srgbClr val="FF0000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Kansitykin portti</a:t>
              </a:r>
              <a:endPara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AA7C11E-15EC-7FE5-ACAF-952FDF14AA87}"/>
              </a:ext>
            </a:extLst>
          </p:cNvPr>
          <p:cNvGrpSpPr/>
          <p:nvPr/>
        </p:nvGrpSpPr>
        <p:grpSpPr>
          <a:xfrm>
            <a:off x="405781" y="3614924"/>
            <a:ext cx="4563496" cy="742874"/>
            <a:chOff x="1337073" y="3607120"/>
            <a:chExt cx="4252055" cy="742874"/>
          </a:xfrm>
        </p:grpSpPr>
        <p:cxnSp>
          <p:nvCxnSpPr>
            <p:cNvPr id="22" name="Straight Arrow Connector 41">
              <a:extLst>
                <a:ext uri="{FF2B5EF4-FFF2-40B4-BE49-F238E27FC236}">
                  <a16:creationId xmlns:a16="http://schemas.microsoft.com/office/drawing/2014/main" id="{002AAA0C-051A-65C6-D7BB-52EFBDC38A8E}"/>
                </a:ext>
              </a:extLst>
            </p:cNvPr>
            <p:cNvCxnSpPr>
              <a:cxnSpLocks/>
            </p:cNvCxnSpPr>
            <p:nvPr/>
          </p:nvCxnSpPr>
          <p:spPr>
            <a:xfrm>
              <a:off x="1400429" y="3840893"/>
              <a:ext cx="4188699" cy="509101"/>
            </a:xfrm>
            <a:prstGeom prst="bentConnector3">
              <a:avLst>
                <a:gd name="adj1" fmla="val 100019"/>
              </a:avLst>
            </a:prstGeom>
            <a:ln w="1905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78258AE-69E4-534C-7607-1C9A6097DE1A}"/>
                </a:ext>
              </a:extLst>
            </p:cNvPr>
            <p:cNvSpPr txBox="1"/>
            <p:nvPr/>
          </p:nvSpPr>
          <p:spPr>
            <a:xfrm>
              <a:off x="1337073" y="3607120"/>
              <a:ext cx="120862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100" dirty="0">
                  <a:solidFill>
                    <a:srgbClr val="FF0000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Lavetin puolikas</a:t>
              </a:r>
              <a:endPara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D89C7B7-4ED2-7D30-6650-53E790384F5B}"/>
              </a:ext>
            </a:extLst>
          </p:cNvPr>
          <p:cNvGrpSpPr/>
          <p:nvPr/>
        </p:nvGrpSpPr>
        <p:grpSpPr>
          <a:xfrm>
            <a:off x="5154119" y="4529727"/>
            <a:ext cx="6200094" cy="261610"/>
            <a:chOff x="5154119" y="4529727"/>
            <a:chExt cx="5768545" cy="261610"/>
          </a:xfrm>
        </p:grpSpPr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BC1A4ACB-B202-E09B-12E1-2125F71C6B22}"/>
                </a:ext>
              </a:extLst>
            </p:cNvPr>
            <p:cNvCxnSpPr>
              <a:cxnSpLocks/>
            </p:cNvCxnSpPr>
            <p:nvPr/>
          </p:nvCxnSpPr>
          <p:spPr>
            <a:xfrm>
              <a:off x="5154119" y="4734655"/>
              <a:ext cx="5341210" cy="50639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1A5962D-9212-5431-BD11-437F5C3694D6}"/>
                </a:ext>
              </a:extLst>
            </p:cNvPr>
            <p:cNvSpPr txBox="1"/>
            <p:nvPr/>
          </p:nvSpPr>
          <p:spPr>
            <a:xfrm>
              <a:off x="9248840" y="4529727"/>
              <a:ext cx="167382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100" dirty="0">
                  <a:solidFill>
                    <a:srgbClr val="FF0000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Sääkannen taso</a:t>
              </a:r>
              <a:endPara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34F3545-7671-6612-5D28-5414C77BE95C}"/>
              </a:ext>
            </a:extLst>
          </p:cNvPr>
          <p:cNvGrpSpPr/>
          <p:nvPr/>
        </p:nvGrpSpPr>
        <p:grpSpPr>
          <a:xfrm>
            <a:off x="5550844" y="3263149"/>
            <a:ext cx="6232200" cy="261610"/>
            <a:chOff x="5482331" y="3279720"/>
            <a:chExt cx="5768542" cy="261610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BAE41F9-FFEE-C99A-1BB7-2B13A174B1C2}"/>
                </a:ext>
              </a:extLst>
            </p:cNvPr>
            <p:cNvCxnSpPr>
              <a:cxnSpLocks/>
            </p:cNvCxnSpPr>
            <p:nvPr/>
          </p:nvCxnSpPr>
          <p:spPr>
            <a:xfrm>
              <a:off x="5482331" y="3484647"/>
              <a:ext cx="5440337" cy="27875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0C5011D-82CD-7067-E7EC-4C88FBE97613}"/>
                </a:ext>
              </a:extLst>
            </p:cNvPr>
            <p:cNvSpPr txBox="1"/>
            <p:nvPr/>
          </p:nvSpPr>
          <p:spPr>
            <a:xfrm>
              <a:off x="9577049" y="3279720"/>
              <a:ext cx="167382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100" dirty="0">
                  <a:solidFill>
                    <a:srgbClr val="FF0000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Patterikannen taso</a:t>
              </a:r>
              <a:endPara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1D9CA9F-A038-C132-E0FA-DC16436456B5}"/>
              </a:ext>
            </a:extLst>
          </p:cNvPr>
          <p:cNvGrpSpPr/>
          <p:nvPr/>
        </p:nvGrpSpPr>
        <p:grpSpPr>
          <a:xfrm>
            <a:off x="7275886" y="4149762"/>
            <a:ext cx="3715069" cy="261610"/>
            <a:chOff x="7275886" y="4149762"/>
            <a:chExt cx="3219447" cy="261610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6962A78D-296C-0106-C14A-D35F288657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75886" y="4381153"/>
              <a:ext cx="3142695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5D457F1-84DE-30EC-C839-77C88DB25DBB}"/>
                </a:ext>
              </a:extLst>
            </p:cNvPr>
            <p:cNvSpPr txBox="1"/>
            <p:nvPr/>
          </p:nvSpPr>
          <p:spPr>
            <a:xfrm>
              <a:off x="9212746" y="4149762"/>
              <a:ext cx="128258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100" dirty="0">
                  <a:solidFill>
                    <a:srgbClr val="FF0000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Sääkannen polvia</a:t>
              </a:r>
              <a:endPara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50ABB67F-5EBF-9960-C0ED-E6EB5CFE6704}"/>
              </a:ext>
            </a:extLst>
          </p:cNvPr>
          <p:cNvGrpSpPr/>
          <p:nvPr/>
        </p:nvGrpSpPr>
        <p:grpSpPr>
          <a:xfrm>
            <a:off x="8887175" y="2455898"/>
            <a:ext cx="2432211" cy="261610"/>
            <a:chOff x="8678558" y="2719958"/>
            <a:chExt cx="2432211" cy="261610"/>
          </a:xfrm>
        </p:grpSpPr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37F36768-9771-20DB-EF6F-485E6F7662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78558" y="2951349"/>
              <a:ext cx="1752561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01109D8-A850-6260-C8E2-D9315A201178}"/>
                </a:ext>
              </a:extLst>
            </p:cNvPr>
            <p:cNvSpPr txBox="1"/>
            <p:nvPr/>
          </p:nvSpPr>
          <p:spPr>
            <a:xfrm>
              <a:off x="9382834" y="2719958"/>
              <a:ext cx="172793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100" dirty="0">
                  <a:solidFill>
                    <a:srgbClr val="FF0000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Tikaripolvia</a:t>
              </a:r>
              <a:endPara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751BCED-81AC-12E9-29D2-3C7D155A1639}"/>
              </a:ext>
            </a:extLst>
          </p:cNvPr>
          <p:cNvGrpSpPr/>
          <p:nvPr/>
        </p:nvGrpSpPr>
        <p:grpSpPr>
          <a:xfrm>
            <a:off x="7525985" y="3583936"/>
            <a:ext cx="3828228" cy="682514"/>
            <a:chOff x="7525985" y="3583936"/>
            <a:chExt cx="3521431" cy="682514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0E213AD0-F9B9-0CCC-98E1-D65A10A9016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39113" y="3983140"/>
              <a:ext cx="2457018" cy="2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5CBBC2E-5665-BBA2-C537-7378273F22C2}"/>
                </a:ext>
              </a:extLst>
            </p:cNvPr>
            <p:cNvSpPr txBox="1"/>
            <p:nvPr/>
          </p:nvSpPr>
          <p:spPr>
            <a:xfrm>
              <a:off x="9578495" y="3583936"/>
              <a:ext cx="146892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100" dirty="0">
                  <a:solidFill>
                    <a:srgbClr val="FF0000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Patterikannen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100" dirty="0">
                  <a:solidFill>
                    <a:srgbClr val="FF0000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t</a:t>
              </a:r>
              <a:r>
                <a:rPr kumimoji="0" lang="fi-FI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+mn-ea"/>
                  <a:cs typeface="Times New Roman" panose="02020603050405020304" pitchFamily="18" charset="0"/>
                </a:rPr>
                <a:t>ykkiportti</a:t>
              </a:r>
              <a:endPara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2598B0A7-E8E0-DEE4-EB49-86FD3ABEADE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660623" y="3717445"/>
              <a:ext cx="478493" cy="265699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1D532CE4-4A6D-D176-BBA3-31D8414D60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25985" y="3983140"/>
              <a:ext cx="613128" cy="283310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1949715-69F2-2ADA-DD78-35515C0E98D1}"/>
              </a:ext>
            </a:extLst>
          </p:cNvPr>
          <p:cNvGrpSpPr/>
          <p:nvPr/>
        </p:nvGrpSpPr>
        <p:grpSpPr>
          <a:xfrm>
            <a:off x="7681852" y="1420812"/>
            <a:ext cx="4101193" cy="261610"/>
            <a:chOff x="7698635" y="1746156"/>
            <a:chExt cx="3481511" cy="261610"/>
          </a:xfrm>
        </p:grpSpPr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5D89D89D-26A5-3ACE-B039-88E114CA68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98635" y="1978322"/>
              <a:ext cx="2387118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33056D2-FCDC-E7ED-D3F4-09BF3FA9AE98}"/>
                </a:ext>
              </a:extLst>
            </p:cNvPr>
            <p:cNvSpPr txBox="1"/>
            <p:nvPr/>
          </p:nvSpPr>
          <p:spPr>
            <a:xfrm>
              <a:off x="9251334" y="1746156"/>
              <a:ext cx="192881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100" dirty="0">
                  <a:solidFill>
                    <a:srgbClr val="FF0000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Pohjatukkeja</a:t>
              </a:r>
              <a:endPara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9960386-8ABD-F5EE-1CFC-DEC187188674}"/>
              </a:ext>
            </a:extLst>
          </p:cNvPr>
          <p:cNvGrpSpPr/>
          <p:nvPr/>
        </p:nvGrpSpPr>
        <p:grpSpPr>
          <a:xfrm>
            <a:off x="8191725" y="1772302"/>
            <a:ext cx="3447303" cy="430887"/>
            <a:chOff x="8124038" y="2054292"/>
            <a:chExt cx="2898099" cy="430887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7ACA32C0-6571-AAF5-2BF4-9DCD02468C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24038" y="2458930"/>
              <a:ext cx="2371295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9A484D2-B8A9-9B20-B935-C3EDE5DFE310}"/>
                </a:ext>
              </a:extLst>
            </p:cNvPr>
            <p:cNvSpPr txBox="1"/>
            <p:nvPr/>
          </p:nvSpPr>
          <p:spPr>
            <a:xfrm>
              <a:off x="9294202" y="2054292"/>
              <a:ext cx="172793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100" dirty="0">
                  <a:solidFill>
                    <a:srgbClr val="FF0000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Alapuolella pohja-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+mn-ea"/>
                  <a:cs typeface="Times New Roman" panose="02020603050405020304" pitchFamily="18" charset="0"/>
                </a:rPr>
                <a:t>lankutusta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2D37AB6-5AC0-51C8-2380-940DF79A5384}"/>
              </a:ext>
            </a:extLst>
          </p:cNvPr>
          <p:cNvGrpSpPr/>
          <p:nvPr/>
        </p:nvGrpSpPr>
        <p:grpSpPr>
          <a:xfrm>
            <a:off x="6624981" y="4442311"/>
            <a:ext cx="5267187" cy="763911"/>
            <a:chOff x="6902561" y="4442311"/>
            <a:chExt cx="4162335" cy="763911"/>
          </a:xfrm>
        </p:grpSpPr>
        <p:cxnSp>
          <p:nvCxnSpPr>
            <p:cNvPr id="42" name="Straight Arrow Connector 44">
              <a:extLst>
                <a:ext uri="{FF2B5EF4-FFF2-40B4-BE49-F238E27FC236}">
                  <a16:creationId xmlns:a16="http://schemas.microsoft.com/office/drawing/2014/main" id="{B0369528-A750-5C84-F47D-B5CC25B6ED1C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902561" y="4442311"/>
              <a:ext cx="3528554" cy="763911"/>
            </a:xfrm>
            <a:prstGeom prst="bentConnector3">
              <a:avLst>
                <a:gd name="adj1" fmla="val 99939"/>
              </a:avLst>
            </a:prstGeom>
            <a:ln w="1905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62F4B2A-06A6-BD98-1C1B-01B7D6A73C14}"/>
                </a:ext>
              </a:extLst>
            </p:cNvPr>
            <p:cNvSpPr txBox="1"/>
            <p:nvPr/>
          </p:nvSpPr>
          <p:spPr>
            <a:xfrm>
              <a:off x="9244778" y="4944607"/>
              <a:ext cx="182011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100" dirty="0" err="1">
                  <a:solidFill>
                    <a:srgbClr val="FF0000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Garneerausta</a:t>
              </a:r>
              <a:endPara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127D0A1-6DEB-6010-3142-5FCF1B774E6A}"/>
              </a:ext>
            </a:extLst>
          </p:cNvPr>
          <p:cNvGrpSpPr/>
          <p:nvPr/>
        </p:nvGrpSpPr>
        <p:grpSpPr>
          <a:xfrm>
            <a:off x="7632853" y="5434671"/>
            <a:ext cx="3598627" cy="261610"/>
            <a:chOff x="7275887" y="5346000"/>
            <a:chExt cx="3598627" cy="26161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B92FD2C-1550-A97C-36FB-B52785015F46}"/>
                </a:ext>
              </a:extLst>
            </p:cNvPr>
            <p:cNvSpPr txBox="1"/>
            <p:nvPr/>
          </p:nvSpPr>
          <p:spPr>
            <a:xfrm>
              <a:off x="9054396" y="5346000"/>
              <a:ext cx="182011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100" dirty="0">
                  <a:solidFill>
                    <a:srgbClr val="FF0000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Partaan kaaria</a:t>
              </a:r>
              <a:endPara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C90A9048-2BED-EBA5-799F-8B0A75DF69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75887" y="5583243"/>
              <a:ext cx="2809869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8295946-123A-819E-13C8-DA9A42A9099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2076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A3E1F-B5E0-6205-C7F3-58FC9BE09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6">
            <a:extLst>
              <a:ext uri="{FF2B5EF4-FFF2-40B4-BE49-F238E27FC236}">
                <a16:creationId xmlns:a16="http://schemas.microsoft.com/office/drawing/2014/main" id="{3BDE87CC-4D7B-36AC-0922-38D7ED25DC46}"/>
              </a:ext>
            </a:extLst>
          </p:cNvPr>
          <p:cNvSpPr txBox="1">
            <a:spLocks/>
          </p:cNvSpPr>
          <p:nvPr/>
        </p:nvSpPr>
        <p:spPr>
          <a:xfrm>
            <a:off x="765820" y="202631"/>
            <a:ext cx="10225135" cy="9941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all" spc="0" normalizeH="0" baseline="0" noProof="0" dirty="0">
                <a:ln>
                  <a:noFill/>
                </a:ln>
                <a:solidFill>
                  <a:srgbClr val="545454">
                    <a:lumMod val="50000"/>
                  </a:srgbClr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Baltic Sea 3D Wreck Ontology</a:t>
            </a:r>
            <a:endParaRPr kumimoji="0" lang="en-GB" sz="2200" b="0" i="0" u="none" strike="noStrike" kern="1200" cap="all" spc="0" normalizeH="0" baseline="0" noProof="0" dirty="0">
              <a:ln>
                <a:noFill/>
              </a:ln>
              <a:solidFill>
                <a:srgbClr val="545454">
                  <a:lumMod val="50000"/>
                </a:srgbClr>
              </a:solidFill>
              <a:effectLst/>
              <a:uLnTx/>
              <a:uFillTx/>
              <a:latin typeface="Century Gothic"/>
              <a:ea typeface="+mj-ea"/>
              <a:cs typeface="+mj-cs"/>
            </a:endParaRPr>
          </a:p>
        </p:txBody>
      </p:sp>
      <p:pic>
        <p:nvPicPr>
          <p:cNvPr id="27" name="Picture 26" descr="A blue cube with white letters and a black background&#10;&#10;Description automatically generated">
            <a:extLst>
              <a:ext uri="{FF2B5EF4-FFF2-40B4-BE49-F238E27FC236}">
                <a16:creationId xmlns:a16="http://schemas.microsoft.com/office/drawing/2014/main" id="{1721C84F-8B9F-B25E-ADD6-6693A25CB5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2164" y="153205"/>
            <a:ext cx="936104" cy="9361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4D0EE7-B183-C65D-9624-683AEC4C09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2122" y="836712"/>
            <a:ext cx="8080672" cy="650015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9639F0A-093B-363D-14D5-5E87BE5C8D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480" y="1095076"/>
            <a:ext cx="771887" cy="771887"/>
          </a:xfrm>
          <a:prstGeom prst="rect">
            <a:avLst/>
          </a:prstGeom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97CEA54-AB01-8F3E-E92B-CDE057CC6716}"/>
              </a:ext>
            </a:extLst>
          </p:cNvPr>
          <p:cNvSpPr txBox="1"/>
          <p:nvPr/>
        </p:nvSpPr>
        <p:spPr>
          <a:xfrm>
            <a:off x="11089824" y="1906481"/>
            <a:ext cx="1072730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PORKKALA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WRECK  PARK</a:t>
            </a:r>
            <a:endParaRPr kumimoji="0" lang="en-FI" sz="1050" b="1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A41D3B-47D8-B29B-6CD6-16CB7FF6D19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File:Alexander-neuski.jpg">
            <a:extLst>
              <a:ext uri="{FF2B5EF4-FFF2-40B4-BE49-F238E27FC236}">
                <a16:creationId xmlns:a16="http://schemas.microsoft.com/office/drawing/2014/main" id="{BB2A6F40-F316-F97E-265E-97A724C724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4413" y="1204702"/>
            <a:ext cx="5771214" cy="52565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9CDA1F1-7569-629F-4F60-822E98B18390}"/>
              </a:ext>
            </a:extLst>
          </p:cNvPr>
          <p:cNvSpPr/>
          <p:nvPr/>
        </p:nvSpPr>
        <p:spPr>
          <a:xfrm rot="21226963">
            <a:off x="9708705" y="5546108"/>
            <a:ext cx="504056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</p:spTree>
    <p:extLst>
      <p:ext uri="{BB962C8B-B14F-4D97-AF65-F5344CB8AC3E}">
        <p14:creationId xmlns:p14="http://schemas.microsoft.com/office/powerpoint/2010/main" val="42353155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F2EBF-BDCC-75BC-5DBA-3FB152D68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4FCE3BB-FFD4-9477-3FAF-E884DB7D0B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itle 6">
            <a:extLst>
              <a:ext uri="{FF2B5EF4-FFF2-40B4-BE49-F238E27FC236}">
                <a16:creationId xmlns:a16="http://schemas.microsoft.com/office/drawing/2014/main" id="{AFAE5595-1F7B-923B-8C6F-E6AB346A9311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524051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dirty="0"/>
              <a:t>Suomen  Meriarkeologinen  </a:t>
            </a:r>
            <a:r>
              <a:rPr lang="en-GB" sz="4000" dirty="0" err="1"/>
              <a:t>seura</a:t>
            </a:r>
            <a:r>
              <a:rPr lang="en-GB" sz="4000" dirty="0"/>
              <a:t> &amp; </a:t>
            </a:r>
            <a:r>
              <a:rPr lang="en-GB" sz="4000" dirty="0" err="1"/>
              <a:t>instituutti</a:t>
            </a:r>
            <a:endParaRPr lang="en-FI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D061E1-C473-4A63-4D3C-E8F310F7A4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7948" y="1916832"/>
            <a:ext cx="5184576" cy="41964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C1A78F-F9D7-192C-28DE-09B534A9672D}"/>
              </a:ext>
            </a:extLst>
          </p:cNvPr>
          <p:cNvSpPr txBox="1"/>
          <p:nvPr/>
        </p:nvSpPr>
        <p:spPr>
          <a:xfrm>
            <a:off x="7371610" y="3447107"/>
            <a:ext cx="1133644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1600" dirty="0"/>
              <a:t>Tukholma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7F31EA-F3BC-A0A3-067A-784F68153FA2}"/>
              </a:ext>
            </a:extLst>
          </p:cNvPr>
          <p:cNvSpPr txBox="1"/>
          <p:nvPr/>
        </p:nvSpPr>
        <p:spPr>
          <a:xfrm>
            <a:off x="10629349" y="3518025"/>
            <a:ext cx="793807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1600" dirty="0"/>
              <a:t>Pietari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5A6D19-459D-146F-259D-DE7EF2F503FE}"/>
              </a:ext>
            </a:extLst>
          </p:cNvPr>
          <p:cNvSpPr txBox="1"/>
          <p:nvPr/>
        </p:nvSpPr>
        <p:spPr>
          <a:xfrm>
            <a:off x="9622804" y="3133175"/>
            <a:ext cx="752129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1600" dirty="0"/>
              <a:t>Kotka</a:t>
            </a:r>
          </a:p>
        </p:txBody>
      </p:sp>
    </p:spTree>
    <p:extLst>
      <p:ext uri="{BB962C8B-B14F-4D97-AF65-F5344CB8AC3E}">
        <p14:creationId xmlns:p14="http://schemas.microsoft.com/office/powerpoint/2010/main" val="3542440402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E89D0-B434-63FC-AD06-C5B0141C8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5E1CBD4-B070-206D-DFFD-391EBB70D3FE}"/>
              </a:ext>
            </a:extLst>
          </p:cNvPr>
          <p:cNvSpPr txBox="1"/>
          <p:nvPr/>
        </p:nvSpPr>
        <p:spPr>
          <a:xfrm>
            <a:off x="7371610" y="3447107"/>
            <a:ext cx="1133644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1600" dirty="0"/>
              <a:t>Tukholma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137D7F-32A3-A7D3-884E-FEBD4C42ABC7}"/>
              </a:ext>
            </a:extLst>
          </p:cNvPr>
          <p:cNvSpPr txBox="1"/>
          <p:nvPr/>
        </p:nvSpPr>
        <p:spPr>
          <a:xfrm>
            <a:off x="10629349" y="3518025"/>
            <a:ext cx="793807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1600" dirty="0"/>
              <a:t>Pietari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50E28F-4E12-09A4-B080-48E5922E1E1B}"/>
              </a:ext>
            </a:extLst>
          </p:cNvPr>
          <p:cNvSpPr txBox="1"/>
          <p:nvPr/>
        </p:nvSpPr>
        <p:spPr>
          <a:xfrm>
            <a:off x="9622804" y="3133175"/>
            <a:ext cx="752129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1600" dirty="0"/>
              <a:t>Kotka</a:t>
            </a:r>
          </a:p>
        </p:txBody>
      </p:sp>
      <p:pic>
        <p:nvPicPr>
          <p:cNvPr id="11" name="Picture 10" descr="https://upload.wikimedia.org/wikipedia/commons/thumb/1/17/Battle_of_Svensksund_1790.jpg/960px-Battle_of_Svensksund_1790.jpg">
            <a:extLst>
              <a:ext uri="{FF2B5EF4-FFF2-40B4-BE49-F238E27FC236}">
                <a16:creationId xmlns:a16="http://schemas.microsoft.com/office/drawing/2014/main" id="{5C0EBB98-5481-DFFE-D77F-CDBC2AB77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9464" cy="6858000"/>
          </a:xfrm>
          <a:prstGeom prst="rect">
            <a:avLst/>
          </a:prstGeom>
        </p:spPr>
      </p:pic>
      <p:sp>
        <p:nvSpPr>
          <p:cNvPr id="8" name="Title 6">
            <a:extLst>
              <a:ext uri="{FF2B5EF4-FFF2-40B4-BE49-F238E27FC236}">
                <a16:creationId xmlns:a16="http://schemas.microsoft.com/office/drawing/2014/main" id="{4A9ED8B8-858A-F846-6046-1C80F7B22D02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524051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dirty="0"/>
              <a:t>Suomen  Meriarkeologinen  </a:t>
            </a:r>
            <a:r>
              <a:rPr lang="en-GB" sz="4000" dirty="0" err="1"/>
              <a:t>seura</a:t>
            </a:r>
            <a:r>
              <a:rPr lang="en-GB" sz="4000" dirty="0"/>
              <a:t> &amp; </a:t>
            </a:r>
            <a:r>
              <a:rPr lang="en-GB" sz="4000" dirty="0" err="1"/>
              <a:t>instituutti</a:t>
            </a:r>
            <a:endParaRPr lang="en-FI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3B5B21-1360-6239-8977-EEAE3A52AD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6794595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7354A-BA0D-3314-7A98-D065FE81A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11AAEAB-C35F-F424-8F2D-6EAF427568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itle 6">
            <a:extLst>
              <a:ext uri="{FF2B5EF4-FFF2-40B4-BE49-F238E27FC236}">
                <a16:creationId xmlns:a16="http://schemas.microsoft.com/office/drawing/2014/main" id="{A5276178-202A-4582-F3A2-2659E270C362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668067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dirty="0"/>
              <a:t>Suomen  Meriarkeologinen  </a:t>
            </a:r>
            <a:r>
              <a:rPr lang="en-GB" sz="4000" dirty="0" err="1"/>
              <a:t>seura</a:t>
            </a:r>
            <a:r>
              <a:rPr lang="en-GB" sz="4000" dirty="0"/>
              <a:t> &amp; </a:t>
            </a:r>
            <a:r>
              <a:rPr lang="en-GB" sz="4000" dirty="0" err="1"/>
              <a:t>instituutti</a:t>
            </a:r>
            <a:endParaRPr lang="en-FI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8E7139D-F0FA-ADD7-9773-ACB74BA5F0F1}"/>
              </a:ext>
            </a:extLst>
          </p:cNvPr>
          <p:cNvGrpSpPr/>
          <p:nvPr/>
        </p:nvGrpSpPr>
        <p:grpSpPr>
          <a:xfrm>
            <a:off x="369776" y="179348"/>
            <a:ext cx="10693188" cy="5266112"/>
            <a:chOff x="369776" y="179348"/>
            <a:chExt cx="10693188" cy="526611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430FDEF-4FD9-F367-86DB-C5977454E66B}"/>
                </a:ext>
              </a:extLst>
            </p:cNvPr>
            <p:cNvSpPr/>
            <p:nvPr/>
          </p:nvSpPr>
          <p:spPr>
            <a:xfrm>
              <a:off x="837828" y="548680"/>
              <a:ext cx="10225136" cy="651303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2400"/>
            </a:p>
          </p:txBody>
        </p:sp>
        <p:pic>
          <p:nvPicPr>
            <p:cNvPr id="4" name="Picture 3" descr="https://upload.wikimedia.org/wikipedia/commons/2/2a/Svensksund_1790_Sv.png">
              <a:extLst>
                <a:ext uri="{FF2B5EF4-FFF2-40B4-BE49-F238E27FC236}">
                  <a16:creationId xmlns:a16="http://schemas.microsoft.com/office/drawing/2014/main" id="{C4CD5159-3889-9728-ACD1-10FD2A430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360000">
              <a:off x="6704135" y="618084"/>
              <a:ext cx="4320000" cy="482737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C70FEC3-237D-1D80-A27F-41DB97CA84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360000">
              <a:off x="930374" y="617220"/>
              <a:ext cx="4320000" cy="482824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E04A18-DBE5-B834-6BD8-F184D5C61D73}"/>
                </a:ext>
              </a:extLst>
            </p:cNvPr>
            <p:cNvSpPr txBox="1"/>
            <p:nvPr/>
          </p:nvSpPr>
          <p:spPr>
            <a:xfrm>
              <a:off x="369776" y="179348"/>
              <a:ext cx="89649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fi-FI" sz="2000" dirty="0"/>
                <a:t>Ensimmäinen					    Toinen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69C57DC1-A170-C3E3-221A-626BF74CD12A}"/>
              </a:ext>
            </a:extLst>
          </p:cNvPr>
          <p:cNvSpPr/>
          <p:nvPr/>
        </p:nvSpPr>
        <p:spPr>
          <a:xfrm>
            <a:off x="3358108" y="3933056"/>
            <a:ext cx="360040" cy="57606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6E399AA-5F7F-6182-E94D-CC04A48E323A}"/>
              </a:ext>
            </a:extLst>
          </p:cNvPr>
          <p:cNvSpPr/>
          <p:nvPr/>
        </p:nvSpPr>
        <p:spPr>
          <a:xfrm>
            <a:off x="9154752" y="3933056"/>
            <a:ext cx="360040" cy="57606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189779684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39BBD-F19C-123A-183F-60414ACD9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5226DC2-7B25-9D6A-A64E-0A54FFE0C91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itle 6">
            <a:extLst>
              <a:ext uri="{FF2B5EF4-FFF2-40B4-BE49-F238E27FC236}">
                <a16:creationId xmlns:a16="http://schemas.microsoft.com/office/drawing/2014/main" id="{16E74143-553F-2F78-EDF3-407C5D6BF7B2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524051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dirty="0"/>
              <a:t>Suomen  Meriarkeologinen  </a:t>
            </a:r>
            <a:r>
              <a:rPr lang="en-GB" sz="4000" dirty="0" err="1"/>
              <a:t>seura</a:t>
            </a:r>
            <a:r>
              <a:rPr lang="en-GB" sz="4000" dirty="0"/>
              <a:t> &amp; </a:t>
            </a:r>
            <a:r>
              <a:rPr lang="en-GB" sz="4000" dirty="0" err="1"/>
              <a:t>instituutti</a:t>
            </a:r>
            <a:endParaRPr lang="en-FI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B43BD8-B92C-9D65-1AD3-16741971B96C}"/>
              </a:ext>
            </a:extLst>
          </p:cNvPr>
          <p:cNvSpPr txBox="1"/>
          <p:nvPr/>
        </p:nvSpPr>
        <p:spPr>
          <a:xfrm>
            <a:off x="7371610" y="3447107"/>
            <a:ext cx="1133644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1600" dirty="0"/>
              <a:t>Tukholma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C57E7B-6CE1-F392-5D8E-C96F2701D290}"/>
              </a:ext>
            </a:extLst>
          </p:cNvPr>
          <p:cNvSpPr txBox="1"/>
          <p:nvPr/>
        </p:nvSpPr>
        <p:spPr>
          <a:xfrm>
            <a:off x="10629349" y="3518025"/>
            <a:ext cx="793807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1600" dirty="0"/>
              <a:t>Pietari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BD67EA-8B6D-FB88-4410-DA5141743D4E}"/>
              </a:ext>
            </a:extLst>
          </p:cNvPr>
          <p:cNvSpPr txBox="1"/>
          <p:nvPr/>
        </p:nvSpPr>
        <p:spPr>
          <a:xfrm>
            <a:off x="9622804" y="3133175"/>
            <a:ext cx="752129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1600" dirty="0"/>
              <a:t>Kotka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DEB923-B3BE-78D5-D924-03F71C0CEA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1964" y="1599708"/>
            <a:ext cx="7160840" cy="44644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73520219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6">
            <a:extLst>
              <a:ext uri="{FF2B5EF4-FFF2-40B4-BE49-F238E27FC236}">
                <a16:creationId xmlns:a16="http://schemas.microsoft.com/office/drawing/2014/main" id="{B6868C8E-61C4-9EE6-0614-98B5004157C1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524051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dirty="0"/>
              <a:t>Suomen  Meriarkeologinen  </a:t>
            </a:r>
            <a:r>
              <a:rPr lang="en-GB" sz="4000" dirty="0" err="1"/>
              <a:t>seura</a:t>
            </a:r>
            <a:r>
              <a:rPr lang="en-GB" sz="4000" dirty="0"/>
              <a:t> &amp; </a:t>
            </a:r>
            <a:r>
              <a:rPr lang="en-GB" sz="4000" dirty="0" err="1"/>
              <a:t>instituutti</a:t>
            </a:r>
            <a:endParaRPr lang="en-FI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5484AC-9037-6386-B351-3FE800DA93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857625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CD6A42-DC4C-B51B-EB7B-AF1271BC76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5322" y="1"/>
            <a:ext cx="3726996" cy="3447440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11251B-6A69-33C6-6D08-FDEC2CAA0D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65003" y="0"/>
            <a:ext cx="3726997" cy="3410559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369345-CD92-45E5-6B18-D00C62B1D9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0413" y="3432168"/>
            <a:ext cx="5385905" cy="3425831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7A1871-C80D-66C3-F4A7-7F13F062DB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4840" y="3447442"/>
            <a:ext cx="5500865" cy="3425830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22D874F-A479-282E-A6E8-ACF2E6E495F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062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2FBABC1-F73F-CEAE-1442-D5F1A881C02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itle 6">
            <a:extLst>
              <a:ext uri="{FF2B5EF4-FFF2-40B4-BE49-F238E27FC236}">
                <a16:creationId xmlns:a16="http://schemas.microsoft.com/office/drawing/2014/main" id="{F0BFE3DA-A3E8-E923-3A7C-43DD8C9588D4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524051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dirty="0"/>
              <a:t>Suomen  Meriarkeologinen  </a:t>
            </a:r>
            <a:r>
              <a:rPr lang="en-GB" sz="4000" dirty="0" err="1"/>
              <a:t>seura</a:t>
            </a:r>
            <a:r>
              <a:rPr lang="en-GB" sz="4000" dirty="0"/>
              <a:t> &amp; </a:t>
            </a:r>
            <a:r>
              <a:rPr lang="en-GB" sz="4000" dirty="0" err="1"/>
              <a:t>instituutti</a:t>
            </a:r>
            <a:endParaRPr lang="en-FI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4" name="Picture 13" descr="An aerial view of a land with water&#10;&#10;Description automatically generated">
            <a:extLst>
              <a:ext uri="{FF2B5EF4-FFF2-40B4-BE49-F238E27FC236}">
                <a16:creationId xmlns:a16="http://schemas.microsoft.com/office/drawing/2014/main" id="{A2205964-2486-7638-D5A4-037825166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70"/>
                    </a14:imgEffect>
                    <a14:imgEffect>
                      <a14:saturation sat="11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600000">
            <a:off x="5043086" y="2046938"/>
            <a:ext cx="7682032" cy="4321143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607373F3-B9C5-2B84-EBFB-BA032179B154}"/>
              </a:ext>
            </a:extLst>
          </p:cNvPr>
          <p:cNvSpPr/>
          <p:nvPr/>
        </p:nvSpPr>
        <p:spPr>
          <a:xfrm rot="19407476">
            <a:off x="7526104" y="3329944"/>
            <a:ext cx="3384376" cy="1755127"/>
          </a:xfrm>
          <a:custGeom>
            <a:avLst/>
            <a:gdLst>
              <a:gd name="csX0" fmla="*/ 0 w 3384376"/>
              <a:gd name="csY0" fmla="*/ 877564 h 1755127"/>
              <a:gd name="csX1" fmla="*/ 1692188 w 3384376"/>
              <a:gd name="csY1" fmla="*/ 0 h 1755127"/>
              <a:gd name="csX2" fmla="*/ 3384376 w 3384376"/>
              <a:gd name="csY2" fmla="*/ 877564 h 1755127"/>
              <a:gd name="csX3" fmla="*/ 1692188 w 3384376"/>
              <a:gd name="csY3" fmla="*/ 1755128 h 1755127"/>
              <a:gd name="csX4" fmla="*/ 0 w 3384376"/>
              <a:gd name="csY4" fmla="*/ 877564 h 17551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384376" h="1755127" extrusionOk="0">
                <a:moveTo>
                  <a:pt x="0" y="877564"/>
                </a:moveTo>
                <a:cubicBezTo>
                  <a:pt x="-101397" y="330355"/>
                  <a:pt x="546987" y="79053"/>
                  <a:pt x="1692188" y="0"/>
                </a:cubicBezTo>
                <a:cubicBezTo>
                  <a:pt x="2652426" y="5404"/>
                  <a:pt x="3361635" y="393622"/>
                  <a:pt x="3384376" y="877564"/>
                </a:cubicBezTo>
                <a:cubicBezTo>
                  <a:pt x="3318364" y="1426694"/>
                  <a:pt x="2582910" y="1997490"/>
                  <a:pt x="1692188" y="1755128"/>
                </a:cubicBezTo>
                <a:cubicBezTo>
                  <a:pt x="725801" y="1737720"/>
                  <a:pt x="57690" y="1389794"/>
                  <a:pt x="0" y="877564"/>
                </a:cubicBezTo>
                <a:close/>
              </a:path>
            </a:pathLst>
          </a:custGeom>
          <a:noFill/>
          <a:ln w="19050" cap="sq" cmpd="sng">
            <a:solidFill>
              <a:srgbClr val="FFFF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5" name="Picture 4" descr="A green object with sticks in it&#10;&#10;Description automatically generated">
            <a:extLst>
              <a:ext uri="{FF2B5EF4-FFF2-40B4-BE49-F238E27FC236}">
                <a16:creationId xmlns:a16="http://schemas.microsoft.com/office/drawing/2014/main" id="{9EEC26FC-4968-0B91-A46F-B1544F53F7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600000">
            <a:off x="-71843" y="1939627"/>
            <a:ext cx="7624779" cy="4288938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1B925C-EE00-4CE7-FED0-5CAE559412C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0424" y="1868613"/>
            <a:ext cx="2088232" cy="19879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76200" dist="63500" dir="12900000" sx="102000" sy="102000" kx="195000" ky="145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0707A903-0410-E6DE-53FC-EC73458492D4}"/>
              </a:ext>
            </a:extLst>
          </p:cNvPr>
          <p:cNvSpPr/>
          <p:nvPr/>
        </p:nvSpPr>
        <p:spPr>
          <a:xfrm rot="19407476">
            <a:off x="1984996" y="3841868"/>
            <a:ext cx="3384376" cy="1755127"/>
          </a:xfrm>
          <a:custGeom>
            <a:avLst/>
            <a:gdLst>
              <a:gd name="csX0" fmla="*/ 0 w 3384376"/>
              <a:gd name="csY0" fmla="*/ 877564 h 1755127"/>
              <a:gd name="csX1" fmla="*/ 1692188 w 3384376"/>
              <a:gd name="csY1" fmla="*/ 0 h 1755127"/>
              <a:gd name="csX2" fmla="*/ 3384376 w 3384376"/>
              <a:gd name="csY2" fmla="*/ 877564 h 1755127"/>
              <a:gd name="csX3" fmla="*/ 1692188 w 3384376"/>
              <a:gd name="csY3" fmla="*/ 1755128 h 1755127"/>
              <a:gd name="csX4" fmla="*/ 0 w 3384376"/>
              <a:gd name="csY4" fmla="*/ 877564 h 17551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384376" h="1755127" extrusionOk="0">
                <a:moveTo>
                  <a:pt x="0" y="877564"/>
                </a:moveTo>
                <a:cubicBezTo>
                  <a:pt x="-101397" y="330355"/>
                  <a:pt x="546987" y="79053"/>
                  <a:pt x="1692188" y="0"/>
                </a:cubicBezTo>
                <a:cubicBezTo>
                  <a:pt x="2652426" y="5404"/>
                  <a:pt x="3361635" y="393622"/>
                  <a:pt x="3384376" y="877564"/>
                </a:cubicBezTo>
                <a:cubicBezTo>
                  <a:pt x="3318364" y="1426694"/>
                  <a:pt x="2582910" y="1997490"/>
                  <a:pt x="1692188" y="1755128"/>
                </a:cubicBezTo>
                <a:cubicBezTo>
                  <a:pt x="725801" y="1737720"/>
                  <a:pt x="57690" y="1389794"/>
                  <a:pt x="0" y="877564"/>
                </a:cubicBezTo>
                <a:close/>
              </a:path>
            </a:pathLst>
          </a:custGeom>
          <a:noFill/>
          <a:ln w="19050" cap="sq" cmpd="sng">
            <a:solidFill>
              <a:srgbClr val="FFFF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2434277-6754-41C5-A074-B3B53E77F6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634860">
            <a:off x="5375032" y="3708141"/>
            <a:ext cx="2356715" cy="1698163"/>
          </a:xfrm>
          <a:prstGeom prst="rect">
            <a:avLst/>
          </a:prstGeom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8FFDC4D-19D0-711F-62C7-3DB70B40EA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612618">
            <a:off x="10562018" y="3850601"/>
            <a:ext cx="2356083" cy="16950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9980B00-9EC4-FB84-CD33-014B8552318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111" b="-1"/>
          <a:stretch>
            <a:fillRect/>
          </a:stretch>
        </p:blipFill>
        <p:spPr>
          <a:xfrm rot="20531454">
            <a:off x="12388354" y="4972584"/>
            <a:ext cx="662624" cy="3322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F17B10-DC3A-E2AA-55D8-C50C58F8065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111" b="-1"/>
          <a:stretch>
            <a:fillRect/>
          </a:stretch>
        </p:blipFill>
        <p:spPr>
          <a:xfrm rot="20531454">
            <a:off x="7224475" y="4848538"/>
            <a:ext cx="662624" cy="33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4159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92977-5316-032E-F0BA-0516CF191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94F2D63-16D2-9CAA-94CB-330E9D2367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itle 6">
            <a:extLst>
              <a:ext uri="{FF2B5EF4-FFF2-40B4-BE49-F238E27FC236}">
                <a16:creationId xmlns:a16="http://schemas.microsoft.com/office/drawing/2014/main" id="{B046D7B0-1DB8-E488-B22A-25225BF6ABCE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524051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dirty="0"/>
              <a:t>Suomen  Meriarkeologinen  </a:t>
            </a:r>
            <a:r>
              <a:rPr lang="en-GB" sz="4000" dirty="0" err="1"/>
              <a:t>seura</a:t>
            </a:r>
            <a:r>
              <a:rPr lang="en-GB" sz="4000" dirty="0"/>
              <a:t> &amp; </a:t>
            </a:r>
            <a:r>
              <a:rPr lang="en-GB" sz="4000" dirty="0" err="1"/>
              <a:t>instituutti</a:t>
            </a:r>
            <a:endParaRPr lang="en-FI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268740-178F-1E81-F97C-AA01CF6D531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0424" y="1868613"/>
            <a:ext cx="2088232" cy="19879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76200" dist="63500" dir="12900000" sx="102000" sy="102000" kx="195000" ky="145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59E3EE-3849-D50D-1E13-4B276B3A62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60000">
            <a:off x="2734713" y="1224031"/>
            <a:ext cx="8229459" cy="54648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291927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2E3E1-8C33-1F3C-88C2-812D77BA1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838E444-099D-7AC6-41C2-114AFB8081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itle 6">
            <a:extLst>
              <a:ext uri="{FF2B5EF4-FFF2-40B4-BE49-F238E27FC236}">
                <a16:creationId xmlns:a16="http://schemas.microsoft.com/office/drawing/2014/main" id="{E4BD21EF-87AB-509B-3568-52734B0DEC5D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524051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dirty="0"/>
              <a:t>Suomen  Meriarkeologinen  </a:t>
            </a:r>
            <a:r>
              <a:rPr lang="en-GB" sz="4000" dirty="0" err="1"/>
              <a:t>seura</a:t>
            </a:r>
            <a:r>
              <a:rPr lang="en-GB" sz="4000" dirty="0"/>
              <a:t> &amp; </a:t>
            </a:r>
            <a:r>
              <a:rPr lang="en-GB" sz="4000" dirty="0" err="1"/>
              <a:t>instituutti</a:t>
            </a:r>
            <a:endParaRPr lang="en-FI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2AB15D-D405-BC1C-2BCF-70CA1075EDE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0424" y="1868613"/>
            <a:ext cx="2088232" cy="19879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76200" dist="63500" dir="12900000" sx="102000" sy="102000" kx="195000" ky="145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25ED79-8B39-40C5-E4D7-D468A4FE1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60000">
            <a:off x="3121706" y="1224587"/>
            <a:ext cx="7710996" cy="55252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2423158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1">
            <a:extLst>
              <a:ext uri="{FF2B5EF4-FFF2-40B4-BE49-F238E27FC236}">
                <a16:creationId xmlns:a16="http://schemas.microsoft.com/office/drawing/2014/main" id="{C11B2534-3D7A-8863-707C-73F51071393D}"/>
              </a:ext>
            </a:extLst>
          </p:cNvPr>
          <p:cNvPicPr>
            <a:picLocks noChangeAspect="1"/>
          </p:cNvPicPr>
          <p:nvPr/>
        </p:nvPicPr>
        <p:blipFill>
          <a:blip>
            <a:alphaModFix amt="34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02124" y="116632"/>
            <a:ext cx="4763350" cy="4771644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3502124" y="83806"/>
            <a:ext cx="7992888" cy="2841138"/>
          </a:xfrm>
        </p:spPr>
        <p:txBody>
          <a:bodyPr rtlCol="0">
            <a:noAutofit/>
          </a:bodyPr>
          <a:lstStyle/>
          <a:p>
            <a:pPr rtl="0">
              <a:lnSpc>
                <a:spcPct val="100000"/>
              </a:lnSpc>
            </a:pPr>
            <a:r>
              <a:rPr lang="fi" sz="5000" dirty="0"/>
              <a:t>SUOMEN</a:t>
            </a:r>
            <a:br>
              <a:rPr lang="fi" sz="5000" dirty="0"/>
            </a:br>
            <a:r>
              <a:rPr lang="fi" sz="5000" dirty="0"/>
              <a:t>MERIARKEOLOGINEN</a:t>
            </a:r>
            <a:br>
              <a:rPr lang="fi" sz="5000" dirty="0"/>
            </a:br>
            <a:r>
              <a:rPr lang="fi" sz="5000" dirty="0"/>
              <a:t>SEURA ja instituutti</a:t>
            </a:r>
          </a:p>
        </p:txBody>
      </p:sp>
      <p:pic>
        <p:nvPicPr>
          <p:cNvPr id="3" name="Picture 2" descr="A drawing of a ship&#10;&#10;Description automatically generated">
            <a:extLst>
              <a:ext uri="{FF2B5EF4-FFF2-40B4-BE49-F238E27FC236}">
                <a16:creationId xmlns:a16="http://schemas.microsoft.com/office/drawing/2014/main" id="{4C7F6F77-A04C-BAE3-CAD0-25A342917C1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" y="260648"/>
            <a:ext cx="4248472" cy="5513439"/>
          </a:xfrm>
          <a:prstGeom prst="rect">
            <a:avLst/>
          </a:prstGeom>
        </p:spPr>
      </p:pic>
      <p:pic>
        <p:nvPicPr>
          <p:cNvPr id="12" name="working720">
            <a:hlinkClick r:id="" action="ppaction://media"/>
            <a:extLst>
              <a:ext uri="{FF2B5EF4-FFF2-40B4-BE49-F238E27FC236}">
                <a16:creationId xmlns:a16="http://schemas.microsoft.com/office/drawing/2014/main" id="{2FFE4602-88BE-0CC6-0CDF-462BBD4987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3802" b="3778"/>
          <a:stretch>
            <a:fillRect/>
          </a:stretch>
        </p:blipFill>
        <p:spPr>
          <a:xfrm>
            <a:off x="5186147" y="3284984"/>
            <a:ext cx="4624841" cy="2404353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7C2F30-AD28-BC25-377F-1A9D893AD60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927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163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F16B2-2FAE-D530-C9C7-3332DF4E0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37FDD17-D7F3-04C2-CF2F-E3D4A53687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itle 6">
            <a:extLst>
              <a:ext uri="{FF2B5EF4-FFF2-40B4-BE49-F238E27FC236}">
                <a16:creationId xmlns:a16="http://schemas.microsoft.com/office/drawing/2014/main" id="{C2A8F537-BEBB-5986-A9F4-6D219D434B6F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524051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dirty="0"/>
              <a:t>Suomen  Meriarkeologinen  </a:t>
            </a:r>
            <a:r>
              <a:rPr lang="en-GB" sz="4000" dirty="0" err="1"/>
              <a:t>seura</a:t>
            </a:r>
            <a:r>
              <a:rPr lang="en-GB" sz="4000" dirty="0"/>
              <a:t> &amp; </a:t>
            </a:r>
            <a:r>
              <a:rPr lang="en-GB" sz="4000" dirty="0" err="1"/>
              <a:t>instituutti</a:t>
            </a:r>
            <a:endParaRPr lang="en-FI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9B2CBC-2E64-344D-737D-C50A7258B0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0424" y="1868613"/>
            <a:ext cx="2088232" cy="19879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76200" dist="63500" dir="12900000" sx="102000" sy="102000" kx="195000" ky="145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71ED15-D057-2631-33A7-0B2EEBF38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60000">
            <a:off x="2760948" y="1221280"/>
            <a:ext cx="7646869" cy="55091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B41CAC0-48E6-C8E3-CA46-ED53DF008E8C}"/>
              </a:ext>
            </a:extLst>
          </p:cNvPr>
          <p:cNvSpPr/>
          <p:nvPr/>
        </p:nvSpPr>
        <p:spPr>
          <a:xfrm>
            <a:off x="3214092" y="4517333"/>
            <a:ext cx="1152128" cy="7200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AFE421E-28E6-2586-0D2F-FD17D33749AF}"/>
              </a:ext>
            </a:extLst>
          </p:cNvPr>
          <p:cNvSpPr/>
          <p:nvPr/>
        </p:nvSpPr>
        <p:spPr>
          <a:xfrm>
            <a:off x="6178439" y="4383227"/>
            <a:ext cx="1958302" cy="837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BBC4682-AC2C-37C5-28A6-34545A652F80}"/>
              </a:ext>
            </a:extLst>
          </p:cNvPr>
          <p:cNvSpPr/>
          <p:nvPr/>
        </p:nvSpPr>
        <p:spPr>
          <a:xfrm rot="1503395">
            <a:off x="4508203" y="2894972"/>
            <a:ext cx="1152128" cy="7200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</p:spTree>
    <p:extLst>
      <p:ext uri="{BB962C8B-B14F-4D97-AF65-F5344CB8AC3E}">
        <p14:creationId xmlns:p14="http://schemas.microsoft.com/office/powerpoint/2010/main" val="4931153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01420-AE1E-7224-B46B-6CCE3554F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D3C5D60-C809-EF6D-74CC-D4218295FF3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itle 6">
            <a:extLst>
              <a:ext uri="{FF2B5EF4-FFF2-40B4-BE49-F238E27FC236}">
                <a16:creationId xmlns:a16="http://schemas.microsoft.com/office/drawing/2014/main" id="{E343946B-C785-FCE2-9C3A-8D1A26AE5376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524051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dirty="0"/>
              <a:t>Suomen  Meriarkeologinen  </a:t>
            </a:r>
            <a:r>
              <a:rPr lang="en-GB" sz="4000" dirty="0" err="1"/>
              <a:t>seura</a:t>
            </a:r>
            <a:r>
              <a:rPr lang="en-GB" sz="4000" dirty="0"/>
              <a:t> &amp; </a:t>
            </a:r>
            <a:r>
              <a:rPr lang="en-GB" sz="4000" dirty="0" err="1"/>
              <a:t>instituutti</a:t>
            </a:r>
            <a:endParaRPr lang="en-FI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9" name="Picture 8" descr="1706455832 394 Xebec Chebeck">
            <a:extLst>
              <a:ext uri="{FF2B5EF4-FFF2-40B4-BE49-F238E27FC236}">
                <a16:creationId xmlns:a16="http://schemas.microsoft.com/office/drawing/2014/main" id="{A3558EAA-AFEA-05BD-C48B-9F1867E62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392" y="1388172"/>
            <a:ext cx="6034180" cy="50651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1621552-0A96-DC5B-DE5B-924824B6F2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360000">
            <a:off x="336276" y="2087891"/>
            <a:ext cx="4810884" cy="30555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7830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09C21F-7495-7275-6A17-59B8882C1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F47898-883B-F2EA-C925-49DE6E7EA5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CF1415B2-4BE6-E50C-605F-764EA0652A4A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524051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dirty="0"/>
              <a:t>Suomen  Meriarkeologinen  </a:t>
            </a:r>
            <a:r>
              <a:rPr lang="en-GB" sz="4000" dirty="0" err="1"/>
              <a:t>seura</a:t>
            </a:r>
            <a:r>
              <a:rPr lang="en-GB" sz="4000" dirty="0"/>
              <a:t> &amp; </a:t>
            </a:r>
            <a:r>
              <a:rPr lang="en-GB" sz="4000" dirty="0" err="1"/>
              <a:t>instituutti</a:t>
            </a:r>
            <a:endParaRPr lang="en-FI" sz="4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665536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3943E0-FED6-E078-B002-D4FDE2FA6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283619"/>
            <a:ext cx="12188825" cy="91416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A9C4DD-B73A-62AF-C607-69F843202EB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851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3BE8A90-5384-27C2-A020-58D53ADF30E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itle 6">
            <a:extLst>
              <a:ext uri="{FF2B5EF4-FFF2-40B4-BE49-F238E27FC236}">
                <a16:creationId xmlns:a16="http://schemas.microsoft.com/office/drawing/2014/main" id="{A3075ACB-A661-BE69-B721-D622F5876AF5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524051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dirty="0"/>
              <a:t>Suomen  Meriarkeologinen  </a:t>
            </a:r>
            <a:r>
              <a:rPr lang="en-GB" sz="4000" dirty="0" err="1"/>
              <a:t>seura</a:t>
            </a:r>
            <a:r>
              <a:rPr lang="en-GB" sz="4000" dirty="0"/>
              <a:t> &amp; </a:t>
            </a:r>
            <a:r>
              <a:rPr lang="en-GB" sz="4000" dirty="0" err="1"/>
              <a:t>instituutti</a:t>
            </a:r>
            <a:endParaRPr lang="en-FI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" name="Picture 2" descr="A map of a land&#10;&#10;AI-generated content may be incorrect.">
            <a:extLst>
              <a:ext uri="{FF2B5EF4-FFF2-40B4-BE49-F238E27FC236}">
                <a16:creationId xmlns:a16="http://schemas.microsoft.com/office/drawing/2014/main" id="{E08317FA-BB12-8631-1145-37DD8B5916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79E142-E175-6E03-220C-4C88C13C33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764" y="476672"/>
            <a:ext cx="2920000" cy="21114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7A3AA9-8A48-DE13-8E24-C0C8802D98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4732" y="4365104"/>
            <a:ext cx="2937143" cy="21485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68580D-90AA-0FE6-EF44-796A3C5D98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8850" y="326934"/>
            <a:ext cx="2908571" cy="21485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79738579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6">
            <a:extLst>
              <a:ext uri="{FF2B5EF4-FFF2-40B4-BE49-F238E27FC236}">
                <a16:creationId xmlns:a16="http://schemas.microsoft.com/office/drawing/2014/main" id="{D856E0C8-87DE-6631-4661-1C549C82814F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524051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dirty="0"/>
              <a:t>Suomen  Meriarkeologinen  </a:t>
            </a:r>
            <a:r>
              <a:rPr lang="en-GB" sz="4000" dirty="0" err="1"/>
              <a:t>seura</a:t>
            </a:r>
            <a:r>
              <a:rPr lang="en-GB" sz="4000" dirty="0"/>
              <a:t> &amp; </a:t>
            </a:r>
            <a:r>
              <a:rPr lang="en-GB" sz="4000" dirty="0" err="1"/>
              <a:t>instituutti</a:t>
            </a:r>
            <a:endParaRPr lang="en-FI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820F6D-D22E-2F27-C2CB-9A37D5938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5622E9-9AE1-9A5C-0BA4-D0651268DD1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613905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5107FF-5928-DA81-B07E-1D0F42524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2084" y="1484784"/>
            <a:ext cx="6552728" cy="49145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2E378E-A640-28E5-25A8-E4DD4DC5C44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755D3DE3-5EF2-E871-96FD-B0988B4F9D02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524051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dirty="0"/>
              <a:t>Suomen  Meriarkeologinen  </a:t>
            </a:r>
            <a:r>
              <a:rPr lang="en-GB" sz="4000" dirty="0" err="1"/>
              <a:t>seura</a:t>
            </a:r>
            <a:r>
              <a:rPr lang="en-GB" sz="4000" dirty="0"/>
              <a:t> &amp; </a:t>
            </a:r>
            <a:r>
              <a:rPr lang="en-GB" sz="4000" dirty="0" err="1"/>
              <a:t>instituutti</a:t>
            </a:r>
            <a:endParaRPr lang="en-FI" sz="4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71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27B5F0E-9CD9-F719-8F0D-7922437CCB9C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524051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dirty="0"/>
              <a:t>Suomen  Meriarkeologinen  </a:t>
            </a:r>
            <a:r>
              <a:rPr lang="en-GB" sz="4000" dirty="0" err="1"/>
              <a:t>seura</a:t>
            </a:r>
            <a:r>
              <a:rPr lang="en-GB" sz="4000" dirty="0"/>
              <a:t> &amp; </a:t>
            </a:r>
            <a:r>
              <a:rPr lang="en-GB" sz="4000" dirty="0" err="1"/>
              <a:t>instituutti</a:t>
            </a:r>
            <a:endParaRPr lang="en-FI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F59C6F-350A-94ED-2F4E-E0796D5C7D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528"/>
            <a:ext cx="12175944" cy="68595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A593C1-7893-BFD0-28B4-7F3C1919DD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313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3B44E1-5B95-5608-2A1D-1159E96A94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63653" y="1528532"/>
            <a:ext cx="7416873" cy="49248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646982-A780-9060-B14F-2C54B088BA8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DEC3117-B111-C311-EAAB-5F66643D0C61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524051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dirty="0"/>
              <a:t>Suomen  Meriarkeologinen  </a:t>
            </a:r>
            <a:r>
              <a:rPr lang="en-GB" sz="4000" dirty="0" err="1"/>
              <a:t>seura</a:t>
            </a:r>
            <a:r>
              <a:rPr lang="en-GB" sz="4000" dirty="0"/>
              <a:t> &amp; </a:t>
            </a:r>
            <a:r>
              <a:rPr lang="en-GB" sz="4000" dirty="0" err="1"/>
              <a:t>instituutti</a:t>
            </a:r>
            <a:endParaRPr lang="en-FI" sz="4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21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475F99-B5D8-967D-1F56-3A929AFB8C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28" t="8962" r="14577" b="4640"/>
          <a:stretch>
            <a:fillRect/>
          </a:stretch>
        </p:blipFill>
        <p:spPr>
          <a:xfrm rot="805398">
            <a:off x="3494655" y="1629208"/>
            <a:ext cx="7989113" cy="45980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2776D8-B89B-AC27-B89E-21302E5C21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00646EBC-87D6-BAF4-085E-6E9D3B2F2202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524051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dirty="0"/>
              <a:t>Suomen  Meriarkeologinen  </a:t>
            </a:r>
            <a:r>
              <a:rPr lang="en-GB" sz="4000" dirty="0" err="1"/>
              <a:t>seura</a:t>
            </a:r>
            <a:r>
              <a:rPr lang="en-GB" sz="4000" dirty="0"/>
              <a:t> &amp; </a:t>
            </a:r>
            <a:r>
              <a:rPr lang="en-GB" sz="4000" dirty="0" err="1"/>
              <a:t>instituutti</a:t>
            </a:r>
            <a:endParaRPr lang="en-FI" sz="4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20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C2728-E7F7-7BB7-065E-013D196BD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rawing of a ship&#10;&#10;Description automatically generated">
            <a:extLst>
              <a:ext uri="{FF2B5EF4-FFF2-40B4-BE49-F238E27FC236}">
                <a16:creationId xmlns:a16="http://schemas.microsoft.com/office/drawing/2014/main" id="{8C3F8177-D84B-717F-A1BB-722800CB63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" y="260648"/>
            <a:ext cx="4248472" cy="5513439"/>
          </a:xfrm>
          <a:prstGeom prst="rect">
            <a:avLst/>
          </a:prstGeom>
        </p:spPr>
      </p:pic>
      <p:pic>
        <p:nvPicPr>
          <p:cNvPr id="4" name="Picture 3" descr="A purple background with white text&#10;&#10;AI-generated content may be incorrect.">
            <a:extLst>
              <a:ext uri="{FF2B5EF4-FFF2-40B4-BE49-F238E27FC236}">
                <a16:creationId xmlns:a16="http://schemas.microsoft.com/office/drawing/2014/main" id="{AF3DA66C-5E08-4BD6-352D-E6CB4CB75A7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78814" y="4092222"/>
            <a:ext cx="1632941" cy="133533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A40E8F1-49B0-0B49-BC54-88BB7369C59D}"/>
              </a:ext>
            </a:extLst>
          </p:cNvPr>
          <p:cNvGrpSpPr/>
          <p:nvPr/>
        </p:nvGrpSpPr>
        <p:grpSpPr>
          <a:xfrm>
            <a:off x="7541574" y="4014633"/>
            <a:ext cx="1447800" cy="1462806"/>
            <a:chOff x="7541574" y="4014633"/>
            <a:chExt cx="1447800" cy="146280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1EC4435-5923-13B4-9F90-634F9462106F}"/>
                </a:ext>
              </a:extLst>
            </p:cNvPr>
            <p:cNvSpPr/>
            <p:nvPr/>
          </p:nvSpPr>
          <p:spPr>
            <a:xfrm>
              <a:off x="7701901" y="4014633"/>
              <a:ext cx="1152000" cy="1152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 sz="2400"/>
            </a:p>
          </p:txBody>
        </p:sp>
        <p:pic>
          <p:nvPicPr>
            <p:cNvPr id="5" name="Picture 4" descr="3rd Open Call- 2025 - Impetus4cs - Impetus For Citizen Science Project">
              <a:extLst>
                <a:ext uri="{FF2B5EF4-FFF2-40B4-BE49-F238E27FC236}">
                  <a16:creationId xmlns:a16="http://schemas.microsoft.com/office/drawing/2014/main" id="{99D38A9C-370E-A742-20A8-BFE337C6CD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1574" y="4029639"/>
              <a:ext cx="1447800" cy="14478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Picture 5" descr="Premio Europa Nostra | Cap Rocat">
            <a:extLst>
              <a:ext uri="{FF2B5EF4-FFF2-40B4-BE49-F238E27FC236}">
                <a16:creationId xmlns:a16="http://schemas.microsoft.com/office/drawing/2014/main" id="{94751861-3346-FBD7-6BB3-914334533D6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85564" y="3900099"/>
            <a:ext cx="1766570" cy="1719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18A6BDD3-130A-2F50-DA7F-327C7A67E760}"/>
              </a:ext>
            </a:extLst>
          </p:cNvPr>
          <p:cNvSpPr txBox="1">
            <a:spLocks/>
          </p:cNvSpPr>
          <p:nvPr/>
        </p:nvSpPr>
        <p:spPr>
          <a:xfrm>
            <a:off x="3862164" y="1289520"/>
            <a:ext cx="8325955" cy="25243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4013" indent="-354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" sz="2800" dirty="0"/>
              <a:t>perustutkimuksen  pääasiallinen  tekijä</a:t>
            </a:r>
          </a:p>
          <a:p>
            <a:pPr marL="354013" indent="-354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" sz="2800" dirty="0"/>
              <a:t>ALAN  kehityksen suunnannäyttäjä</a:t>
            </a:r>
          </a:p>
          <a:p>
            <a:pPr marL="354013" indent="-354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" sz="2800" dirty="0"/>
              <a:t>Avoimen  tieteen  edelläkävijä</a:t>
            </a:r>
          </a:p>
          <a:p>
            <a:pPr marL="354013" indent="-354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" sz="2800" dirty="0"/>
              <a:t>Oma tutkimusstrategia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2B26D61-8796-0BF1-28A2-B1546EBF99F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287" y="3247195"/>
            <a:ext cx="3319557" cy="2489668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8BA358-DA32-BA21-E101-53C007A84DE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itle 6">
            <a:extLst>
              <a:ext uri="{FF2B5EF4-FFF2-40B4-BE49-F238E27FC236}">
                <a16:creationId xmlns:a16="http://schemas.microsoft.com/office/drawing/2014/main" id="{8A29A4BC-3C82-4B47-88FF-D09D771266A4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753600" cy="99412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/>
              <a:t>Suomen  Meriarkeologinen  seura </a:t>
            </a:r>
            <a:r>
              <a:rPr lang="en-GB" sz="2200"/>
              <a:t>“pähkinänkuoressa”</a:t>
            </a:r>
            <a:endParaRPr lang="en-FI" sz="2200" dirty="0"/>
          </a:p>
        </p:txBody>
      </p:sp>
    </p:spTree>
    <p:extLst>
      <p:ext uri="{BB962C8B-B14F-4D97-AF65-F5344CB8AC3E}">
        <p14:creationId xmlns:p14="http://schemas.microsoft.com/office/powerpoint/2010/main" val="16093806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6A952-8121-9496-4E94-8485474B0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drawing of a ship&#10;&#10;Description automatically generated">
            <a:extLst>
              <a:ext uri="{FF2B5EF4-FFF2-40B4-BE49-F238E27FC236}">
                <a16:creationId xmlns:a16="http://schemas.microsoft.com/office/drawing/2014/main" id="{7D88EF2A-F193-ECF7-00DD-E2A6AB379F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" y="260648"/>
            <a:ext cx="4248472" cy="5513439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4A23A9D0-7D8C-6081-D5A9-94788CC87C69}"/>
              </a:ext>
            </a:extLst>
          </p:cNvPr>
          <p:cNvSpPr txBox="1">
            <a:spLocks/>
          </p:cNvSpPr>
          <p:nvPr/>
        </p:nvSpPr>
        <p:spPr>
          <a:xfrm>
            <a:off x="8386535" y="3274555"/>
            <a:ext cx="2304256" cy="5634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GB" sz="2000" noProof="0" dirty="0">
                <a:solidFill>
                  <a:schemeClr val="bg1"/>
                </a:solidFill>
              </a:rPr>
              <a:t>BALTIC  SEA</a:t>
            </a:r>
          </a:p>
        </p:txBody>
      </p:sp>
      <p:pic>
        <p:nvPicPr>
          <p:cNvPr id="3" name="Graphic 1">
            <a:extLst>
              <a:ext uri="{FF2B5EF4-FFF2-40B4-BE49-F238E27FC236}">
                <a16:creationId xmlns:a16="http://schemas.microsoft.com/office/drawing/2014/main" id="{AC5C2AEB-C991-BAD0-BBF4-928441C4AF29}"/>
              </a:ext>
            </a:extLst>
          </p:cNvPr>
          <p:cNvPicPr>
            <a:picLocks noChangeAspect="1"/>
          </p:cNvPicPr>
          <p:nvPr/>
        </p:nvPicPr>
        <p:blipFill>
          <a:blip>
            <a:alphaModFix amt="34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02124" y="116632"/>
            <a:ext cx="4763350" cy="4771644"/>
          </a:xfrm>
          <a:prstGeom prst="rect">
            <a:avLst/>
          </a:prstGeom>
        </p:spPr>
      </p:pic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967BDCA5-66D0-20AA-83C2-80CDF842D788}"/>
              </a:ext>
            </a:extLst>
          </p:cNvPr>
          <p:cNvSpPr txBox="1">
            <a:spLocks/>
          </p:cNvSpPr>
          <p:nvPr/>
        </p:nvSpPr>
        <p:spPr>
          <a:xfrm>
            <a:off x="6215240" y="2924944"/>
            <a:ext cx="4415676" cy="35478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73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459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45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031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000" b="1" noProof="0" dirty="0" err="1"/>
              <a:t>Rahoitus</a:t>
            </a:r>
            <a:endParaRPr lang="en-GB" sz="2000" b="1" noProof="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000" dirty="0" err="1"/>
              <a:t>seuran</a:t>
            </a:r>
            <a:r>
              <a:rPr lang="en-GB" sz="2000" dirty="0"/>
              <a:t> </a:t>
            </a:r>
            <a:r>
              <a:rPr lang="en-GB" sz="2000" dirty="0" err="1"/>
              <a:t>vapaaehtoiset</a:t>
            </a:r>
            <a:endParaRPr lang="en-GB" sz="2000" noProof="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000" dirty="0" err="1"/>
              <a:t>säätiöt</a:t>
            </a:r>
            <a:r>
              <a:rPr lang="en-GB" sz="2000" dirty="0"/>
              <a:t> </a:t>
            </a:r>
            <a:r>
              <a:rPr lang="en-GB" sz="2000" dirty="0" err="1"/>
              <a:t>ja</a:t>
            </a:r>
            <a:r>
              <a:rPr lang="en-GB" sz="2000" dirty="0"/>
              <a:t> </a:t>
            </a:r>
            <a:r>
              <a:rPr lang="en-GB" sz="2000" dirty="0" err="1"/>
              <a:t>rahastot</a:t>
            </a:r>
            <a:r>
              <a:rPr lang="en-GB" sz="2000" dirty="0"/>
              <a:t> </a:t>
            </a:r>
            <a:endParaRPr lang="en-GB" sz="2000" noProof="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000" noProof="0" dirty="0" err="1"/>
              <a:t>Museovirasto</a:t>
            </a:r>
            <a:r>
              <a:rPr lang="en-GB" sz="2000" noProof="0" dirty="0"/>
              <a:t>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000" dirty="0" err="1"/>
              <a:t>Kulttuurirahasto</a:t>
            </a:r>
            <a:r>
              <a:rPr lang="en-GB" sz="2000" noProof="0" dirty="0"/>
              <a:t>
</a:t>
            </a:r>
            <a:r>
              <a:rPr lang="en-GB" sz="2000" dirty="0" err="1"/>
              <a:t>palkinnot</a:t>
            </a:r>
            <a:endParaRPr lang="en-GB" sz="20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000" dirty="0"/>
              <a:t>y</a:t>
            </a:r>
            <a:r>
              <a:rPr lang="en-GB" sz="2000" noProof="0" dirty="0" err="1"/>
              <a:t>ritykset</a:t>
            </a:r>
            <a:r>
              <a:rPr lang="en-GB" sz="2000" noProof="0" dirty="0"/>
              <a:t> </a:t>
            </a:r>
            <a:r>
              <a:rPr lang="en-GB" sz="2000" dirty="0" err="1"/>
              <a:t>ja</a:t>
            </a:r>
            <a:r>
              <a:rPr lang="en-GB" sz="2000" dirty="0"/>
              <a:t> </a:t>
            </a:r>
            <a:r>
              <a:rPr lang="en-GB" sz="2000" dirty="0" err="1"/>
              <a:t>yksityishenkilöt</a:t>
            </a:r>
            <a:endParaRPr lang="en-GB" sz="1400" noProof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F56EFE-E1A0-E0DC-82C5-0C4524D41FF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45806CCA-7383-E443-F8D6-656A87E6ED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54052" y="34388"/>
            <a:ext cx="7992888" cy="2633701"/>
          </a:xfrm>
        </p:spPr>
        <p:txBody>
          <a:bodyPr rtlCol="0">
            <a:noAutofit/>
          </a:bodyPr>
          <a:lstStyle/>
          <a:p>
            <a:pPr rtl="0">
              <a:lnSpc>
                <a:spcPct val="100000"/>
              </a:lnSpc>
            </a:pPr>
            <a:r>
              <a:rPr lang="fi" sz="5000" dirty="0"/>
              <a:t>SUOMEN</a:t>
            </a:r>
            <a:br>
              <a:rPr lang="fi" sz="5000" dirty="0"/>
            </a:br>
            <a:r>
              <a:rPr lang="fi" sz="5000" dirty="0"/>
              <a:t>MERIARKEOLOGINEN</a:t>
            </a:r>
            <a:br>
              <a:rPr lang="fi" sz="5000" dirty="0"/>
            </a:br>
            <a:r>
              <a:rPr lang="fi" sz="5000" dirty="0"/>
              <a:t>SEURA ja instituutti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8E9C710-546F-3ED7-C9E8-A7171909A8BD}"/>
              </a:ext>
            </a:extLst>
          </p:cNvPr>
          <p:cNvGrpSpPr/>
          <p:nvPr/>
        </p:nvGrpSpPr>
        <p:grpSpPr>
          <a:xfrm>
            <a:off x="2949545" y="3056606"/>
            <a:ext cx="3024041" cy="2460626"/>
            <a:chOff x="2949545" y="3056606"/>
            <a:chExt cx="3024041" cy="246062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5C85135C-FC79-11C1-23A6-57FDB92D3C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9545" y="3056606"/>
              <a:ext cx="3024041" cy="2460626"/>
            </a:xfrm>
            <a:prstGeom prst="rect">
              <a:avLst/>
            </a:prstGeom>
            <a:ln w="38100" cap="rnd">
              <a:solidFill>
                <a:schemeClr val="bg1">
                  <a:lumMod val="85000"/>
                </a:schemeClr>
              </a:solidFill>
            </a:ln>
            <a:effectLst>
              <a:outerShdw blurRad="76200" dist="95250" dir="10500000" sx="97000" sy="23000" kx="900000" algn="br" rotWithShape="0">
                <a:srgbClr val="000000">
                  <a:alpha val="20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546BC1D-F326-A123-7F0D-19B400532D34}"/>
                </a:ext>
              </a:extLst>
            </p:cNvPr>
            <p:cNvSpPr/>
            <p:nvPr/>
          </p:nvSpPr>
          <p:spPr>
            <a:xfrm>
              <a:off x="4726260" y="4888276"/>
              <a:ext cx="1148329" cy="5981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2400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628D40D-6EE1-33C5-593B-7A5A155FA7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810717" y="4943883"/>
              <a:ext cx="1073082" cy="5040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76311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F9DD68-86F5-6C2D-651A-7D7B24A08DE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725816-B3DD-2A12-A8A5-392CFD3BBE4E}"/>
              </a:ext>
            </a:extLst>
          </p:cNvPr>
          <p:cNvSpPr txBox="1"/>
          <p:nvPr/>
        </p:nvSpPr>
        <p:spPr>
          <a:xfrm>
            <a:off x="124934" y="92125"/>
            <a:ext cx="6097772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600" dirty="0"/>
              <a:t>Lehmänsaari</a:t>
            </a:r>
          </a:p>
          <a:p>
            <a:endParaRPr lang="fi-FI" sz="1600" dirty="0"/>
          </a:p>
          <a:p>
            <a:r>
              <a:rPr lang="fi-FI" sz="1600" dirty="0"/>
              <a:t>Venäläinen kaleeri purjeet auki</a:t>
            </a:r>
          </a:p>
          <a:p>
            <a:r>
              <a:rPr lang="fi-FI" sz="1600" dirty="0">
                <a:hlinkClick r:id="rId3"/>
              </a:rPr>
              <a:t>https://sketchfab.com/3d-models/russian-22-bank-baltic-galley-4f38ab83cacc477b9f5b5f6d0230f1c9</a:t>
            </a:r>
            <a:endParaRPr lang="fi-FI" sz="1600" dirty="0"/>
          </a:p>
          <a:p>
            <a:endParaRPr lang="fi-FI" sz="1600" dirty="0"/>
          </a:p>
          <a:p>
            <a:r>
              <a:rPr lang="fi-FI" sz="1600" dirty="0"/>
              <a:t>Venäläinen kaleeri purjeet kiinni</a:t>
            </a:r>
          </a:p>
          <a:p>
            <a:r>
              <a:rPr lang="fi-FI" sz="1600" dirty="0">
                <a:hlinkClick r:id="rId4"/>
              </a:rPr>
              <a:t>https://sketchfab.com/3d-models/russian-22-bank-baltic-galley-98de2960dcb54b839639681dcdc6448b</a:t>
            </a:r>
            <a:endParaRPr lang="fi-FI" sz="1600" dirty="0"/>
          </a:p>
          <a:p>
            <a:endParaRPr lang="fi-FI" sz="1600" dirty="0"/>
          </a:p>
          <a:p>
            <a:r>
              <a:rPr lang="fi-FI" sz="1600" dirty="0"/>
              <a:t>Venäläinen </a:t>
            </a:r>
            <a:r>
              <a:rPr lang="fi-FI" sz="1600" dirty="0" err="1"/>
              <a:t>schebeikki</a:t>
            </a:r>
            <a:r>
              <a:rPr lang="fi-FI" sz="1600" dirty="0"/>
              <a:t> Minerva purjeet auki</a:t>
            </a:r>
          </a:p>
          <a:p>
            <a:r>
              <a:rPr lang="fi-FI" sz="1600" dirty="0">
                <a:hlinkClick r:id="rId5"/>
              </a:rPr>
              <a:t>https://sketchfab.com/3d-models/russian-chebeque-minerva-634837dd7f314aefa848e4c16fa5304d</a:t>
            </a:r>
            <a:endParaRPr lang="fi-FI" sz="1600" dirty="0"/>
          </a:p>
          <a:p>
            <a:endParaRPr lang="fi-FI" sz="1600" dirty="0"/>
          </a:p>
          <a:p>
            <a:r>
              <a:rPr lang="fi-FI" sz="1600" dirty="0"/>
              <a:t>Venäläinen </a:t>
            </a:r>
            <a:r>
              <a:rPr lang="fi-FI" sz="1600" dirty="0" err="1"/>
              <a:t>schebeikki</a:t>
            </a:r>
            <a:r>
              <a:rPr lang="fi-FI" sz="1600" dirty="0"/>
              <a:t> Minerva purjeet kiinni</a:t>
            </a:r>
          </a:p>
          <a:p>
            <a:r>
              <a:rPr lang="fi-FI" sz="1600" dirty="0">
                <a:hlinkClick r:id="rId6"/>
              </a:rPr>
              <a:t>https://sketchfab.com/3d-models/russian-chebeque-minerva-1b0cc3505e4b47c38a554cfa950df554</a:t>
            </a:r>
            <a:endParaRPr lang="fi-FI" sz="1600" dirty="0"/>
          </a:p>
          <a:p>
            <a:endParaRPr lang="fi-FI" sz="1600" dirty="0"/>
          </a:p>
          <a:p>
            <a:r>
              <a:rPr lang="fi-FI" sz="1600" dirty="0"/>
              <a:t>Venäläinen tykkiproomu</a:t>
            </a:r>
            <a:endParaRPr lang="fi-FI" sz="1600" dirty="0">
              <a:hlinkClick r:id="rId7"/>
            </a:endParaRPr>
          </a:p>
          <a:p>
            <a:r>
              <a:rPr lang="fi-FI" sz="1600" dirty="0">
                <a:hlinkClick r:id="rId7"/>
              </a:rPr>
              <a:t>https://sketchfab.com/3d-models/russian-cannon-barge-no-1-48b4f5e4b6f04fa9a13d9df0b7a82309</a:t>
            </a:r>
            <a:endParaRPr lang="fi-FI" sz="1600" dirty="0"/>
          </a:p>
          <a:p>
            <a:endParaRPr lang="fi-FI" sz="1600" dirty="0"/>
          </a:p>
          <a:p>
            <a:endParaRPr lang="fi-FI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28F124-C698-053D-5ED3-13F84D05FF6A}"/>
              </a:ext>
            </a:extLst>
          </p:cNvPr>
          <p:cNvSpPr txBox="1"/>
          <p:nvPr/>
        </p:nvSpPr>
        <p:spPr>
          <a:xfrm>
            <a:off x="6064473" y="1412776"/>
            <a:ext cx="6097772" cy="369332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endParaRPr lang="fi-FI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98E04D-0251-4C8E-C659-14F57AB20F1B}"/>
              </a:ext>
            </a:extLst>
          </p:cNvPr>
          <p:cNvSpPr txBox="1"/>
          <p:nvPr/>
        </p:nvSpPr>
        <p:spPr>
          <a:xfrm>
            <a:off x="6046444" y="1261676"/>
            <a:ext cx="6124352" cy="341632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r>
              <a:rPr lang="fi-FI" dirty="0"/>
              <a:t>The </a:t>
            </a:r>
            <a:r>
              <a:rPr lang="fi-FI" dirty="0" err="1"/>
              <a:t>biographer</a:t>
            </a:r>
            <a:r>
              <a:rPr lang="fi-FI" dirty="0"/>
              <a:t> of Peter the Great I. I. </a:t>
            </a:r>
            <a:r>
              <a:rPr lang="fi-FI" dirty="0" err="1"/>
              <a:t>Golikov</a:t>
            </a:r>
            <a:r>
              <a:rPr lang="fi-FI" dirty="0"/>
              <a:t> made </a:t>
            </a:r>
            <a:r>
              <a:rPr lang="fi-FI" dirty="0" err="1"/>
              <a:t>his</a:t>
            </a:r>
            <a:r>
              <a:rPr lang="fi-FI" dirty="0"/>
              <a:t> </a:t>
            </a:r>
            <a:r>
              <a:rPr lang="fi-FI" dirty="0" err="1"/>
              <a:t>contribution</a:t>
            </a:r>
            <a:r>
              <a:rPr lang="fi-FI" dirty="0"/>
              <a:t> to the </a:t>
            </a:r>
            <a:r>
              <a:rPr lang="fi-FI" dirty="0" err="1"/>
              <a:t>study</a:t>
            </a:r>
            <a:r>
              <a:rPr lang="fi-FI" dirty="0"/>
              <a:t> of the </a:t>
            </a:r>
            <a:r>
              <a:rPr lang="fi-FI" dirty="0" err="1"/>
              <a:t>history</a:t>
            </a:r>
            <a:r>
              <a:rPr lang="fi-FI" dirty="0"/>
              <a:t> of the </a:t>
            </a:r>
            <a:r>
              <a:rPr lang="fi-FI" dirty="0" err="1"/>
              <a:t>shipbuilding</a:t>
            </a:r>
            <a:r>
              <a:rPr lang="fi-FI" dirty="0"/>
              <a:t> </a:t>
            </a:r>
            <a:r>
              <a:rPr lang="fi-FI" dirty="0" err="1"/>
              <a:t>base</a:t>
            </a:r>
            <a:r>
              <a:rPr lang="fi-FI" dirty="0"/>
              <a:t>. </a:t>
            </a:r>
            <a:r>
              <a:rPr lang="fi-FI" dirty="0" err="1"/>
              <a:t>According</a:t>
            </a:r>
            <a:r>
              <a:rPr lang="fi-FI" dirty="0"/>
              <a:t> to </a:t>
            </a:r>
            <a:r>
              <a:rPr lang="fi-FI" dirty="0" err="1"/>
              <a:t>him</a:t>
            </a:r>
            <a:r>
              <a:rPr lang="fi-FI" dirty="0"/>
              <a:t>, the </a:t>
            </a:r>
            <a:r>
              <a:rPr lang="fi-FI" dirty="0" err="1"/>
              <a:t>very</a:t>
            </a:r>
            <a:r>
              <a:rPr lang="fi-FI" dirty="0"/>
              <a:t> </a:t>
            </a:r>
            <a:r>
              <a:rPr lang="fi-FI" dirty="0" err="1"/>
              <a:t>foundation</a:t>
            </a:r>
            <a:r>
              <a:rPr lang="fi-FI" dirty="0"/>
              <a:t> of a </a:t>
            </a:r>
            <a:r>
              <a:rPr lang="fi-FI" dirty="0" err="1"/>
              <a:t>new</a:t>
            </a:r>
            <a:r>
              <a:rPr lang="fi-FI" dirty="0"/>
              <a:t> city </a:t>
            </a:r>
            <a:r>
              <a:rPr lang="fi-FI" dirty="0" err="1"/>
              <a:t>by</a:t>
            </a:r>
            <a:r>
              <a:rPr lang="fi-FI" dirty="0"/>
              <a:t> the </a:t>
            </a:r>
            <a:r>
              <a:rPr lang="fi-FI" dirty="0" err="1"/>
              <a:t>tsar</a:t>
            </a:r>
            <a:r>
              <a:rPr lang="fi-FI" dirty="0"/>
              <a:t> at the </a:t>
            </a:r>
            <a:r>
              <a:rPr lang="fi-FI" dirty="0" err="1"/>
              <a:t>mouth</a:t>
            </a:r>
            <a:r>
              <a:rPr lang="fi-FI" dirty="0"/>
              <a:t> of the Neva </a:t>
            </a:r>
            <a:r>
              <a:rPr lang="fi-FI" dirty="0" err="1"/>
              <a:t>was</a:t>
            </a:r>
            <a:r>
              <a:rPr lang="fi-FI" dirty="0"/>
              <a:t> </a:t>
            </a:r>
            <a:r>
              <a:rPr lang="fi-FI" dirty="0" err="1"/>
              <a:t>caused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the </a:t>
            </a:r>
            <a:r>
              <a:rPr lang="fi-FI" dirty="0" err="1"/>
              <a:t>need</a:t>
            </a:r>
            <a:r>
              <a:rPr lang="fi-FI" dirty="0"/>
              <a:t> "... for the establishment of the </a:t>
            </a:r>
            <a:r>
              <a:rPr lang="fi-FI" dirty="0" err="1"/>
              <a:t>great</a:t>
            </a:r>
            <a:r>
              <a:rPr lang="fi-FI" dirty="0"/>
              <a:t> </a:t>
            </a:r>
            <a:r>
              <a:rPr lang="fi-FI" dirty="0" err="1"/>
              <a:t>fleet</a:t>
            </a:r>
            <a:r>
              <a:rPr lang="fi-FI" dirty="0"/>
              <a:t> he </a:t>
            </a:r>
            <a:r>
              <a:rPr lang="fi-FI" dirty="0" err="1"/>
              <a:t>was</a:t>
            </a:r>
            <a:r>
              <a:rPr lang="fi-FI" dirty="0"/>
              <a:t> </a:t>
            </a:r>
            <a:r>
              <a:rPr lang="fi-FI" dirty="0" err="1"/>
              <a:t>planning</a:t>
            </a:r>
            <a:r>
              <a:rPr lang="fi-FI" dirty="0"/>
              <a:t>"</a:t>
            </a:r>
          </a:p>
          <a:p>
            <a:endParaRPr lang="fi-FI" dirty="0"/>
          </a:p>
          <a:p>
            <a:r>
              <a:rPr lang="fi-FI" dirty="0"/>
              <a:t>A </a:t>
            </a:r>
            <a:r>
              <a:rPr lang="fi-FI" dirty="0" err="1"/>
              <a:t>similar</a:t>
            </a:r>
            <a:r>
              <a:rPr lang="fi-FI" dirty="0"/>
              <a:t> position </a:t>
            </a:r>
            <a:r>
              <a:rPr lang="fi-FI" dirty="0" err="1"/>
              <a:t>was</a:t>
            </a:r>
            <a:r>
              <a:rPr lang="fi-FI" dirty="0"/>
              <a:t> </a:t>
            </a:r>
            <a:r>
              <a:rPr lang="fi-FI" dirty="0" err="1"/>
              <a:t>held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the </a:t>
            </a:r>
            <a:r>
              <a:rPr lang="fi-FI" dirty="0" err="1"/>
              <a:t>anonymous</a:t>
            </a:r>
            <a:r>
              <a:rPr lang="fi-FI" dirty="0"/>
              <a:t> </a:t>
            </a:r>
            <a:r>
              <a:rPr lang="fi-FI" dirty="0" err="1"/>
              <a:t>author</a:t>
            </a:r>
            <a:r>
              <a:rPr lang="fi-FI" dirty="0"/>
              <a:t> of an </a:t>
            </a:r>
            <a:r>
              <a:rPr lang="fi-FI" dirty="0" err="1"/>
              <a:t>article</a:t>
            </a:r>
            <a:r>
              <a:rPr lang="fi-FI" dirty="0"/>
              <a:t> in the "Notes of the </a:t>
            </a:r>
            <a:r>
              <a:rPr lang="fi-FI" dirty="0" err="1"/>
              <a:t>Scientific</a:t>
            </a:r>
            <a:r>
              <a:rPr lang="fi-FI" dirty="0"/>
              <a:t> </a:t>
            </a:r>
            <a:r>
              <a:rPr lang="fi-FI" dirty="0" err="1"/>
              <a:t>Committee</a:t>
            </a:r>
            <a:r>
              <a:rPr lang="fi-FI" dirty="0"/>
              <a:t> of the </a:t>
            </a:r>
            <a:r>
              <a:rPr lang="fi-FI" dirty="0" err="1"/>
              <a:t>Naval</a:t>
            </a:r>
            <a:r>
              <a:rPr lang="fi-FI" dirty="0"/>
              <a:t> </a:t>
            </a:r>
            <a:r>
              <a:rPr lang="fi-FI" dirty="0" err="1"/>
              <a:t>Staff</a:t>
            </a:r>
            <a:r>
              <a:rPr lang="fi-FI" dirty="0"/>
              <a:t>", </a:t>
            </a:r>
            <a:r>
              <a:rPr lang="fi-FI" dirty="0" err="1"/>
              <a:t>who</a:t>
            </a:r>
            <a:r>
              <a:rPr lang="fi-FI" dirty="0"/>
              <a:t> </a:t>
            </a:r>
            <a:r>
              <a:rPr lang="fi-FI" dirty="0" err="1"/>
              <a:t>directly</a:t>
            </a:r>
            <a:r>
              <a:rPr lang="fi-FI" dirty="0"/>
              <a:t> </a:t>
            </a:r>
            <a:r>
              <a:rPr lang="fi-FI" dirty="0" err="1"/>
              <a:t>wrote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"Peter the Great </a:t>
            </a:r>
            <a:r>
              <a:rPr lang="fi-FI" dirty="0" err="1"/>
              <a:t>laid</a:t>
            </a:r>
            <a:r>
              <a:rPr lang="fi-FI" dirty="0"/>
              <a:t> the </a:t>
            </a:r>
            <a:r>
              <a:rPr lang="fi-FI" dirty="0" err="1"/>
              <a:t>beginning</a:t>
            </a:r>
            <a:r>
              <a:rPr lang="fi-FI" dirty="0"/>
              <a:t> of </a:t>
            </a:r>
            <a:r>
              <a:rPr lang="fi-FI" dirty="0" err="1"/>
              <a:t>shipbuilding</a:t>
            </a:r>
            <a:r>
              <a:rPr lang="fi-FI" dirty="0"/>
              <a:t> for the Baltic </a:t>
            </a:r>
            <a:r>
              <a:rPr lang="fi-FI" dirty="0" err="1"/>
              <a:t>Fleet</a:t>
            </a:r>
            <a:r>
              <a:rPr lang="fi-FI" dirty="0"/>
              <a:t> at the </a:t>
            </a:r>
            <a:r>
              <a:rPr lang="fi-FI" dirty="0" err="1"/>
              <a:t>Olonets</a:t>
            </a:r>
            <a:r>
              <a:rPr lang="fi-FI" dirty="0"/>
              <a:t> </a:t>
            </a:r>
            <a:r>
              <a:rPr lang="fi-FI" dirty="0" err="1"/>
              <a:t>shipyard</a:t>
            </a:r>
            <a:r>
              <a:rPr lang="fi-FI" dirty="0"/>
              <a:t>" </a:t>
            </a:r>
          </a:p>
        </p:txBody>
      </p:sp>
    </p:spTree>
    <p:extLst>
      <p:ext uri="{BB962C8B-B14F-4D97-AF65-F5344CB8AC3E}">
        <p14:creationId xmlns:p14="http://schemas.microsoft.com/office/powerpoint/2010/main" val="81596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ED764-DB9E-49BB-00B9-F703BB9D1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79671B-EDDB-29F3-C161-DA448AE363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itle 6">
            <a:extLst>
              <a:ext uri="{FF2B5EF4-FFF2-40B4-BE49-F238E27FC236}">
                <a16:creationId xmlns:a16="http://schemas.microsoft.com/office/drawing/2014/main" id="{0BAE8771-A93B-7266-0945-ED27B0EA34FA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524051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dirty="0"/>
              <a:t>Suomen  Meriarkeologinen  </a:t>
            </a:r>
            <a:r>
              <a:rPr lang="en-GB" sz="4000" dirty="0" err="1"/>
              <a:t>seura</a:t>
            </a:r>
            <a:r>
              <a:rPr lang="en-GB" sz="4000" dirty="0"/>
              <a:t> &amp; </a:t>
            </a:r>
            <a:r>
              <a:rPr lang="en-GB" sz="4000" dirty="0" err="1"/>
              <a:t>instituutti</a:t>
            </a:r>
            <a:endParaRPr lang="en-FI" sz="4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7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drawing of a ship&#10;&#10;Description automatically generated">
            <a:extLst>
              <a:ext uri="{FF2B5EF4-FFF2-40B4-BE49-F238E27FC236}">
                <a16:creationId xmlns:a16="http://schemas.microsoft.com/office/drawing/2014/main" id="{25892105-6CAF-180F-86DA-60E1C9D487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" y="260648"/>
            <a:ext cx="4248472" cy="5513439"/>
          </a:xfrm>
          <a:prstGeom prst="rect">
            <a:avLst/>
          </a:prstGeom>
        </p:spPr>
      </p:pic>
      <p:sp>
        <p:nvSpPr>
          <p:cNvPr id="46" name="Arrow: Right 45">
            <a:extLst>
              <a:ext uri="{FF2B5EF4-FFF2-40B4-BE49-F238E27FC236}">
                <a16:creationId xmlns:a16="http://schemas.microsoft.com/office/drawing/2014/main" id="{33F8B68E-FB7F-1EA6-A6DF-87FBAF7A6747}"/>
              </a:ext>
            </a:extLst>
          </p:cNvPr>
          <p:cNvSpPr/>
          <p:nvPr/>
        </p:nvSpPr>
        <p:spPr>
          <a:xfrm rot="10800000">
            <a:off x="1243531" y="4927909"/>
            <a:ext cx="8734913" cy="286238"/>
          </a:xfrm>
          <a:prstGeom prst="rightArrow">
            <a:avLst/>
          </a:prstGeom>
          <a:noFill/>
          <a:ln w="44450" cap="flat">
            <a:solidFill>
              <a:schemeClr val="bg1">
                <a:lumMod val="65000"/>
              </a:schemeClr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>
              <a:solidFill>
                <a:srgbClr val="5F5F5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40CBE83-BDDB-B8F3-2C00-7DD546B0ABCC}"/>
              </a:ext>
            </a:extLst>
          </p:cNvPr>
          <p:cNvSpPr/>
          <p:nvPr/>
        </p:nvSpPr>
        <p:spPr>
          <a:xfrm>
            <a:off x="5086300" y="4927909"/>
            <a:ext cx="584271" cy="126674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1100BC-ECA5-F197-F4C3-511CB9EE9177}"/>
              </a:ext>
            </a:extLst>
          </p:cNvPr>
          <p:cNvSpPr/>
          <p:nvPr/>
        </p:nvSpPr>
        <p:spPr>
          <a:xfrm>
            <a:off x="5283985" y="5062489"/>
            <a:ext cx="1329746" cy="151657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886224-1A43-4496-6203-0D3AB3D875FA}"/>
              </a:ext>
            </a:extLst>
          </p:cNvPr>
          <p:cNvSpPr/>
          <p:nvPr/>
        </p:nvSpPr>
        <p:spPr>
          <a:xfrm>
            <a:off x="6234935" y="4964148"/>
            <a:ext cx="215422" cy="105367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EE015E-6C63-E1DE-34FD-55FEDD910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772" y="274638"/>
            <a:ext cx="10369152" cy="634082"/>
          </a:xfrm>
        </p:spPr>
        <p:txBody>
          <a:bodyPr>
            <a:normAutofit fontScale="90000"/>
          </a:bodyPr>
          <a:lstStyle/>
          <a:p>
            <a:r>
              <a:rPr lang="fi-FI" dirty="0">
                <a:solidFill>
                  <a:schemeClr val="tx1"/>
                </a:solidFill>
              </a:rPr>
              <a:t>MAS  tutkimus</a:t>
            </a:r>
            <a:r>
              <a:rPr lang="fi-FI" b="1" dirty="0">
                <a:solidFill>
                  <a:schemeClr val="tx1"/>
                </a:solidFill>
              </a:rPr>
              <a:t>prosessi</a:t>
            </a:r>
            <a:endParaRPr lang="en-FI" b="1" dirty="0">
              <a:solidFill>
                <a:schemeClr val="tx1"/>
              </a:solidFill>
            </a:endParaRPr>
          </a:p>
        </p:txBody>
      </p:sp>
      <p:pic>
        <p:nvPicPr>
          <p:cNvPr id="9" name="Graphic 8" descr="Camera with solid fill">
            <a:extLst>
              <a:ext uri="{FF2B5EF4-FFF2-40B4-BE49-F238E27FC236}">
                <a16:creationId xmlns:a16="http://schemas.microsoft.com/office/drawing/2014/main" id="{94A83879-9FE1-F340-D961-5A288A23D479}"/>
              </a:ext>
            </a:extLst>
          </p:cNvPr>
          <p:cNvPicPr>
            <a:picLocks noChangeAspect="1"/>
          </p:cNvPicPr>
          <p:nvPr/>
        </p:nvPicPr>
        <p:blipFill>
          <a:blip>
            <a:alphaModFix amt="82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21693" y="3246373"/>
            <a:ext cx="414896" cy="414896"/>
          </a:xfrm>
          <a:prstGeom prst="rect">
            <a:avLst/>
          </a:prstGeom>
        </p:spPr>
      </p:pic>
      <p:pic>
        <p:nvPicPr>
          <p:cNvPr id="5" name="Picture 4" descr="A red location pin&#10;&#10;Description automatically generated">
            <a:extLst>
              <a:ext uri="{FF2B5EF4-FFF2-40B4-BE49-F238E27FC236}">
                <a16:creationId xmlns:a16="http://schemas.microsoft.com/office/drawing/2014/main" id="{1C2524E1-3CCD-6F11-612E-A652D02AF1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82000"/>
            <a:duotone>
              <a:schemeClr val="accent4">
                <a:shade val="45000"/>
                <a:satMod val="135000"/>
              </a:schemeClr>
              <a:prstClr val="white"/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5940" y="2199987"/>
            <a:ext cx="554712" cy="654629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F86368C0-F826-9FBC-1783-4F8D038BF6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clrChange>
              <a:clrFrom>
                <a:srgbClr val="777B80"/>
              </a:clrFrom>
              <a:clrTo>
                <a:srgbClr val="777B80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alphaModFix amt="82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6000"/>
                    </a14:imgEffect>
                    <a14:imgEffect>
                      <a14:brightnessContrast brigh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7261" y="2957787"/>
            <a:ext cx="327291" cy="392344"/>
          </a:xfrm>
          <a:prstGeom prst="rect">
            <a:avLst/>
          </a:prstGeom>
        </p:spPr>
      </p:pic>
      <p:grpSp>
        <p:nvGrpSpPr>
          <p:cNvPr id="111" name="Group 110">
            <a:extLst>
              <a:ext uri="{FF2B5EF4-FFF2-40B4-BE49-F238E27FC236}">
                <a16:creationId xmlns:a16="http://schemas.microsoft.com/office/drawing/2014/main" id="{3AD17AB7-A9DA-CEE8-D7BF-B5927E71EBE4}"/>
              </a:ext>
            </a:extLst>
          </p:cNvPr>
          <p:cNvGrpSpPr>
            <a:grpSpLocks noChangeAspect="1"/>
          </p:cNvGrpSpPr>
          <p:nvPr/>
        </p:nvGrpSpPr>
        <p:grpSpPr>
          <a:xfrm>
            <a:off x="5159048" y="4720509"/>
            <a:ext cx="561822" cy="584675"/>
            <a:chOff x="2709001" y="4646644"/>
            <a:chExt cx="929923" cy="967748"/>
          </a:xfrm>
        </p:grpSpPr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A1DC1D3D-71BD-6B16-076A-6F682812D6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alphaModFix amt="82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09001" y="4646644"/>
              <a:ext cx="647385" cy="647385"/>
            </a:xfrm>
            <a:prstGeom prst="rect">
              <a:avLst/>
            </a:prstGeom>
          </p:spPr>
        </p:pic>
        <p:pic>
          <p:nvPicPr>
            <p:cNvPr id="7" name="Graphic 6" descr="Magnifying glass with solid fill">
              <a:extLst>
                <a:ext uri="{FF2B5EF4-FFF2-40B4-BE49-F238E27FC236}">
                  <a16:creationId xmlns:a16="http://schemas.microsoft.com/office/drawing/2014/main" id="{D5F77579-5BC8-A8D4-0E5B-761F0102FD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alphaModFix amt="82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724524" y="4699992"/>
              <a:ext cx="914400" cy="914400"/>
            </a:xfrm>
            <a:prstGeom prst="rect">
              <a:avLst/>
            </a:prstGeom>
          </p:spPr>
        </p:pic>
        <p:pic>
          <p:nvPicPr>
            <p:cNvPr id="110" name="Graphic 109" descr="Clock with solid fill">
              <a:extLst>
                <a:ext uri="{FF2B5EF4-FFF2-40B4-BE49-F238E27FC236}">
                  <a16:creationId xmlns:a16="http://schemas.microsoft.com/office/drawing/2014/main" id="{16F1E16D-E195-4132-A3BB-F2E1A7F2CDB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alphaModFix amt="82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166409" y="4753756"/>
              <a:ext cx="433159" cy="433159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D14823E-BA39-C24A-321C-811CDCA5BD42}"/>
              </a:ext>
            </a:extLst>
          </p:cNvPr>
          <p:cNvSpPr txBox="1"/>
          <p:nvPr/>
        </p:nvSpPr>
        <p:spPr>
          <a:xfrm>
            <a:off x="1274156" y="1379789"/>
            <a:ext cx="1755609" cy="6481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2000" b="1" dirty="0">
                <a:solidFill>
                  <a:srgbClr val="C96529"/>
                </a:solidFill>
                <a:latin typeface="Aptos Narrow" panose="020B0004020202020204" pitchFamily="34" charset="0"/>
              </a:rPr>
              <a:t>Mahdollinen</a:t>
            </a:r>
          </a:p>
          <a:p>
            <a:pPr>
              <a:lnSpc>
                <a:spcPct val="90000"/>
              </a:lnSpc>
            </a:pPr>
            <a:r>
              <a:rPr lang="fi-FI" sz="2000" b="1" dirty="0">
                <a:solidFill>
                  <a:srgbClr val="C96529"/>
                </a:solidFill>
                <a:latin typeface="Aptos Narrow" panose="020B0004020202020204" pitchFamily="34" charset="0"/>
              </a:rPr>
              <a:t>muinaisjäänne</a:t>
            </a:r>
            <a:endParaRPr lang="en-FI" sz="2000" b="1" dirty="0">
              <a:solidFill>
                <a:srgbClr val="C96529"/>
              </a:solidFill>
              <a:latin typeface="Aptos Narrow" panose="020B00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F5A0FB-AD6E-E233-C158-D9CDA33A670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alphaModFix amt="82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2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804" y="1379973"/>
            <a:ext cx="621729" cy="621279"/>
          </a:xfrm>
          <a:prstGeom prst="rect">
            <a:avLst/>
          </a:prstGeom>
        </p:spPr>
      </p:pic>
      <p:sp>
        <p:nvSpPr>
          <p:cNvPr id="8" name="Arrow: Bent 7">
            <a:extLst>
              <a:ext uri="{FF2B5EF4-FFF2-40B4-BE49-F238E27FC236}">
                <a16:creationId xmlns:a16="http://schemas.microsoft.com/office/drawing/2014/main" id="{C424EC83-F915-F068-BF0B-FCC3C712166C}"/>
              </a:ext>
            </a:extLst>
          </p:cNvPr>
          <p:cNvSpPr/>
          <p:nvPr/>
        </p:nvSpPr>
        <p:spPr>
          <a:xfrm flipV="1">
            <a:off x="850451" y="2153965"/>
            <a:ext cx="934988" cy="576247"/>
          </a:xfrm>
          <a:prstGeom prst="bentArrow">
            <a:avLst/>
          </a:prstGeom>
          <a:noFill/>
          <a:ln w="44450">
            <a:solidFill>
              <a:srgbClr val="C34900">
                <a:alpha val="81961"/>
              </a:srgbClr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ABB175-FD80-D7C6-4215-B5E2F8B19B25}"/>
              </a:ext>
            </a:extLst>
          </p:cNvPr>
          <p:cNvSpPr txBox="1"/>
          <p:nvPr/>
        </p:nvSpPr>
        <p:spPr>
          <a:xfrm>
            <a:off x="2363535" y="2205535"/>
            <a:ext cx="1961947" cy="6481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rtl="0">
              <a:defRPr lang="fi-FI"/>
            </a:defPPr>
            <a:lvl1pPr>
              <a:lnSpc>
                <a:spcPct val="90000"/>
              </a:lnSpc>
              <a:defRPr sz="2000" b="1">
                <a:solidFill>
                  <a:srgbClr val="C96529"/>
                </a:solidFill>
                <a:latin typeface="Aptos Narrow" panose="020B0004020202020204" pitchFamily="34" charset="0"/>
              </a:defRPr>
            </a:lvl1pPr>
          </a:lstStyle>
          <a:p>
            <a:r>
              <a:rPr lang="fi-FI" dirty="0"/>
              <a:t>Tunnistaminen &amp;</a:t>
            </a:r>
          </a:p>
          <a:p>
            <a:r>
              <a:rPr lang="fi-FI" dirty="0"/>
              <a:t>paikantaminen</a:t>
            </a:r>
          </a:p>
        </p:txBody>
      </p:sp>
      <p:sp>
        <p:nvSpPr>
          <p:cNvPr id="12" name="Arrow: Bent 11">
            <a:extLst>
              <a:ext uri="{FF2B5EF4-FFF2-40B4-BE49-F238E27FC236}">
                <a16:creationId xmlns:a16="http://schemas.microsoft.com/office/drawing/2014/main" id="{23AFAC34-17A7-C313-31B8-DE9DFC4096C2}"/>
              </a:ext>
            </a:extLst>
          </p:cNvPr>
          <p:cNvSpPr/>
          <p:nvPr/>
        </p:nvSpPr>
        <p:spPr>
          <a:xfrm flipV="1">
            <a:off x="1963134" y="2987858"/>
            <a:ext cx="934988" cy="576247"/>
          </a:xfrm>
          <a:prstGeom prst="bentArrow">
            <a:avLst/>
          </a:prstGeom>
          <a:noFill/>
          <a:ln w="44450">
            <a:solidFill>
              <a:srgbClr val="C34900">
                <a:alpha val="81961"/>
              </a:srgbClr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205F0E-4595-01A6-5DDC-B14A96AC0B12}"/>
              </a:ext>
            </a:extLst>
          </p:cNvPr>
          <p:cNvSpPr txBox="1"/>
          <p:nvPr/>
        </p:nvSpPr>
        <p:spPr>
          <a:xfrm>
            <a:off x="3458774" y="3038330"/>
            <a:ext cx="1700274" cy="6481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2000" b="1" dirty="0">
                <a:solidFill>
                  <a:srgbClr val="C96529"/>
                </a:solidFill>
                <a:latin typeface="Aptos Narrow" panose="020B0004020202020204" pitchFamily="34" charset="0"/>
              </a:rPr>
              <a:t>Kuvaaminen &amp;</a:t>
            </a:r>
          </a:p>
          <a:p>
            <a:pPr>
              <a:lnSpc>
                <a:spcPct val="90000"/>
              </a:lnSpc>
            </a:pPr>
            <a:r>
              <a:rPr lang="fi-FI" sz="2000" b="1" dirty="0">
                <a:solidFill>
                  <a:srgbClr val="C96529"/>
                </a:solidFill>
                <a:latin typeface="Aptos Narrow" panose="020B0004020202020204" pitchFamily="34" charset="0"/>
              </a:rPr>
              <a:t>näytteenotto</a:t>
            </a:r>
          </a:p>
        </p:txBody>
      </p:sp>
      <p:pic>
        <p:nvPicPr>
          <p:cNvPr id="23" name="Graphic 22" descr="Supply And Demand outline">
            <a:extLst>
              <a:ext uri="{FF2B5EF4-FFF2-40B4-BE49-F238E27FC236}">
                <a16:creationId xmlns:a16="http://schemas.microsoft.com/office/drawing/2014/main" id="{E085981E-AB98-CB8E-3722-A934BB0992B0}"/>
              </a:ext>
            </a:extLst>
          </p:cNvPr>
          <p:cNvPicPr>
            <a:picLocks noChangeAspect="1"/>
          </p:cNvPicPr>
          <p:nvPr/>
        </p:nvPicPr>
        <p:blipFill>
          <a:blip>
            <a:alphaModFix amt="82000"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109187" y="4100607"/>
            <a:ext cx="463409" cy="463409"/>
          </a:xfrm>
          <a:prstGeom prst="rect">
            <a:avLst/>
          </a:prstGeom>
        </p:spPr>
      </p:pic>
      <p:sp>
        <p:nvSpPr>
          <p:cNvPr id="24" name="Arrow: Bent 23">
            <a:extLst>
              <a:ext uri="{FF2B5EF4-FFF2-40B4-BE49-F238E27FC236}">
                <a16:creationId xmlns:a16="http://schemas.microsoft.com/office/drawing/2014/main" id="{FA4236FA-7692-50A9-F786-41BD79BC3F54}"/>
              </a:ext>
            </a:extLst>
          </p:cNvPr>
          <p:cNvSpPr/>
          <p:nvPr/>
        </p:nvSpPr>
        <p:spPr>
          <a:xfrm flipV="1">
            <a:off x="3100583" y="3813907"/>
            <a:ext cx="934988" cy="576247"/>
          </a:xfrm>
          <a:prstGeom prst="bentArrow">
            <a:avLst/>
          </a:prstGeom>
          <a:noFill/>
          <a:ln w="44450">
            <a:solidFill>
              <a:srgbClr val="C34900">
                <a:alpha val="81961"/>
              </a:srgbClr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C4C7A9-CF86-FB8F-D0F8-7906FE20EF95}"/>
              </a:ext>
            </a:extLst>
          </p:cNvPr>
          <p:cNvSpPr txBox="1"/>
          <p:nvPr/>
        </p:nvSpPr>
        <p:spPr>
          <a:xfrm>
            <a:off x="4549636" y="3883634"/>
            <a:ext cx="1846980" cy="6481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2000" b="1" dirty="0">
                <a:solidFill>
                  <a:srgbClr val="C96529"/>
                </a:solidFill>
                <a:latin typeface="Aptos Narrow" panose="020B0004020202020204" pitchFamily="34" charset="0"/>
              </a:rPr>
              <a:t>3D-mallinnus &amp;</a:t>
            </a:r>
          </a:p>
          <a:p>
            <a:pPr>
              <a:lnSpc>
                <a:spcPct val="90000"/>
              </a:lnSpc>
            </a:pPr>
            <a:r>
              <a:rPr lang="fi-FI" sz="2000" b="1" dirty="0">
                <a:solidFill>
                  <a:srgbClr val="C96529"/>
                </a:solidFill>
                <a:latin typeface="Aptos Narrow" panose="020B0004020202020204" pitchFamily="34" charset="0"/>
              </a:rPr>
              <a:t>radiohiiliajoitus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0F33F99-7E32-1F98-8954-3495D6ABE08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alphaModFix amt="8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09188" y="3758915"/>
            <a:ext cx="463409" cy="463409"/>
          </a:xfrm>
          <a:prstGeom prst="rect">
            <a:avLst/>
          </a:prstGeom>
        </p:spPr>
      </p:pic>
      <p:sp>
        <p:nvSpPr>
          <p:cNvPr id="36" name="Arrow: Bent 35">
            <a:extLst>
              <a:ext uri="{FF2B5EF4-FFF2-40B4-BE49-F238E27FC236}">
                <a16:creationId xmlns:a16="http://schemas.microsoft.com/office/drawing/2014/main" id="{9474388B-6288-800F-C17E-2D4EF89F98F3}"/>
              </a:ext>
            </a:extLst>
          </p:cNvPr>
          <p:cNvSpPr/>
          <p:nvPr/>
        </p:nvSpPr>
        <p:spPr>
          <a:xfrm flipV="1">
            <a:off x="4186581" y="4640695"/>
            <a:ext cx="934988" cy="576247"/>
          </a:xfrm>
          <a:prstGeom prst="bentArrow">
            <a:avLst/>
          </a:prstGeom>
          <a:solidFill>
            <a:srgbClr val="EAEAEA"/>
          </a:solidFill>
          <a:ln w="44450">
            <a:solidFill>
              <a:srgbClr val="C34900">
                <a:alpha val="81961"/>
              </a:srgbClr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B54F18-B024-4B10-03A8-0E25A14979B2}"/>
              </a:ext>
            </a:extLst>
          </p:cNvPr>
          <p:cNvSpPr txBox="1"/>
          <p:nvPr/>
        </p:nvSpPr>
        <p:spPr>
          <a:xfrm>
            <a:off x="5635634" y="4710422"/>
            <a:ext cx="1314784" cy="648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2000" b="1" dirty="0">
                <a:solidFill>
                  <a:srgbClr val="C34900"/>
                </a:solidFill>
                <a:latin typeface="Aptos Narrow" panose="020B0004020202020204" pitchFamily="34" charset="0"/>
              </a:rPr>
              <a:t> </a:t>
            </a:r>
            <a:r>
              <a:rPr lang="fi-FI" sz="2000" b="1" dirty="0">
                <a:solidFill>
                  <a:srgbClr val="C96529"/>
                </a:solidFill>
                <a:latin typeface="Aptos Narrow" panose="020B0004020202020204" pitchFamily="34" charset="0"/>
              </a:rPr>
              <a:t>Analyysi &amp;</a:t>
            </a:r>
          </a:p>
          <a:p>
            <a:pPr>
              <a:lnSpc>
                <a:spcPct val="90000"/>
              </a:lnSpc>
            </a:pPr>
            <a:r>
              <a:rPr lang="fi-FI" sz="2000" b="1" dirty="0">
                <a:solidFill>
                  <a:srgbClr val="C96529"/>
                </a:solidFill>
                <a:latin typeface="Aptos Narrow" panose="020B0004020202020204" pitchFamily="34" charset="0"/>
              </a:rPr>
              <a:t> tulkinta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4538BCE-B9CE-3FE0-CD85-47F388EC08C8}"/>
              </a:ext>
            </a:extLst>
          </p:cNvPr>
          <p:cNvSpPr txBox="1"/>
          <p:nvPr/>
        </p:nvSpPr>
        <p:spPr>
          <a:xfrm>
            <a:off x="1179253" y="4466449"/>
            <a:ext cx="2875078" cy="37112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2000" b="1" dirty="0">
                <a:solidFill>
                  <a:schemeClr val="bg1">
                    <a:lumMod val="50000"/>
                  </a:schemeClr>
                </a:solidFill>
                <a:latin typeface="Aptos Narrow" panose="020B0004020202020204" pitchFamily="34" charset="0"/>
              </a:rPr>
              <a:t>Muinaisjäännösrekisteri</a:t>
            </a:r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66CDB8B1-55F6-D9F6-FBB6-BF59501127D1}"/>
              </a:ext>
            </a:extLst>
          </p:cNvPr>
          <p:cNvSpPr/>
          <p:nvPr/>
        </p:nvSpPr>
        <p:spPr>
          <a:xfrm rot="16200000">
            <a:off x="88898" y="3460213"/>
            <a:ext cx="1644810" cy="286238"/>
          </a:xfrm>
          <a:prstGeom prst="rightArrow">
            <a:avLst/>
          </a:prstGeom>
          <a:noFill/>
          <a:ln w="44450" cap="flat">
            <a:solidFill>
              <a:schemeClr val="bg1">
                <a:lumMod val="65000"/>
              </a:schemeClr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>
              <a:solidFill>
                <a:srgbClr val="5F5F5F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5C50510-4EED-5230-962D-9516FC9DCEE5}"/>
              </a:ext>
            </a:extLst>
          </p:cNvPr>
          <p:cNvSpPr txBox="1"/>
          <p:nvPr/>
        </p:nvSpPr>
        <p:spPr>
          <a:xfrm>
            <a:off x="967114" y="3641179"/>
            <a:ext cx="1042337" cy="28751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1400" b="1" dirty="0">
                <a:solidFill>
                  <a:schemeClr val="bg1">
                    <a:lumMod val="50000"/>
                  </a:schemeClr>
                </a:solidFill>
                <a:latin typeface="Aptos Narrow" panose="020B0004020202020204" pitchFamily="34" charset="0"/>
              </a:rPr>
              <a:t>Lähtötiedot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3A08AB8-EC02-796F-B7AF-D0FCA4BB3BE8}"/>
              </a:ext>
            </a:extLst>
          </p:cNvPr>
          <p:cNvSpPr txBox="1"/>
          <p:nvPr/>
        </p:nvSpPr>
        <p:spPr>
          <a:xfrm>
            <a:off x="6745774" y="2864051"/>
            <a:ext cx="2362378" cy="18387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1400" b="1" dirty="0">
                <a:solidFill>
                  <a:schemeClr val="bg1">
                    <a:lumMod val="50000"/>
                  </a:schemeClr>
                </a:solidFill>
                <a:latin typeface="Aptos Narrow" panose="020B0004020202020204" pitchFamily="34" charset="0"/>
              </a:rPr>
              <a:t>Itämeren hylkyjen ontologia</a:t>
            </a:r>
          </a:p>
          <a:p>
            <a:pPr>
              <a:lnSpc>
                <a:spcPct val="90000"/>
              </a:lnSpc>
            </a:pPr>
            <a:r>
              <a:rPr lang="fi-FI" sz="1400" dirty="0">
                <a:solidFill>
                  <a:schemeClr val="bg1">
                    <a:lumMod val="50000"/>
                  </a:schemeClr>
                </a:solidFill>
                <a:latin typeface="Aptos Narrow" panose="020B0004020202020204" pitchFamily="34" charset="0"/>
              </a:rPr>
              <a:t>- kiinteä muinaisjäänne K/E?</a:t>
            </a:r>
          </a:p>
          <a:p>
            <a:pPr>
              <a:lnSpc>
                <a:spcPct val="90000"/>
              </a:lnSpc>
            </a:pPr>
            <a:r>
              <a:rPr lang="fi-FI" sz="1400" dirty="0">
                <a:solidFill>
                  <a:schemeClr val="bg1">
                    <a:lumMod val="50000"/>
                  </a:schemeClr>
                </a:solidFill>
                <a:latin typeface="Aptos Narrow" panose="020B0004020202020204" pitchFamily="34" charset="0"/>
              </a:rPr>
              <a:t>- korjattu sijaintitieto</a:t>
            </a:r>
          </a:p>
          <a:p>
            <a:pPr>
              <a:lnSpc>
                <a:spcPct val="90000"/>
              </a:lnSpc>
            </a:pPr>
            <a:r>
              <a:rPr lang="fi-FI" sz="1400" dirty="0">
                <a:solidFill>
                  <a:schemeClr val="bg1">
                    <a:lumMod val="50000"/>
                  </a:schemeClr>
                </a:solidFill>
                <a:latin typeface="Aptos Narrow" panose="020B0004020202020204" pitchFamily="34" charset="0"/>
              </a:rPr>
              <a:t>- 3D-malli &amp; kohdekuvaus</a:t>
            </a:r>
          </a:p>
          <a:p>
            <a:pPr>
              <a:lnSpc>
                <a:spcPct val="90000"/>
              </a:lnSpc>
            </a:pPr>
            <a:r>
              <a:rPr lang="fi-FI" sz="1400" dirty="0">
                <a:solidFill>
                  <a:schemeClr val="bg1">
                    <a:lumMod val="50000"/>
                  </a:schemeClr>
                </a:solidFill>
                <a:latin typeface="Aptos Narrow" panose="020B0004020202020204" pitchFamily="34" charset="0"/>
              </a:rPr>
              <a:t>- alustava radiohiiliajoitus</a:t>
            </a:r>
          </a:p>
          <a:p>
            <a:pPr>
              <a:lnSpc>
                <a:spcPct val="90000"/>
              </a:lnSpc>
            </a:pPr>
            <a:r>
              <a:rPr lang="fi-FI" sz="1400" dirty="0">
                <a:solidFill>
                  <a:schemeClr val="bg1">
                    <a:lumMod val="50000"/>
                  </a:schemeClr>
                </a:solidFill>
                <a:latin typeface="Aptos Narrow" panose="020B0004020202020204" pitchFamily="34" charset="0"/>
              </a:rPr>
              <a:t>- havainnot ja tulkinnat</a:t>
            </a:r>
          </a:p>
          <a:p>
            <a:pPr>
              <a:lnSpc>
                <a:spcPct val="90000"/>
              </a:lnSpc>
            </a:pPr>
            <a:r>
              <a:rPr lang="fi-FI" sz="1400" dirty="0">
                <a:solidFill>
                  <a:schemeClr val="bg1">
                    <a:lumMod val="50000"/>
                  </a:schemeClr>
                </a:solidFill>
                <a:latin typeface="Aptos Narrow" panose="020B0004020202020204" pitchFamily="34" charset="0"/>
              </a:rPr>
              <a:t>- alustava typologia </a:t>
            </a:r>
          </a:p>
          <a:p>
            <a:pPr>
              <a:lnSpc>
                <a:spcPct val="90000"/>
              </a:lnSpc>
            </a:pPr>
            <a:r>
              <a:rPr lang="fi-FI" sz="1400" dirty="0">
                <a:solidFill>
                  <a:schemeClr val="bg1">
                    <a:lumMod val="50000"/>
                  </a:schemeClr>
                </a:solidFill>
                <a:latin typeface="Aptos Narrow" panose="020B0004020202020204" pitchFamily="34" charset="0"/>
              </a:rPr>
              <a:t>- suojelu/uhka-arvio</a:t>
            </a:r>
          </a:p>
          <a:p>
            <a:pPr>
              <a:lnSpc>
                <a:spcPct val="90000"/>
              </a:lnSpc>
            </a:pPr>
            <a:r>
              <a:rPr lang="fi-FI" sz="1400" dirty="0">
                <a:solidFill>
                  <a:schemeClr val="bg1">
                    <a:lumMod val="50000"/>
                  </a:schemeClr>
                </a:solidFill>
                <a:latin typeface="Aptos Narrow" panose="020B0004020202020204" pitchFamily="34" charset="0"/>
              </a:rPr>
              <a:t>- kaiku, kuva ja videomateriaali</a:t>
            </a:r>
          </a:p>
        </p:txBody>
      </p:sp>
      <p:sp>
        <p:nvSpPr>
          <p:cNvPr id="59" name="Arrow: Right 58">
            <a:extLst>
              <a:ext uri="{FF2B5EF4-FFF2-40B4-BE49-F238E27FC236}">
                <a16:creationId xmlns:a16="http://schemas.microsoft.com/office/drawing/2014/main" id="{5C956ED9-945A-7BBB-D871-7A89D19968BC}"/>
              </a:ext>
            </a:extLst>
          </p:cNvPr>
          <p:cNvSpPr/>
          <p:nvPr/>
        </p:nvSpPr>
        <p:spPr>
          <a:xfrm rot="10800000">
            <a:off x="3029764" y="1511751"/>
            <a:ext cx="2702395" cy="286238"/>
          </a:xfrm>
          <a:prstGeom prst="rightArrow">
            <a:avLst/>
          </a:prstGeom>
          <a:noFill/>
          <a:ln w="44450" cap="flat">
            <a:solidFill>
              <a:schemeClr val="bg1">
                <a:lumMod val="65000"/>
              </a:schemeClr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>
              <a:solidFill>
                <a:srgbClr val="5F5F5F"/>
              </a:solidFill>
            </a:endParaRPr>
          </a:p>
        </p:txBody>
      </p:sp>
      <p:pic>
        <p:nvPicPr>
          <p:cNvPr id="61" name="Graphic 60" descr="Graduation cap outline">
            <a:extLst>
              <a:ext uri="{FF2B5EF4-FFF2-40B4-BE49-F238E27FC236}">
                <a16:creationId xmlns:a16="http://schemas.microsoft.com/office/drawing/2014/main" id="{79541F85-151C-DC29-63AF-32715D0D46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939416" y="1152919"/>
            <a:ext cx="914400" cy="914400"/>
          </a:xfrm>
          <a:prstGeom prst="rect">
            <a:avLst/>
          </a:prstGeom>
        </p:spPr>
      </p:pic>
      <p:sp>
        <p:nvSpPr>
          <p:cNvPr id="62" name="Arrow: Right 61">
            <a:extLst>
              <a:ext uri="{FF2B5EF4-FFF2-40B4-BE49-F238E27FC236}">
                <a16:creationId xmlns:a16="http://schemas.microsoft.com/office/drawing/2014/main" id="{38F3D6F8-2B61-E632-5C4B-2C92C0C820FC}"/>
              </a:ext>
            </a:extLst>
          </p:cNvPr>
          <p:cNvSpPr/>
          <p:nvPr/>
        </p:nvSpPr>
        <p:spPr>
          <a:xfrm rot="16200000">
            <a:off x="5629354" y="3459680"/>
            <a:ext cx="2075790" cy="286238"/>
          </a:xfrm>
          <a:prstGeom prst="rightArrow">
            <a:avLst/>
          </a:prstGeom>
          <a:noFill/>
          <a:ln w="44450" cap="flat">
            <a:solidFill>
              <a:schemeClr val="bg1">
                <a:lumMod val="65000"/>
              </a:schemeClr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>
              <a:solidFill>
                <a:srgbClr val="5F5F5F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A76552E-6F7D-E478-6793-3B26E4424210}"/>
              </a:ext>
            </a:extLst>
          </p:cNvPr>
          <p:cNvSpPr txBox="1"/>
          <p:nvPr/>
        </p:nvSpPr>
        <p:spPr>
          <a:xfrm>
            <a:off x="1934369" y="4741447"/>
            <a:ext cx="1104790" cy="28751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1400" b="1" dirty="0">
                <a:solidFill>
                  <a:schemeClr val="bg1">
                    <a:lumMod val="50000"/>
                  </a:schemeClr>
                </a:solidFill>
                <a:latin typeface="Aptos Narrow" panose="020B0004020202020204" pitchFamily="34" charset="0"/>
              </a:rPr>
              <a:t>Uudet tiedot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9BEFCDD-BDC1-4F4D-B880-7F52053260EA}"/>
              </a:ext>
            </a:extLst>
          </p:cNvPr>
          <p:cNvSpPr txBox="1"/>
          <p:nvPr/>
        </p:nvSpPr>
        <p:spPr>
          <a:xfrm>
            <a:off x="3729678" y="1318934"/>
            <a:ext cx="1234056" cy="28751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1400" b="1" dirty="0">
                <a:solidFill>
                  <a:schemeClr val="bg1">
                    <a:lumMod val="50000"/>
                  </a:schemeClr>
                </a:solidFill>
                <a:latin typeface="Aptos Narrow" panose="020B0004020202020204" pitchFamily="34" charset="0"/>
              </a:rPr>
              <a:t>Uudet kohteet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97BDDC9-E242-3594-F7B3-993EFD22F004}"/>
              </a:ext>
            </a:extLst>
          </p:cNvPr>
          <p:cNvSpPr txBox="1"/>
          <p:nvPr/>
        </p:nvSpPr>
        <p:spPr>
          <a:xfrm>
            <a:off x="5697092" y="1900737"/>
            <a:ext cx="2875078" cy="648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2000" b="1" dirty="0">
                <a:solidFill>
                  <a:schemeClr val="bg1">
                    <a:lumMod val="50000"/>
                  </a:schemeClr>
                </a:solidFill>
                <a:latin typeface="Aptos Narrow" panose="020B0004020202020204" pitchFamily="34" charset="0"/>
              </a:rPr>
              <a:t>Akateeminen</a:t>
            </a:r>
          </a:p>
          <a:p>
            <a:pPr>
              <a:lnSpc>
                <a:spcPct val="90000"/>
              </a:lnSpc>
            </a:pPr>
            <a:r>
              <a:rPr lang="fi-FI" sz="2000" b="1" dirty="0">
                <a:solidFill>
                  <a:schemeClr val="bg1">
                    <a:lumMod val="50000"/>
                  </a:schemeClr>
                </a:solidFill>
                <a:latin typeface="Aptos Narrow" panose="020B0004020202020204" pitchFamily="34" charset="0"/>
              </a:rPr>
              <a:t>tutkimus</a:t>
            </a:r>
          </a:p>
        </p:txBody>
      </p:sp>
      <p:sp>
        <p:nvSpPr>
          <p:cNvPr id="69" name="Arrow: Right 68">
            <a:extLst>
              <a:ext uri="{FF2B5EF4-FFF2-40B4-BE49-F238E27FC236}">
                <a16:creationId xmlns:a16="http://schemas.microsoft.com/office/drawing/2014/main" id="{B577304F-F3AB-9CEB-D8C9-2E886E61923B}"/>
              </a:ext>
            </a:extLst>
          </p:cNvPr>
          <p:cNvSpPr/>
          <p:nvPr/>
        </p:nvSpPr>
        <p:spPr>
          <a:xfrm rot="20356658">
            <a:off x="6825698" y="1060708"/>
            <a:ext cx="824702" cy="286238"/>
          </a:xfrm>
          <a:prstGeom prst="rightArrow">
            <a:avLst/>
          </a:prstGeom>
          <a:noFill/>
          <a:ln w="44450" cap="flat">
            <a:solidFill>
              <a:schemeClr val="bg1">
                <a:lumMod val="65000"/>
              </a:schemeClr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>
              <a:solidFill>
                <a:srgbClr val="5F5F5F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8BF9303-76F2-F972-67D0-A08789B443B4}"/>
              </a:ext>
            </a:extLst>
          </p:cNvPr>
          <p:cNvSpPr txBox="1"/>
          <p:nvPr/>
        </p:nvSpPr>
        <p:spPr>
          <a:xfrm rot="20356959">
            <a:off x="6276350" y="946691"/>
            <a:ext cx="1154932" cy="28751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1400" dirty="0">
                <a:solidFill>
                  <a:schemeClr val="bg1">
                    <a:lumMod val="50000"/>
                  </a:schemeClr>
                </a:solidFill>
                <a:latin typeface="Aptos Narrow" panose="020B0004020202020204" pitchFamily="34" charset="0"/>
              </a:rPr>
              <a:t>Lisätietotarve</a:t>
            </a: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0357FCA6-3303-8F53-8FBA-89319487C9A2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alphaModFix amt="8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6133" y="659722"/>
            <a:ext cx="635918" cy="648126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FFD5E71C-9E59-0C69-622C-4259944494E9}"/>
              </a:ext>
            </a:extLst>
          </p:cNvPr>
          <p:cNvSpPr txBox="1"/>
          <p:nvPr/>
        </p:nvSpPr>
        <p:spPr>
          <a:xfrm>
            <a:off x="8324533" y="727126"/>
            <a:ext cx="2012667" cy="564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2000" b="1" dirty="0">
                <a:solidFill>
                  <a:srgbClr val="C96529"/>
                </a:solidFill>
                <a:latin typeface="Aptos Narrow" panose="020B0004020202020204" pitchFamily="34" charset="0"/>
              </a:rPr>
              <a:t>Kajoava tutkimus</a:t>
            </a:r>
          </a:p>
          <a:p>
            <a:pPr>
              <a:lnSpc>
                <a:spcPct val="90000"/>
              </a:lnSpc>
            </a:pPr>
            <a:r>
              <a:rPr lang="fi-FI" sz="1400" dirty="0">
                <a:solidFill>
                  <a:srgbClr val="C96529"/>
                </a:solidFill>
                <a:latin typeface="Aptos Narrow" panose="020B0004020202020204" pitchFamily="34" charset="0"/>
              </a:rPr>
              <a:t>- kairaus/sahausnäytteet</a:t>
            </a:r>
            <a:endParaRPr lang="en-FI" sz="1400" dirty="0">
              <a:solidFill>
                <a:srgbClr val="C96529"/>
              </a:solidFill>
              <a:latin typeface="Aptos Narrow" panose="020B0004020202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FE9126A-E2EE-7060-1FB7-744B992FB9E3}"/>
              </a:ext>
            </a:extLst>
          </p:cNvPr>
          <p:cNvSpPr txBox="1"/>
          <p:nvPr/>
        </p:nvSpPr>
        <p:spPr>
          <a:xfrm>
            <a:off x="9173904" y="1552872"/>
            <a:ext cx="2012667" cy="564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2000" b="1" dirty="0">
                <a:solidFill>
                  <a:srgbClr val="C96529"/>
                </a:solidFill>
                <a:latin typeface="Aptos Narrow" panose="020B0004020202020204" pitchFamily="34" charset="0"/>
              </a:rPr>
              <a:t>Koekaivaukset</a:t>
            </a:r>
          </a:p>
          <a:p>
            <a:pPr>
              <a:lnSpc>
                <a:spcPct val="90000"/>
              </a:lnSpc>
            </a:pPr>
            <a:r>
              <a:rPr lang="fi-FI" sz="1400" dirty="0">
                <a:solidFill>
                  <a:srgbClr val="C96529"/>
                </a:solidFill>
                <a:latin typeface="Aptos Narrow" panose="020B0004020202020204" pitchFamily="34" charset="0"/>
              </a:rPr>
              <a:t>- puolimallin tekeminen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8295D1C-6E6C-B4EC-7FCE-F2C10053CDDE}"/>
              </a:ext>
            </a:extLst>
          </p:cNvPr>
          <p:cNvSpPr txBox="1"/>
          <p:nvPr/>
        </p:nvSpPr>
        <p:spPr>
          <a:xfrm>
            <a:off x="9917698" y="2385667"/>
            <a:ext cx="2362378" cy="564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2000" b="1" dirty="0">
                <a:solidFill>
                  <a:srgbClr val="C96529"/>
                </a:solidFill>
                <a:latin typeface="Aptos Narrow" panose="020B0004020202020204" pitchFamily="34" charset="0"/>
              </a:rPr>
              <a:t>Tutkimuskaivaukset</a:t>
            </a:r>
          </a:p>
          <a:p>
            <a:pPr>
              <a:lnSpc>
                <a:spcPct val="90000"/>
              </a:lnSpc>
            </a:pPr>
            <a:r>
              <a:rPr lang="fi-FI" sz="1400" dirty="0">
                <a:solidFill>
                  <a:srgbClr val="C96529"/>
                </a:solidFill>
                <a:latin typeface="Aptos Narrow" panose="020B0004020202020204" pitchFamily="34" charset="0"/>
              </a:rPr>
              <a:t>- esinenostot, konservointi</a:t>
            </a:r>
          </a:p>
        </p:txBody>
      </p:sp>
      <p:pic>
        <p:nvPicPr>
          <p:cNvPr id="79" name="Graphic 78" descr="Bucket and shovel outline">
            <a:extLst>
              <a:ext uri="{FF2B5EF4-FFF2-40B4-BE49-F238E27FC236}">
                <a16:creationId xmlns:a16="http://schemas.microsoft.com/office/drawing/2014/main" id="{08150FB3-4203-1E53-C3CC-7CCD2F91ED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550007" y="1425341"/>
            <a:ext cx="780194" cy="780194"/>
          </a:xfrm>
          <a:prstGeom prst="rect">
            <a:avLst/>
          </a:prstGeom>
        </p:spPr>
      </p:pic>
      <p:sp>
        <p:nvSpPr>
          <p:cNvPr id="80" name="Arrow: Bent 79">
            <a:extLst>
              <a:ext uri="{FF2B5EF4-FFF2-40B4-BE49-F238E27FC236}">
                <a16:creationId xmlns:a16="http://schemas.microsoft.com/office/drawing/2014/main" id="{36004F0C-F5FF-2FF0-B0BB-979BA65686B2}"/>
              </a:ext>
            </a:extLst>
          </p:cNvPr>
          <p:cNvSpPr/>
          <p:nvPr/>
        </p:nvSpPr>
        <p:spPr>
          <a:xfrm flipV="1">
            <a:off x="7948273" y="1415039"/>
            <a:ext cx="625509" cy="588865"/>
          </a:xfrm>
          <a:prstGeom prst="bentArrow">
            <a:avLst/>
          </a:prstGeom>
          <a:noFill/>
          <a:ln w="44450">
            <a:solidFill>
              <a:srgbClr val="C34900">
                <a:alpha val="81961"/>
              </a:srgbClr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>
              <a:solidFill>
                <a:schemeClr val="tx1"/>
              </a:solidFill>
            </a:endParaRPr>
          </a:p>
        </p:txBody>
      </p:sp>
      <p:sp>
        <p:nvSpPr>
          <p:cNvPr id="81" name="Arrow: Bent 80">
            <a:extLst>
              <a:ext uri="{FF2B5EF4-FFF2-40B4-BE49-F238E27FC236}">
                <a16:creationId xmlns:a16="http://schemas.microsoft.com/office/drawing/2014/main" id="{D3474655-9ED3-CA60-6D2A-39B408ECE64C}"/>
              </a:ext>
            </a:extLst>
          </p:cNvPr>
          <p:cNvSpPr/>
          <p:nvPr/>
        </p:nvSpPr>
        <p:spPr>
          <a:xfrm flipV="1">
            <a:off x="8627349" y="2212589"/>
            <a:ext cx="625509" cy="588865"/>
          </a:xfrm>
          <a:prstGeom prst="bentArrow">
            <a:avLst/>
          </a:prstGeom>
          <a:noFill/>
          <a:ln w="44450">
            <a:solidFill>
              <a:srgbClr val="C34900">
                <a:alpha val="81961"/>
              </a:srgbClr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>
              <a:solidFill>
                <a:schemeClr val="tx1"/>
              </a:solidFill>
            </a:endParaRPr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1192C955-CE87-4D39-DBF9-02ADBD27B792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screen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4646" y="2330145"/>
            <a:ext cx="653799" cy="612986"/>
          </a:xfrm>
          <a:prstGeom prst="rect">
            <a:avLst/>
          </a:prstGeom>
        </p:spPr>
      </p:pic>
      <p:sp>
        <p:nvSpPr>
          <p:cNvPr id="87" name="Arrow: Bent 86">
            <a:extLst>
              <a:ext uri="{FF2B5EF4-FFF2-40B4-BE49-F238E27FC236}">
                <a16:creationId xmlns:a16="http://schemas.microsoft.com/office/drawing/2014/main" id="{134959AC-6B45-2CD5-0645-9DAC2344E214}"/>
              </a:ext>
            </a:extLst>
          </p:cNvPr>
          <p:cNvSpPr/>
          <p:nvPr/>
        </p:nvSpPr>
        <p:spPr>
          <a:xfrm flipV="1">
            <a:off x="9305787" y="3010041"/>
            <a:ext cx="625509" cy="588865"/>
          </a:xfrm>
          <a:prstGeom prst="bentArrow">
            <a:avLst/>
          </a:prstGeom>
          <a:noFill/>
          <a:ln w="44450">
            <a:solidFill>
              <a:srgbClr val="C34900">
                <a:alpha val="81961"/>
              </a:srgbClr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>
              <a:solidFill>
                <a:schemeClr val="tx1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43F19DCF-7BA9-C360-2A62-BD1DB4906BEA}"/>
              </a:ext>
            </a:extLst>
          </p:cNvPr>
          <p:cNvSpPr txBox="1"/>
          <p:nvPr/>
        </p:nvSpPr>
        <p:spPr>
          <a:xfrm>
            <a:off x="10628756" y="3171564"/>
            <a:ext cx="1560069" cy="564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2000" b="1" dirty="0">
                <a:solidFill>
                  <a:srgbClr val="C96529"/>
                </a:solidFill>
                <a:latin typeface="Aptos Narrow" panose="020B0004020202020204" pitchFamily="34" charset="0"/>
              </a:rPr>
              <a:t>Julkaisut</a:t>
            </a:r>
          </a:p>
          <a:p>
            <a:pPr>
              <a:lnSpc>
                <a:spcPct val="90000"/>
              </a:lnSpc>
            </a:pPr>
            <a:r>
              <a:rPr lang="fi-FI" sz="1400" dirty="0">
                <a:solidFill>
                  <a:srgbClr val="C96529"/>
                </a:solidFill>
                <a:latin typeface="Aptos Narrow" panose="020B0004020202020204" pitchFamily="34" charset="0"/>
              </a:rPr>
              <a:t>- artikkelit jne.</a:t>
            </a:r>
          </a:p>
        </p:txBody>
      </p:sp>
      <p:pic>
        <p:nvPicPr>
          <p:cNvPr id="93" name="Graphic 92" descr="Newspaper with solid fill">
            <a:extLst>
              <a:ext uri="{FF2B5EF4-FFF2-40B4-BE49-F238E27FC236}">
                <a16:creationId xmlns:a16="http://schemas.microsoft.com/office/drawing/2014/main" id="{C8C517F6-E0C5-B28B-2EEF-CABAB3628DF2}"/>
              </a:ext>
            </a:extLst>
          </p:cNvPr>
          <p:cNvPicPr>
            <a:picLocks noChangeAspect="1"/>
          </p:cNvPicPr>
          <p:nvPr/>
        </p:nvPicPr>
        <p:blipFill>
          <a:blip>
            <a:alphaModFix amt="82000"/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947103" y="3063724"/>
            <a:ext cx="780194" cy="780194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id="{FCE21694-0F90-6739-82A5-4D18FC56B268}"/>
              </a:ext>
            </a:extLst>
          </p:cNvPr>
          <p:cNvSpPr txBox="1"/>
          <p:nvPr/>
        </p:nvSpPr>
        <p:spPr>
          <a:xfrm rot="20356959">
            <a:off x="6627387" y="1392949"/>
            <a:ext cx="1150571" cy="28751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i-FI" sz="1400" dirty="0">
                <a:solidFill>
                  <a:schemeClr val="bg1">
                    <a:lumMod val="50000"/>
                  </a:schemeClr>
                </a:solidFill>
                <a:latin typeface="Aptos Narrow" panose="020B0004020202020204" pitchFamily="34" charset="0"/>
              </a:rPr>
              <a:t>Tutkimuslupa</a:t>
            </a:r>
          </a:p>
        </p:txBody>
      </p:sp>
      <p:sp>
        <p:nvSpPr>
          <p:cNvPr id="3" name="Arrow: Bent 2">
            <a:extLst>
              <a:ext uri="{FF2B5EF4-FFF2-40B4-BE49-F238E27FC236}">
                <a16:creationId xmlns:a16="http://schemas.microsoft.com/office/drawing/2014/main" id="{F26452B1-E28C-C71B-C89C-7BC99813E803}"/>
              </a:ext>
            </a:extLst>
          </p:cNvPr>
          <p:cNvSpPr/>
          <p:nvPr/>
        </p:nvSpPr>
        <p:spPr>
          <a:xfrm flipH="1" flipV="1">
            <a:off x="9781247" y="3907820"/>
            <a:ext cx="625509" cy="1318496"/>
          </a:xfrm>
          <a:prstGeom prst="bentArrow">
            <a:avLst/>
          </a:prstGeom>
          <a:solidFill>
            <a:srgbClr val="EAEAEA"/>
          </a:solidFill>
          <a:ln w="44450" cap="flat">
            <a:solidFill>
              <a:schemeClr val="bg1">
                <a:lumMod val="65000"/>
              </a:schemeClr>
            </a:solidFill>
            <a:rou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400">
              <a:solidFill>
                <a:srgbClr val="5F5F5F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1D6AEEE-4D68-7374-F222-BF351FEF13FD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573AE57-87CC-FAFE-B0C5-96FD29CAF6DB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alphaModFix amt="72000"/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colorTemperature colorTemp="1500"/>
                    </a14:imgEffect>
                    <a14:imgEffect>
                      <a14:saturation sat="24000"/>
                    </a14:imgEffect>
                    <a14:imgEffect>
                      <a14:brightnessContrast bright="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1511" y="4278197"/>
            <a:ext cx="1032645" cy="108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01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drawing of a ship&#10;&#10;Description automatically generated">
            <a:extLst>
              <a:ext uri="{FF2B5EF4-FFF2-40B4-BE49-F238E27FC236}">
                <a16:creationId xmlns:a16="http://schemas.microsoft.com/office/drawing/2014/main" id="{4D0BC0E8-DFA8-A23B-2F28-423A682CFC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" y="260648"/>
            <a:ext cx="4248472" cy="551343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D71B254-19A3-F1FA-FEEC-229F8216BB7B}"/>
              </a:ext>
            </a:extLst>
          </p:cNvPr>
          <p:cNvGrpSpPr>
            <a:grpSpLocks noChangeAspect="1"/>
          </p:cNvGrpSpPr>
          <p:nvPr/>
        </p:nvGrpSpPr>
        <p:grpSpPr>
          <a:xfrm>
            <a:off x="7894612" y="1196752"/>
            <a:ext cx="3978041" cy="3373833"/>
            <a:chOff x="7057783" y="2158061"/>
            <a:chExt cx="4955383" cy="4202730"/>
          </a:xfrm>
        </p:grpSpPr>
        <p:pic>
          <p:nvPicPr>
            <p:cNvPr id="11" name="Graphic 10" descr="Arrow circle with solid fill">
              <a:extLst>
                <a:ext uri="{FF2B5EF4-FFF2-40B4-BE49-F238E27FC236}">
                  <a16:creationId xmlns:a16="http://schemas.microsoft.com/office/drawing/2014/main" id="{92930450-2B5F-FB35-C3F5-803D45F16B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63479" y="3009204"/>
              <a:ext cx="2422584" cy="2422584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CA95005-501E-B20E-CD05-4D3842166164}"/>
                </a:ext>
              </a:extLst>
            </p:cNvPr>
            <p:cNvGrpSpPr/>
            <p:nvPr/>
          </p:nvGrpSpPr>
          <p:grpSpPr>
            <a:xfrm>
              <a:off x="10179134" y="3063548"/>
              <a:ext cx="1834032" cy="1726690"/>
              <a:chOff x="10154195" y="2988733"/>
              <a:chExt cx="1834032" cy="1726690"/>
            </a:xfrm>
          </p:grpSpPr>
          <p:pic>
            <p:nvPicPr>
              <p:cNvPr id="21" name="Graphic 20" descr="Cloud outline">
                <a:extLst>
                  <a:ext uri="{FF2B5EF4-FFF2-40B4-BE49-F238E27FC236}">
                    <a16:creationId xmlns:a16="http://schemas.microsoft.com/office/drawing/2014/main" id="{91D52316-5414-93F3-BFAD-BCC5072132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154195" y="2988733"/>
                <a:ext cx="1656806" cy="1656806"/>
              </a:xfrm>
              <a:prstGeom prst="rect">
                <a:avLst/>
              </a:prstGeom>
            </p:spPr>
          </p:pic>
          <p:pic>
            <p:nvPicPr>
              <p:cNvPr id="22" name="Graphic 21" descr="Database outline">
                <a:extLst>
                  <a:ext uri="{FF2B5EF4-FFF2-40B4-BE49-F238E27FC236}">
                    <a16:creationId xmlns:a16="http://schemas.microsoft.com/office/drawing/2014/main" id="{6655E50E-007A-0EA3-C765-3EA1EDCD8D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0541726" y="3511731"/>
                <a:ext cx="657498" cy="657498"/>
              </a:xfrm>
              <a:prstGeom prst="rect">
                <a:avLst/>
              </a:prstGeom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F2D532C-6A5C-CE75-1D21-D20DEFDF0C13}"/>
                  </a:ext>
                </a:extLst>
              </p:cNvPr>
              <p:cNvSpPr txBox="1"/>
              <p:nvPr/>
            </p:nvSpPr>
            <p:spPr>
              <a:xfrm>
                <a:off x="10304496" y="4217012"/>
                <a:ext cx="1683731" cy="4984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2000" dirty="0">
                    <a:solidFill>
                      <a:srgbClr val="2F6EA7"/>
                    </a:solidFill>
                  </a:rPr>
                  <a:t>STORAGE</a:t>
                </a:r>
                <a:endParaRPr lang="en-FI" sz="2000" dirty="0">
                  <a:solidFill>
                    <a:srgbClr val="2F6EA7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30885CC-A5BD-5C72-7691-61A042185010}"/>
                </a:ext>
              </a:extLst>
            </p:cNvPr>
            <p:cNvGrpSpPr/>
            <p:nvPr/>
          </p:nvGrpSpPr>
          <p:grpSpPr>
            <a:xfrm>
              <a:off x="8622229" y="2158061"/>
              <a:ext cx="1739807" cy="1390965"/>
              <a:chOff x="8747590" y="1966868"/>
              <a:chExt cx="1739807" cy="1390965"/>
            </a:xfrm>
          </p:grpSpPr>
          <p:pic>
            <p:nvPicPr>
              <p:cNvPr id="18" name="Graphic 17" descr="Camera outline">
                <a:extLst>
                  <a:ext uri="{FF2B5EF4-FFF2-40B4-BE49-F238E27FC236}">
                    <a16:creationId xmlns:a16="http://schemas.microsoft.com/office/drawing/2014/main" id="{4C385914-E519-FD2D-7AB5-062756CF50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9696880" y="2279661"/>
                <a:ext cx="607615" cy="607615"/>
              </a:xfrm>
              <a:prstGeom prst="rect">
                <a:avLst/>
              </a:prstGeom>
            </p:spPr>
          </p:pic>
          <p:pic>
            <p:nvPicPr>
              <p:cNvPr id="19" name="Picture 18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52728DAF-06ED-DB5C-5FB7-55D78C2058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747590" y="1966868"/>
                <a:ext cx="1177947" cy="1177947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F0D5DBD-C706-F8D5-B53E-EA7610A2793F}"/>
                  </a:ext>
                </a:extLst>
              </p:cNvPr>
              <p:cNvSpPr txBox="1"/>
              <p:nvPr/>
            </p:nvSpPr>
            <p:spPr>
              <a:xfrm>
                <a:off x="9109180" y="2859422"/>
                <a:ext cx="1378217" cy="4984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000" dirty="0">
                    <a:solidFill>
                      <a:srgbClr val="2F6EA7"/>
                    </a:solidFill>
                  </a:rPr>
                  <a:t>SURVEY</a:t>
                </a:r>
                <a:endParaRPr lang="en-FI" sz="2000" dirty="0">
                  <a:solidFill>
                    <a:srgbClr val="2F6EA7"/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9493472-7502-244E-4B9F-737345FDC1FE}"/>
                </a:ext>
              </a:extLst>
            </p:cNvPr>
            <p:cNvGrpSpPr/>
            <p:nvPr/>
          </p:nvGrpSpPr>
          <p:grpSpPr>
            <a:xfrm>
              <a:off x="8300240" y="4823136"/>
              <a:ext cx="3315147" cy="1537655"/>
              <a:chOff x="8300240" y="4823136"/>
              <a:chExt cx="3315147" cy="1537655"/>
            </a:xfrm>
          </p:grpSpPr>
          <p:pic>
            <p:nvPicPr>
              <p:cNvPr id="16" name="Graphic 15" descr="Computer outline">
                <a:extLst>
                  <a:ext uri="{FF2B5EF4-FFF2-40B4-BE49-F238E27FC236}">
                    <a16:creationId xmlns:a16="http://schemas.microsoft.com/office/drawing/2014/main" id="{6EB5C036-5F66-213E-977D-5019F2A403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8908207" y="4823136"/>
                <a:ext cx="1326623" cy="1326623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BCC1D78-168A-D36D-FB7B-B3AF1F256FC4}"/>
                  </a:ext>
                </a:extLst>
              </p:cNvPr>
              <p:cNvSpPr txBox="1"/>
              <p:nvPr/>
            </p:nvSpPr>
            <p:spPr>
              <a:xfrm>
                <a:off x="8300240" y="5862380"/>
                <a:ext cx="3315147" cy="4984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2000" dirty="0">
                    <a:solidFill>
                      <a:srgbClr val="2F6EA7"/>
                    </a:solidFill>
                  </a:rPr>
                  <a:t>PHOTOGRAMMETRY</a:t>
                </a:r>
                <a:endParaRPr lang="en-FI" sz="2000" dirty="0">
                  <a:solidFill>
                    <a:srgbClr val="2F6EA7"/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52923E6-6EA0-D3E8-E635-FE077B45E639}"/>
                </a:ext>
              </a:extLst>
            </p:cNvPr>
            <p:cNvGrpSpPr/>
            <p:nvPr/>
          </p:nvGrpSpPr>
          <p:grpSpPr>
            <a:xfrm>
              <a:off x="7057783" y="3416058"/>
              <a:ext cx="2444528" cy="1365571"/>
              <a:chOff x="7048103" y="3396269"/>
              <a:chExt cx="2444528" cy="1365571"/>
            </a:xfrm>
          </p:grpSpPr>
          <p:pic>
            <p:nvPicPr>
              <p:cNvPr id="14" name="Picture 13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57D6EBA7-B072-A90A-3193-3E44D5CE4C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584875" y="3396269"/>
                <a:ext cx="872827" cy="872827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8DD99A5-0025-80F6-63F8-1EF792589943}"/>
                  </a:ext>
                </a:extLst>
              </p:cNvPr>
              <p:cNvSpPr txBox="1"/>
              <p:nvPr/>
            </p:nvSpPr>
            <p:spPr>
              <a:xfrm>
                <a:off x="7048103" y="4263429"/>
                <a:ext cx="2444528" cy="4984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2000" dirty="0">
                    <a:solidFill>
                      <a:srgbClr val="2F6EA7"/>
                    </a:solidFill>
                  </a:rPr>
                  <a:t>PRESENTATION</a:t>
                </a:r>
                <a:endParaRPr lang="en-FI" sz="2000" dirty="0">
                  <a:solidFill>
                    <a:srgbClr val="2F6EA7"/>
                  </a:solidFill>
                </a:endParaRPr>
              </a:p>
            </p:txBody>
          </p:sp>
        </p:grpSp>
      </p:grp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FD33EC62-271C-8600-5107-FEBF70DEBC0B}"/>
              </a:ext>
            </a:extLst>
          </p:cNvPr>
          <p:cNvSpPr txBox="1">
            <a:spLocks/>
          </p:cNvSpPr>
          <p:nvPr/>
        </p:nvSpPr>
        <p:spPr>
          <a:xfrm>
            <a:off x="765818" y="1447853"/>
            <a:ext cx="8010969" cy="47243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73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459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45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031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400"/>
              </a:spcBef>
            </a:pPr>
            <a:r>
              <a:rPr lang="fi-FI" sz="2000" dirty="0"/>
              <a:t>Yli 200 eri alojen osaajaa, laajin kenttätyöläisjoukko</a:t>
            </a:r>
          </a:p>
          <a:p>
            <a:pPr>
              <a:lnSpc>
                <a:spcPct val="100000"/>
              </a:lnSpc>
              <a:spcBef>
                <a:spcPts val="1400"/>
              </a:spcBef>
            </a:pPr>
            <a:r>
              <a:rPr lang="fi-FI" sz="2000" dirty="0"/>
              <a:t>Erinomainen tukialustilanne jäsenseurojen ansiosta + Stella</a:t>
            </a:r>
          </a:p>
          <a:p>
            <a:pPr>
              <a:lnSpc>
                <a:spcPct val="100000"/>
              </a:lnSpc>
              <a:spcBef>
                <a:spcPts val="1400"/>
              </a:spcBef>
            </a:pPr>
            <a:r>
              <a:rPr lang="fi-FI" sz="2000" dirty="0"/>
              <a:t>Kulurahoitus säätiöiltä juokseviin kuluihin (ajoitus, matkat)</a:t>
            </a:r>
          </a:p>
          <a:p>
            <a:pPr>
              <a:lnSpc>
                <a:spcPct val="100000"/>
              </a:lnSpc>
              <a:spcBef>
                <a:spcPts val="1400"/>
              </a:spcBef>
            </a:pPr>
            <a:r>
              <a:rPr lang="fi-FI" sz="2000" dirty="0"/>
              <a:t>Yhteinen 3D-mallinnuspalvelu ja 3D-näyttely verkossa</a:t>
            </a:r>
          </a:p>
          <a:p>
            <a:pPr>
              <a:lnSpc>
                <a:spcPct val="100000"/>
              </a:lnSpc>
              <a:spcBef>
                <a:spcPts val="1400"/>
              </a:spcBef>
            </a:pPr>
            <a:r>
              <a:rPr lang="fi-FI" sz="2000" dirty="0"/>
              <a:t>Täysin avoin ja saavutettava aineisto/tulos palvelu verkossa</a:t>
            </a:r>
          </a:p>
          <a:p>
            <a:pPr>
              <a:lnSpc>
                <a:spcPct val="100000"/>
              </a:lnSpc>
              <a:spcBef>
                <a:spcPts val="1400"/>
              </a:spcBef>
            </a:pPr>
            <a:r>
              <a:rPr lang="fi-FI" sz="2000" dirty="0"/>
              <a:t>Erinomainen yhteistyö Museoviraston ja yliopistojen kanssa</a:t>
            </a:r>
          </a:p>
          <a:p>
            <a:pPr>
              <a:lnSpc>
                <a:spcPct val="114000"/>
              </a:lnSpc>
              <a:spcBef>
                <a:spcPts val="1400"/>
              </a:spcBef>
            </a:pPr>
            <a:r>
              <a:rPr lang="fi-FI" sz="2000" dirty="0"/>
              <a:t>Kymmeniä alan professoreita ja tutkijoita käyttää kokoelmaamme opetuksessa ja tutkimuksessa päivittäin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1250C9-3607-AFD9-EBD5-904B121BBD1C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A2E8CFD9-DF73-5864-EF4D-1F71805F4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772" y="274638"/>
            <a:ext cx="10369152" cy="634082"/>
          </a:xfrm>
        </p:spPr>
        <p:txBody>
          <a:bodyPr>
            <a:normAutofit fontScale="90000"/>
          </a:bodyPr>
          <a:lstStyle/>
          <a:p>
            <a:r>
              <a:rPr lang="fi-FI" dirty="0">
                <a:solidFill>
                  <a:schemeClr val="tx1"/>
                </a:solidFill>
              </a:rPr>
              <a:t>MAS  </a:t>
            </a:r>
            <a:r>
              <a:rPr lang="fi-FI" dirty="0" err="1">
                <a:solidFill>
                  <a:schemeClr val="tx1"/>
                </a:solidFill>
              </a:rPr>
              <a:t>tutkimus</a:t>
            </a:r>
            <a:r>
              <a:rPr lang="fi-FI" b="1" dirty="0" err="1">
                <a:solidFill>
                  <a:schemeClr val="tx1"/>
                </a:solidFill>
              </a:rPr>
              <a:t>RESURSSIT</a:t>
            </a:r>
            <a:endParaRPr lang="en-FI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0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B326E0B-32D2-47BD-C7E8-EFD36753FD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867" t="1689" r="33458"/>
          <a:stretch/>
        </p:blipFill>
        <p:spPr>
          <a:xfrm>
            <a:off x="0" y="-59492"/>
            <a:ext cx="4222204" cy="69338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3853DB-71B4-3088-23BF-D73152327F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458" t="2738" r="34049"/>
          <a:stretch/>
        </p:blipFill>
        <p:spPr>
          <a:xfrm>
            <a:off x="4044397" y="-82811"/>
            <a:ext cx="4100031" cy="69035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D1E7B69-088E-9D44-8BC4-2949E5BE7B4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458" t="1689" r="33181"/>
          <a:stretch/>
        </p:blipFill>
        <p:spPr>
          <a:xfrm>
            <a:off x="8038628" y="-59492"/>
            <a:ext cx="4150522" cy="688018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39C27E7D-E90F-0694-D22F-52BF2879E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980728"/>
            <a:ext cx="12188825" cy="4104456"/>
          </a:xfr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  <a:softEdge rad="622300"/>
          </a:effectLst>
        </p:spPr>
        <p:txBody>
          <a:bodyPr>
            <a:normAutofit/>
          </a:bodyPr>
          <a:lstStyle/>
          <a:p>
            <a:pPr algn="ctr"/>
            <a:br>
              <a:rPr lang="fi-FI" sz="6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FI" sz="6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05906D-2BEB-210C-99F6-E65916AE8A4A}"/>
              </a:ext>
            </a:extLst>
          </p:cNvPr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318400-C2CE-EF7C-7F63-B9E722BDB0D3}"/>
              </a:ext>
            </a:extLst>
          </p:cNvPr>
          <p:cNvSpPr txBox="1"/>
          <p:nvPr/>
        </p:nvSpPr>
        <p:spPr>
          <a:xfrm>
            <a:off x="254288" y="1716906"/>
            <a:ext cx="11752256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2438" marR="0" lvl="0" indent="-4524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6600" b="1" i="0" u="none" strike="noStrike" kern="1200" cap="all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n-ea"/>
                <a:cs typeface="+mn-cs"/>
              </a:rPr>
              <a:t>237 </a:t>
            </a:r>
            <a:r>
              <a:rPr kumimoji="0" lang="fi-FI" sz="6600" b="1" i="0" u="none" strike="noStrike" kern="1200" cap="all" spc="0" normalizeH="0" baseline="0" noProof="0" dirty="0" err="1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n-ea"/>
                <a:cs typeface="+mn-cs"/>
              </a:rPr>
              <a:t>Models</a:t>
            </a:r>
            <a:r>
              <a:rPr kumimoji="0" lang="fi-FI" sz="6600" b="1" i="0" u="none" strike="noStrike" kern="1200" cap="all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n-ea"/>
                <a:cs typeface="+mn-cs"/>
              </a:rPr>
              <a:t> as of 10/2025</a:t>
            </a:r>
          </a:p>
          <a:p>
            <a:pPr marL="452438" marR="0" lvl="0" indent="-4524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6600" b="1" i="0" u="none" strike="noStrike" kern="1200" cap="all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n-ea"/>
                <a:cs typeface="+mn-cs"/>
              </a:rPr>
              <a:t>153 C14 </a:t>
            </a:r>
            <a:r>
              <a:rPr kumimoji="0" lang="fi-FI" sz="6600" b="1" i="0" u="none" strike="noStrike" kern="1200" cap="all" spc="0" normalizeH="0" baseline="0" noProof="0" dirty="0" err="1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n-ea"/>
                <a:cs typeface="+mn-cs"/>
              </a:rPr>
              <a:t>dated</a:t>
            </a:r>
            <a:endParaRPr kumimoji="0" lang="fi-FI" sz="6600" b="1" i="0" u="none" strike="noStrike" kern="1200" cap="all" spc="0" normalizeH="0" baseline="0" noProof="0" dirty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n-ea"/>
              <a:cs typeface="+mn-cs"/>
            </a:endParaRPr>
          </a:p>
          <a:p>
            <a:pPr marL="452438" marR="0" lvl="0" indent="-4524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6600" b="1" i="0" u="none" strike="noStrike" kern="1200" cap="all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n-ea"/>
                <a:cs typeface="+mn-cs"/>
              </a:rPr>
              <a:t>98 </a:t>
            </a:r>
            <a:r>
              <a:rPr kumimoji="0" lang="fi-FI" sz="6600" b="1" i="0" u="none" strike="noStrike" kern="1200" cap="all" spc="0" normalizeH="0" baseline="0" noProof="0" dirty="0" err="1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n-ea"/>
                <a:cs typeface="+mn-cs"/>
              </a:rPr>
              <a:t>annotated</a:t>
            </a:r>
            <a:endParaRPr kumimoji="0" lang="fi-FI" sz="6600" b="1" i="0" u="none" strike="noStrike" kern="1200" cap="all" spc="0" normalizeH="0" baseline="0" noProof="0" dirty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/>
              <a:ea typeface="+mn-ea"/>
              <a:cs typeface="+mn-cs"/>
            </a:endParaRPr>
          </a:p>
          <a:p>
            <a:pPr marL="452438" marR="0" lvl="0" indent="-4524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6600" b="1" i="0" u="none" strike="noStrike" kern="1200" cap="all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n-ea"/>
                <a:cs typeface="+mn-cs"/>
              </a:rPr>
              <a:t>20 </a:t>
            </a:r>
            <a:r>
              <a:rPr kumimoji="0" lang="fi-FI" sz="6600" b="1" i="0" u="none" strike="noStrike" kern="1200" cap="all" spc="0" normalizeH="0" baseline="0" noProof="0" dirty="0" err="1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n-ea"/>
                <a:cs typeface="+mn-cs"/>
              </a:rPr>
              <a:t>published</a:t>
            </a:r>
            <a:r>
              <a:rPr kumimoji="0" lang="fi-FI" sz="6600" b="1" i="0" u="none" strike="noStrike" kern="1200" cap="all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n-ea"/>
                <a:cs typeface="+mn-cs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BB4188-D953-3EE8-7155-8800CF4E899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itle 6">
            <a:extLst>
              <a:ext uri="{FF2B5EF4-FFF2-40B4-BE49-F238E27FC236}">
                <a16:creationId xmlns:a16="http://schemas.microsoft.com/office/drawing/2014/main" id="{D41E405E-8CB3-AE51-9425-42A664A11AFA}"/>
              </a:ext>
            </a:extLst>
          </p:cNvPr>
          <p:cNvSpPr txBox="1">
            <a:spLocks/>
          </p:cNvSpPr>
          <p:nvPr/>
        </p:nvSpPr>
        <p:spPr>
          <a:xfrm>
            <a:off x="765820" y="518836"/>
            <a:ext cx="10225135" cy="9941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all" spc="0" normalizeH="0" baseline="0" noProof="0" dirty="0">
                <a:ln>
                  <a:noFill/>
                </a:ln>
                <a:solidFill>
                  <a:srgbClr val="545454">
                    <a:lumMod val="50000"/>
                  </a:srgbClr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Century Gothic"/>
                <a:ea typeface="+mj-ea"/>
                <a:cs typeface="+mj-cs"/>
              </a:rPr>
              <a:t>Baltic Sea 3D Wreck Ontology</a:t>
            </a:r>
            <a:endParaRPr kumimoji="0" lang="en-GB" sz="2200" b="0" i="0" u="none" strike="noStrike" kern="1200" cap="all" spc="0" normalizeH="0" baseline="0" noProof="0" dirty="0">
              <a:ln>
                <a:noFill/>
              </a:ln>
              <a:solidFill>
                <a:srgbClr val="545454">
                  <a:lumMod val="50000"/>
                </a:srgbClr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pic>
        <p:nvPicPr>
          <p:cNvPr id="7" name="Picture 6" descr="A blue cube with white letters and a black background&#10;&#10;Description automatically generated">
            <a:extLst>
              <a:ext uri="{FF2B5EF4-FFF2-40B4-BE49-F238E27FC236}">
                <a16:creationId xmlns:a16="http://schemas.microsoft.com/office/drawing/2014/main" id="{2769B1D8-A756-2A7C-8B31-ABDD81C27AA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2164" y="469410"/>
            <a:ext cx="936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37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drawing of a ship&#10;&#10;Description automatically generated">
            <a:extLst>
              <a:ext uri="{FF2B5EF4-FFF2-40B4-BE49-F238E27FC236}">
                <a16:creationId xmlns:a16="http://schemas.microsoft.com/office/drawing/2014/main" id="{09033CA6-CA68-A415-C18D-93BD0AF8430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" y="260648"/>
            <a:ext cx="4248472" cy="5513439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E930DC7-D477-C9AC-FB65-8F1310CCC5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5820" y="1700808"/>
            <a:ext cx="4896544" cy="447139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fi-FI" sz="2000" dirty="0"/>
              <a:t>Tieteellisten seurojen valtuuskunnan jäsenseura (tsv.fi)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fi-FI" sz="2000" dirty="0"/>
              <a:t>Ainoa UNESCO:n akreditoima tieteellinen seura Suomessa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fi-FI" sz="2000" dirty="0"/>
              <a:t>Edustaa </a:t>
            </a:r>
            <a:r>
              <a:rPr lang="fi-FI" sz="2000" dirty="0" err="1"/>
              <a:t>Nautical</a:t>
            </a:r>
            <a:r>
              <a:rPr lang="fi-FI" sz="2000" dirty="0"/>
              <a:t> </a:t>
            </a:r>
            <a:r>
              <a:rPr lang="fi-FI" sz="2000" dirty="0" err="1"/>
              <a:t>Archaelogy</a:t>
            </a:r>
            <a:r>
              <a:rPr lang="fi-FI" sz="2000" dirty="0"/>
              <a:t> </a:t>
            </a:r>
            <a:r>
              <a:rPr lang="fi-FI" sz="2000" dirty="0" err="1"/>
              <a:t>Societyn</a:t>
            </a:r>
            <a:r>
              <a:rPr lang="fi-FI" sz="2000" dirty="0"/>
              <a:t> koulutusta Suomessa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fi-FI" sz="2000" dirty="0"/>
              <a:t>IKUWA7 konferenssin järjestäjä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fi-FI" sz="2000" dirty="0"/>
              <a:t>TSV:n tiedepalkinto, Euroopan Komission Europa Nostra –palkinto,  EU:n kansalaistiedepalkinto 2025 </a:t>
            </a:r>
            <a:endParaRPr lang="en-FI" sz="20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78FF2BD-7C89-050F-2A2C-4413C7580D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95018" y="1700808"/>
            <a:ext cx="6393807" cy="447139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fi-FI" sz="2000" dirty="0"/>
              <a:t>Noin 200 jäsentä &amp; 3000-4000 seuraajaa</a:t>
            </a:r>
          </a:p>
          <a:p>
            <a:pPr>
              <a:lnSpc>
                <a:spcPct val="100000"/>
              </a:lnSpc>
              <a:spcBef>
                <a:spcPts val="1000"/>
              </a:spcBef>
            </a:pPr>
            <a:r>
              <a:rPr lang="fi-FI" sz="2000" dirty="0"/>
              <a:t>Vuotuinen toiminta </a:t>
            </a:r>
            <a:r>
              <a:rPr lang="fi-FI" sz="1600" dirty="0"/>
              <a:t>(valtaosa alan kenttätöistä)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i-FI" sz="1600" dirty="0"/>
              <a:t>9 päivän kenttätyöleiri heinäkuussa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i-FI" sz="1600" dirty="0"/>
              <a:t>Kaksi nelipäiväistä tutkimusmatkaa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i-FI" sz="1600" dirty="0"/>
              <a:t>Porkkalan ja Saaristomeren hylkypuistojen ylläpito 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i-FI" sz="1600" dirty="0"/>
              <a:t>Noin 20-30 kohteen ”kaksosta” ja 40-60 tarkastusta /vuosi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i-FI" sz="1600" dirty="0"/>
              <a:t>Reilusti yli 800 henkilöleirivuorokautta kentällä</a:t>
            </a:r>
          </a:p>
          <a:p>
            <a:pPr>
              <a:lnSpc>
                <a:spcPct val="100000"/>
              </a:lnSpc>
              <a:spcBef>
                <a:spcPts val="1000"/>
              </a:spcBef>
            </a:pPr>
            <a:r>
              <a:rPr lang="fi-FI" sz="2000" dirty="0"/>
              <a:t>Merihistorian Päivät joka toinen vuosi Merihistoriallisen seuran kanssa</a:t>
            </a:r>
          </a:p>
          <a:p>
            <a:pPr>
              <a:lnSpc>
                <a:spcPct val="100000"/>
              </a:lnSpc>
              <a:spcBef>
                <a:spcPts val="1000"/>
              </a:spcBef>
            </a:pPr>
            <a:r>
              <a:rPr lang="fi-FI" sz="2000" dirty="0"/>
              <a:t>Raportoimme Museovirastolle ja avustamme akateemisia tutkijoita ympäri maailman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FAAC5B-9C72-A022-AA5F-7855368026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itle 6">
            <a:extLst>
              <a:ext uri="{FF2B5EF4-FFF2-40B4-BE49-F238E27FC236}">
                <a16:creationId xmlns:a16="http://schemas.microsoft.com/office/drawing/2014/main" id="{69BF3A0D-4FDF-2ADE-39C3-570F8686350F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753600" cy="99412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dirty="0"/>
              <a:t>Suomen  Meriarkeologinen  </a:t>
            </a:r>
            <a:r>
              <a:rPr lang="en-GB" dirty="0" err="1"/>
              <a:t>seura</a:t>
            </a:r>
            <a:r>
              <a:rPr lang="en-GB" dirty="0"/>
              <a:t> </a:t>
            </a:r>
            <a:r>
              <a:rPr lang="en-GB" sz="2200" dirty="0"/>
              <a:t>“</a:t>
            </a:r>
            <a:r>
              <a:rPr lang="en-GB" sz="2200" dirty="0" err="1"/>
              <a:t>pähkinänkuoressa</a:t>
            </a:r>
            <a:r>
              <a:rPr lang="en-GB" sz="2200" dirty="0"/>
              <a:t>”</a:t>
            </a:r>
            <a:endParaRPr lang="en-FI" sz="2200" dirty="0"/>
          </a:p>
        </p:txBody>
      </p:sp>
    </p:spTree>
    <p:extLst>
      <p:ext uri="{BB962C8B-B14F-4D97-AF65-F5344CB8AC3E}">
        <p14:creationId xmlns:p14="http://schemas.microsoft.com/office/powerpoint/2010/main" val="392442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rawing of a ship&#10;&#10;Description automatically generated">
            <a:extLst>
              <a:ext uri="{FF2B5EF4-FFF2-40B4-BE49-F238E27FC236}">
                <a16:creationId xmlns:a16="http://schemas.microsoft.com/office/drawing/2014/main" id="{4CABA560-7D75-AB32-8E28-425F6BF0BB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" y="260648"/>
            <a:ext cx="4248472" cy="55134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8FCC1F-3645-C69B-D092-17920E88ED4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39CAA58-65ED-6C1A-E3F2-15518E6F3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28" y="1742396"/>
            <a:ext cx="5816025" cy="41757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5530C76-F595-3501-127A-39E7BF2D7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2431">
            <a:off x="6740521" y="1200588"/>
            <a:ext cx="4028017" cy="507372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Title 6">
            <a:extLst>
              <a:ext uri="{FF2B5EF4-FFF2-40B4-BE49-F238E27FC236}">
                <a16:creationId xmlns:a16="http://schemas.microsoft.com/office/drawing/2014/main" id="{21D33C0F-5A23-461D-2658-E9DB4F4604D2}"/>
              </a:ext>
            </a:extLst>
          </p:cNvPr>
          <p:cNvSpPr txBox="1">
            <a:spLocks/>
          </p:cNvSpPr>
          <p:nvPr/>
        </p:nvSpPr>
        <p:spPr>
          <a:xfrm>
            <a:off x="746825" y="404664"/>
            <a:ext cx="9812083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000" dirty="0"/>
              <a:t>Suomen  Meriarkeologinen  </a:t>
            </a:r>
            <a:r>
              <a:rPr lang="en-GB" sz="4000" dirty="0" err="1"/>
              <a:t>seura</a:t>
            </a:r>
            <a:r>
              <a:rPr lang="en-GB" sz="4000" dirty="0"/>
              <a:t> &amp; </a:t>
            </a:r>
            <a:r>
              <a:rPr lang="en-GB" sz="4000" dirty="0" err="1"/>
              <a:t>instituutti</a:t>
            </a:r>
            <a:endParaRPr lang="en-FI" sz="4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40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70044-79E5-238B-9BE5-1F1D57EE0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7491C56-EE0A-DF3F-548B-8BFD4F84309E}"/>
              </a:ext>
            </a:extLst>
          </p:cNvPr>
          <p:cNvPicPr>
            <a:picLocks noChangeAspect="1"/>
          </p:cNvPicPr>
          <p:nvPr/>
        </p:nvPicPr>
        <p:blipFill>
          <a:blip>
            <a:alphaModFix amt="34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2124" y="116632"/>
            <a:ext cx="4763350" cy="477164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19D5347-6F57-7325-617B-BCA4CA798CBE}"/>
              </a:ext>
            </a:extLst>
          </p:cNvPr>
          <p:cNvSpPr>
            <a:spLocks noChangeAspect="1"/>
          </p:cNvSpPr>
          <p:nvPr/>
        </p:nvSpPr>
        <p:spPr>
          <a:xfrm>
            <a:off x="8865538" y="3276922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4" name="Graphic 14">
            <a:extLst>
              <a:ext uri="{FF2B5EF4-FFF2-40B4-BE49-F238E27FC236}">
                <a16:creationId xmlns:a16="http://schemas.microsoft.com/office/drawing/2014/main" id="{21AD1E18-1F11-5393-68A1-D13434DEAA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70676" y="-31439"/>
            <a:ext cx="1233931" cy="1228192"/>
          </a:xfrm>
          <a:prstGeom prst="rect">
            <a:avLst/>
          </a:prstGeom>
        </p:spPr>
      </p:pic>
      <p:sp>
        <p:nvSpPr>
          <p:cNvPr id="5" name="Title 6">
            <a:extLst>
              <a:ext uri="{FF2B5EF4-FFF2-40B4-BE49-F238E27FC236}">
                <a16:creationId xmlns:a16="http://schemas.microsoft.com/office/drawing/2014/main" id="{B135D830-E35C-D983-2C76-7CCB47A4FD26}"/>
              </a:ext>
            </a:extLst>
          </p:cNvPr>
          <p:cNvSpPr txBox="1">
            <a:spLocks/>
          </p:cNvSpPr>
          <p:nvPr/>
        </p:nvSpPr>
        <p:spPr>
          <a:xfrm>
            <a:off x="765820" y="518836"/>
            <a:ext cx="10225135" cy="9941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all" spc="0" normalizeH="0" baseline="0" noProof="0" dirty="0">
                <a:ln>
                  <a:noFill/>
                </a:ln>
                <a:solidFill>
                  <a:srgbClr val="545454">
                    <a:lumMod val="50000"/>
                  </a:srgbClr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Baltic Sea 3D Wreck Ontology</a:t>
            </a:r>
            <a:endParaRPr kumimoji="0" lang="en-GB" sz="2200" b="0" i="0" u="none" strike="noStrike" kern="1200" cap="all" spc="0" normalizeH="0" baseline="0" noProof="0" dirty="0">
              <a:ln>
                <a:noFill/>
              </a:ln>
              <a:solidFill>
                <a:srgbClr val="545454">
                  <a:lumMod val="50000"/>
                </a:srgbClr>
              </a:solidFill>
              <a:effectLst/>
              <a:uLnTx/>
              <a:uFillTx/>
              <a:latin typeface="Century Gothic"/>
              <a:ea typeface="+mj-ea"/>
              <a:cs typeface="+mj-cs"/>
            </a:endParaRPr>
          </a:p>
        </p:txBody>
      </p:sp>
      <p:pic>
        <p:nvPicPr>
          <p:cNvPr id="8" name="Picture 7" descr="A blue cube with white letters and a black background&#10;&#10;Description automatically generated">
            <a:extLst>
              <a:ext uri="{FF2B5EF4-FFF2-40B4-BE49-F238E27FC236}">
                <a16:creationId xmlns:a16="http://schemas.microsoft.com/office/drawing/2014/main" id="{BBB2DB5C-4A55-9782-A4A2-C7ECE48E034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2164" y="469410"/>
            <a:ext cx="936104" cy="936104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0128F81-0F65-325A-E71E-17ED5EA06AD2}"/>
              </a:ext>
            </a:extLst>
          </p:cNvPr>
          <p:cNvSpPr>
            <a:spLocks noChangeAspect="1"/>
          </p:cNvSpPr>
          <p:nvPr/>
        </p:nvSpPr>
        <p:spPr>
          <a:xfrm>
            <a:off x="8817858" y="3425019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93E21E1-3B9D-E531-D918-9803BA638F59}"/>
              </a:ext>
            </a:extLst>
          </p:cNvPr>
          <p:cNvSpPr>
            <a:spLocks noChangeAspect="1"/>
          </p:cNvSpPr>
          <p:nvPr/>
        </p:nvSpPr>
        <p:spPr>
          <a:xfrm>
            <a:off x="8965202" y="3254051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B9D223C-9D6C-4CE1-340A-A2534A1314C7}"/>
              </a:ext>
            </a:extLst>
          </p:cNvPr>
          <p:cNvSpPr>
            <a:spLocks noChangeAspect="1"/>
          </p:cNvSpPr>
          <p:nvPr/>
        </p:nvSpPr>
        <p:spPr>
          <a:xfrm>
            <a:off x="10054852" y="3301754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64623F6-0D70-23BE-9E0B-6C74C5E1FA9C}"/>
              </a:ext>
            </a:extLst>
          </p:cNvPr>
          <p:cNvSpPr>
            <a:spLocks noChangeAspect="1"/>
          </p:cNvSpPr>
          <p:nvPr/>
        </p:nvSpPr>
        <p:spPr>
          <a:xfrm>
            <a:off x="9782404" y="3337532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06DF8E4-F369-CD03-7A87-F75F5EC21EF0}"/>
              </a:ext>
            </a:extLst>
          </p:cNvPr>
          <p:cNvSpPr>
            <a:spLocks noChangeAspect="1"/>
          </p:cNvSpPr>
          <p:nvPr/>
        </p:nvSpPr>
        <p:spPr>
          <a:xfrm>
            <a:off x="9545847" y="3393221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E8333E2-E205-5807-0641-9D361201E44B}"/>
              </a:ext>
            </a:extLst>
          </p:cNvPr>
          <p:cNvSpPr>
            <a:spLocks noChangeAspect="1"/>
          </p:cNvSpPr>
          <p:nvPr/>
        </p:nvSpPr>
        <p:spPr>
          <a:xfrm>
            <a:off x="8971081" y="3393220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4C8FDEA-3C69-4037-9B60-1365C7F6CDAE}"/>
              </a:ext>
            </a:extLst>
          </p:cNvPr>
          <p:cNvSpPr>
            <a:spLocks noChangeAspect="1"/>
          </p:cNvSpPr>
          <p:nvPr/>
        </p:nvSpPr>
        <p:spPr>
          <a:xfrm>
            <a:off x="8758657" y="3393220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BBBF533-46AC-DDE7-3090-06E4FA78214D}"/>
              </a:ext>
            </a:extLst>
          </p:cNvPr>
          <p:cNvSpPr>
            <a:spLocks noChangeAspect="1"/>
          </p:cNvSpPr>
          <p:nvPr/>
        </p:nvSpPr>
        <p:spPr>
          <a:xfrm>
            <a:off x="8875166" y="3431852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29D6B65-91F7-A417-E984-DC54253EB43C}"/>
              </a:ext>
            </a:extLst>
          </p:cNvPr>
          <p:cNvSpPr>
            <a:spLocks noChangeAspect="1"/>
          </p:cNvSpPr>
          <p:nvPr/>
        </p:nvSpPr>
        <p:spPr>
          <a:xfrm>
            <a:off x="9307521" y="3457947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4121E88-DFDD-0CBD-54C9-3A9ED08564AD}"/>
              </a:ext>
            </a:extLst>
          </p:cNvPr>
          <p:cNvSpPr>
            <a:spLocks noChangeAspect="1"/>
          </p:cNvSpPr>
          <p:nvPr/>
        </p:nvSpPr>
        <p:spPr>
          <a:xfrm>
            <a:off x="9191012" y="3400053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C987D0A-F40D-2C83-C103-265FD6417E2E}"/>
              </a:ext>
            </a:extLst>
          </p:cNvPr>
          <p:cNvSpPr>
            <a:spLocks noChangeAspect="1"/>
          </p:cNvSpPr>
          <p:nvPr/>
        </p:nvSpPr>
        <p:spPr>
          <a:xfrm>
            <a:off x="9485823" y="3428999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E3E9615-4E5B-05E3-D9E6-548810197A6B}"/>
              </a:ext>
            </a:extLst>
          </p:cNvPr>
          <p:cNvSpPr>
            <a:spLocks noChangeAspect="1"/>
          </p:cNvSpPr>
          <p:nvPr/>
        </p:nvSpPr>
        <p:spPr>
          <a:xfrm>
            <a:off x="9646743" y="3429000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FC4979C-8E2E-26F8-9C4C-2C4DF5229B86}"/>
              </a:ext>
            </a:extLst>
          </p:cNvPr>
          <p:cNvSpPr>
            <a:spLocks noChangeAspect="1"/>
          </p:cNvSpPr>
          <p:nvPr/>
        </p:nvSpPr>
        <p:spPr>
          <a:xfrm>
            <a:off x="9925941" y="3345519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2727436-DC98-CC72-A4AB-47B297121E99}"/>
              </a:ext>
            </a:extLst>
          </p:cNvPr>
          <p:cNvSpPr>
            <a:spLocks noChangeAspect="1"/>
          </p:cNvSpPr>
          <p:nvPr/>
        </p:nvSpPr>
        <p:spPr>
          <a:xfrm>
            <a:off x="9084311" y="3366479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9FC86853-A025-9C6C-986E-C0E1EFC66EB8}"/>
              </a:ext>
            </a:extLst>
          </p:cNvPr>
          <p:cNvSpPr>
            <a:spLocks noChangeAspect="1"/>
          </p:cNvSpPr>
          <p:nvPr/>
        </p:nvSpPr>
        <p:spPr>
          <a:xfrm>
            <a:off x="9384927" y="3458675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CC55AC9-6C12-EC87-E8EB-B0431B7A0365}"/>
              </a:ext>
            </a:extLst>
          </p:cNvPr>
          <p:cNvSpPr>
            <a:spLocks noChangeAspect="1"/>
          </p:cNvSpPr>
          <p:nvPr/>
        </p:nvSpPr>
        <p:spPr>
          <a:xfrm>
            <a:off x="9733801" y="3363799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CAACABA-3AC9-26CC-202D-849E46691A48}"/>
              </a:ext>
            </a:extLst>
          </p:cNvPr>
          <p:cNvSpPr>
            <a:spLocks noChangeAspect="1"/>
          </p:cNvSpPr>
          <p:nvPr/>
        </p:nvSpPr>
        <p:spPr>
          <a:xfrm>
            <a:off x="10142105" y="3288779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713B5FA-7F9A-BA74-ACBE-A51CDC764F2F}"/>
              </a:ext>
            </a:extLst>
          </p:cNvPr>
          <p:cNvSpPr>
            <a:spLocks noChangeAspect="1"/>
          </p:cNvSpPr>
          <p:nvPr/>
        </p:nvSpPr>
        <p:spPr>
          <a:xfrm>
            <a:off x="8934497" y="3425019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88A0CD3-69B7-1D48-18B8-1E43D124B9F2}"/>
              </a:ext>
            </a:extLst>
          </p:cNvPr>
          <p:cNvSpPr>
            <a:spLocks noChangeAspect="1"/>
          </p:cNvSpPr>
          <p:nvPr/>
        </p:nvSpPr>
        <p:spPr>
          <a:xfrm>
            <a:off x="9113876" y="3425019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C5AC4750-7E12-5356-D82C-63BD501CC416}"/>
              </a:ext>
            </a:extLst>
          </p:cNvPr>
          <p:cNvSpPr>
            <a:spLocks noChangeAspect="1"/>
          </p:cNvSpPr>
          <p:nvPr/>
        </p:nvSpPr>
        <p:spPr>
          <a:xfrm>
            <a:off x="9245231" y="3425019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6C4E365-820F-F451-3D83-4CB455F4760B}"/>
              </a:ext>
            </a:extLst>
          </p:cNvPr>
          <p:cNvSpPr>
            <a:spLocks noChangeAspect="1"/>
          </p:cNvSpPr>
          <p:nvPr/>
        </p:nvSpPr>
        <p:spPr>
          <a:xfrm>
            <a:off x="9444054" y="3441229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B37E203-3BF3-ADC9-3A93-80DEE755F2CC}"/>
              </a:ext>
            </a:extLst>
          </p:cNvPr>
          <p:cNvSpPr>
            <a:spLocks noChangeAspect="1"/>
          </p:cNvSpPr>
          <p:nvPr/>
        </p:nvSpPr>
        <p:spPr>
          <a:xfrm>
            <a:off x="9581633" y="3420018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AE9D95-5CFC-3355-9106-2B90C2B5DACA}"/>
              </a:ext>
            </a:extLst>
          </p:cNvPr>
          <p:cNvSpPr>
            <a:spLocks noChangeAspect="1"/>
          </p:cNvSpPr>
          <p:nvPr/>
        </p:nvSpPr>
        <p:spPr>
          <a:xfrm>
            <a:off x="9837452" y="3363799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8892C7B-6B57-10CA-685D-B90FBDD6B015}"/>
              </a:ext>
            </a:extLst>
          </p:cNvPr>
          <p:cNvSpPr>
            <a:spLocks noChangeAspect="1"/>
          </p:cNvSpPr>
          <p:nvPr/>
        </p:nvSpPr>
        <p:spPr>
          <a:xfrm>
            <a:off x="9998033" y="3327239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59C095E2-7843-60DC-00E7-50005317755D}"/>
              </a:ext>
            </a:extLst>
          </p:cNvPr>
          <p:cNvSpPr>
            <a:spLocks noChangeAspect="1"/>
          </p:cNvSpPr>
          <p:nvPr/>
        </p:nvSpPr>
        <p:spPr>
          <a:xfrm>
            <a:off x="10142105" y="2852936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913498EB-B6F3-7D09-5946-80AEFE9516FE}"/>
              </a:ext>
            </a:extLst>
          </p:cNvPr>
          <p:cNvSpPr>
            <a:spLocks noChangeAspect="1"/>
          </p:cNvSpPr>
          <p:nvPr/>
        </p:nvSpPr>
        <p:spPr>
          <a:xfrm>
            <a:off x="9581633" y="2944403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A361899A-279C-FB59-F688-E59B76996E76}"/>
              </a:ext>
            </a:extLst>
          </p:cNvPr>
          <p:cNvSpPr>
            <a:spLocks noChangeAspect="1"/>
          </p:cNvSpPr>
          <p:nvPr/>
        </p:nvSpPr>
        <p:spPr>
          <a:xfrm>
            <a:off x="8934497" y="2905600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0B57C4A-EBE6-DDFE-9F5E-0D39B715299C}"/>
              </a:ext>
            </a:extLst>
          </p:cNvPr>
          <p:cNvSpPr>
            <a:spLocks noChangeAspect="1"/>
          </p:cNvSpPr>
          <p:nvPr/>
        </p:nvSpPr>
        <p:spPr>
          <a:xfrm>
            <a:off x="8824430" y="2583496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1528BC5-1B3B-4ECB-9EB9-0DA6E19DB1E3}"/>
              </a:ext>
            </a:extLst>
          </p:cNvPr>
          <p:cNvSpPr>
            <a:spLocks noChangeAspect="1"/>
          </p:cNvSpPr>
          <p:nvPr/>
        </p:nvSpPr>
        <p:spPr>
          <a:xfrm>
            <a:off x="9324903" y="2826582"/>
            <a:ext cx="120048" cy="182935"/>
          </a:xfrm>
          <a:custGeom>
            <a:avLst/>
            <a:gdLst>
              <a:gd name="connsiteX0" fmla="*/ 100068 w 200080"/>
              <a:gd name="connsiteY0" fmla="*/ 140109 h 304891"/>
              <a:gd name="connsiteX1" fmla="*/ 59111 w 200080"/>
              <a:gd name="connsiteY1" fmla="*/ 97246 h 304891"/>
              <a:gd name="connsiteX2" fmla="*/ 101021 w 200080"/>
              <a:gd name="connsiteY2" fmla="*/ 55336 h 304891"/>
              <a:gd name="connsiteX3" fmla="*/ 142931 w 200080"/>
              <a:gd name="connsiteY3" fmla="*/ 97246 h 304891"/>
              <a:gd name="connsiteX4" fmla="*/ 130548 w 200080"/>
              <a:gd name="connsiteY4" fmla="*/ 126774 h 304891"/>
              <a:gd name="connsiteX5" fmla="*/ 100068 w 200080"/>
              <a:gd name="connsiteY5" fmla="*/ 140109 h 304891"/>
              <a:gd name="connsiteX6" fmla="*/ 59111 w 200080"/>
              <a:gd name="connsiteY6" fmla="*/ 7711 h 304891"/>
              <a:gd name="connsiteX7" fmla="*/ 11486 w 200080"/>
              <a:gd name="connsiteY7" fmla="*/ 50574 h 304891"/>
              <a:gd name="connsiteX8" fmla="*/ 6723 w 200080"/>
              <a:gd name="connsiteY8" fmla="*/ 132489 h 304891"/>
              <a:gd name="connsiteX9" fmla="*/ 52443 w 200080"/>
              <a:gd name="connsiteY9" fmla="*/ 231549 h 304891"/>
              <a:gd name="connsiteX10" fmla="*/ 82923 w 200080"/>
              <a:gd name="connsiteY10" fmla="*/ 294414 h 304891"/>
              <a:gd name="connsiteX11" fmla="*/ 100068 w 200080"/>
              <a:gd name="connsiteY11" fmla="*/ 304891 h 304891"/>
              <a:gd name="connsiteX12" fmla="*/ 117213 w 200080"/>
              <a:gd name="connsiteY12" fmla="*/ 294414 h 304891"/>
              <a:gd name="connsiteX13" fmla="*/ 147693 w 200080"/>
              <a:gd name="connsiteY13" fmla="*/ 231549 h 304891"/>
              <a:gd name="connsiteX14" fmla="*/ 193413 w 200080"/>
              <a:gd name="connsiteY14" fmla="*/ 133441 h 304891"/>
              <a:gd name="connsiteX15" fmla="*/ 200081 w 200080"/>
              <a:gd name="connsiteY15" fmla="*/ 97246 h 304891"/>
              <a:gd name="connsiteX16" fmla="*/ 59111 w 200080"/>
              <a:gd name="connsiteY16" fmla="*/ 7711 h 30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80" h="304891">
                <a:moveTo>
                  <a:pt x="100068" y="140109"/>
                </a:moveTo>
                <a:cubicBezTo>
                  <a:pt x="77208" y="140109"/>
                  <a:pt x="58158" y="121059"/>
                  <a:pt x="59111" y="97246"/>
                </a:cubicBezTo>
                <a:cubicBezTo>
                  <a:pt x="59111" y="74386"/>
                  <a:pt x="78161" y="55336"/>
                  <a:pt x="101021" y="55336"/>
                </a:cubicBezTo>
                <a:cubicBezTo>
                  <a:pt x="123881" y="55336"/>
                  <a:pt x="142931" y="74386"/>
                  <a:pt x="142931" y="97246"/>
                </a:cubicBezTo>
                <a:cubicBezTo>
                  <a:pt x="142931" y="108676"/>
                  <a:pt x="138168" y="119154"/>
                  <a:pt x="130548" y="126774"/>
                </a:cubicBezTo>
                <a:cubicBezTo>
                  <a:pt x="121976" y="135346"/>
                  <a:pt x="111498" y="140109"/>
                  <a:pt x="100068" y="140109"/>
                </a:cubicBezTo>
                <a:close/>
                <a:moveTo>
                  <a:pt x="59111" y="7711"/>
                </a:moveTo>
                <a:cubicBezTo>
                  <a:pt x="38156" y="15331"/>
                  <a:pt x="21963" y="31524"/>
                  <a:pt x="11486" y="50574"/>
                </a:cubicBezTo>
                <a:cubicBezTo>
                  <a:pt x="-1849" y="76291"/>
                  <a:pt x="-3754" y="105819"/>
                  <a:pt x="6723" y="132489"/>
                </a:cubicBezTo>
                <a:lnTo>
                  <a:pt x="52443" y="231549"/>
                </a:lnTo>
                <a:lnTo>
                  <a:pt x="82923" y="294414"/>
                </a:lnTo>
                <a:cubicBezTo>
                  <a:pt x="85781" y="301081"/>
                  <a:pt x="92448" y="304891"/>
                  <a:pt x="100068" y="304891"/>
                </a:cubicBezTo>
                <a:cubicBezTo>
                  <a:pt x="107688" y="304891"/>
                  <a:pt x="114356" y="301081"/>
                  <a:pt x="117213" y="294414"/>
                </a:cubicBezTo>
                <a:lnTo>
                  <a:pt x="147693" y="231549"/>
                </a:lnTo>
                <a:lnTo>
                  <a:pt x="193413" y="133441"/>
                </a:lnTo>
                <a:cubicBezTo>
                  <a:pt x="198176" y="122011"/>
                  <a:pt x="200081" y="109629"/>
                  <a:pt x="200081" y="97246"/>
                </a:cubicBezTo>
                <a:cubicBezTo>
                  <a:pt x="200081" y="30571"/>
                  <a:pt x="131501" y="-19911"/>
                  <a:pt x="59111" y="7711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4" name="Speech Bubble: Oval 43">
            <a:extLst>
              <a:ext uri="{FF2B5EF4-FFF2-40B4-BE49-F238E27FC236}">
                <a16:creationId xmlns:a16="http://schemas.microsoft.com/office/drawing/2014/main" id="{43F4FDCC-0D94-B9CE-2D36-950C44F0989A}"/>
              </a:ext>
            </a:extLst>
          </p:cNvPr>
          <p:cNvSpPr/>
          <p:nvPr/>
        </p:nvSpPr>
        <p:spPr>
          <a:xfrm>
            <a:off x="9545690" y="1644218"/>
            <a:ext cx="2261165" cy="1413009"/>
          </a:xfrm>
          <a:prstGeom prst="wedgeEllipseCallout">
            <a:avLst>
              <a:gd name="adj1" fmla="val -47793"/>
              <a:gd name="adj2" fmla="val 73285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1245A7A-44C8-17BC-738E-60E58C546933}"/>
              </a:ext>
            </a:extLst>
          </p:cNvPr>
          <p:cNvSpPr txBox="1"/>
          <p:nvPr/>
        </p:nvSpPr>
        <p:spPr>
          <a:xfrm>
            <a:off x="9570039" y="1828127"/>
            <a:ext cx="2212465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Over 200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”digital twins”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created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DEA6932E-B7A3-5E2E-4E2E-7B4C941C4566}"/>
              </a:ext>
            </a:extLst>
          </p:cNvPr>
          <p:cNvSpPr txBox="1">
            <a:spLocks/>
          </p:cNvSpPr>
          <p:nvPr/>
        </p:nvSpPr>
        <p:spPr>
          <a:xfrm>
            <a:off x="815259" y="1512958"/>
            <a:ext cx="8146194" cy="43434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45454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Lessons learned: </a:t>
            </a:r>
          </a:p>
          <a:p>
            <a:pPr marL="269875" marR="0" lvl="0" indent="-2254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45454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Photogrammetry is indeed a silver bullet of underwater documentation (sic). However, it is nothing but a tool.</a:t>
            </a:r>
          </a:p>
          <a:p>
            <a:pPr marL="269875" marR="0" lvl="0" indent="-2254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45454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3D model alone is not a “digital twin” of the wrecksite.</a:t>
            </a:r>
          </a:p>
          <a:p>
            <a:pPr marL="269875" marR="0" lvl="0" indent="-2254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45454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Assessment, analysis and interpretation makes it a “twin”.</a:t>
            </a:r>
          </a:p>
          <a:p>
            <a:pPr marL="269875" marR="0" lvl="0" indent="-2254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45454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 bot can make a 3D model, but for sampling, smelling, and surveying the anomalies a human is needed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(preferably experienced)</a:t>
            </a:r>
          </a:p>
          <a:p>
            <a:pPr marL="269875" marR="0" lvl="0" indent="-2254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45454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Experience is hard to teach/replace as “learning by doing”</a:t>
            </a:r>
          </a:p>
          <a:p>
            <a:pPr marL="269875" marR="0" lvl="0" indent="-2254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45454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Optimism and leading by example will pull you through</a:t>
            </a: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ct val="80000"/>
              <a:buFont typeface="Arial" pitchFamily="34" charset="0"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F2EA77-D885-7654-0B8A-B81C191AED17}"/>
              </a:ext>
            </a:extLst>
          </p:cNvPr>
          <p:cNvSpPr/>
          <p:nvPr/>
        </p:nvSpPr>
        <p:spPr>
          <a:xfrm>
            <a:off x="0" y="0"/>
            <a:ext cx="12188825" cy="6847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7" name="Picture 6" descr="A close-up of a broken building&#10;&#10;AI-generated content may be incorrect.">
            <a:extLst>
              <a:ext uri="{FF2B5EF4-FFF2-40B4-BE49-F238E27FC236}">
                <a16:creationId xmlns:a16="http://schemas.microsoft.com/office/drawing/2014/main" id="{A08EA903-26C5-8E71-E2D2-6DA0683380A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3283" y="59042"/>
            <a:ext cx="4403973" cy="2477235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 descr="A close-up of a shipwreck&#10;&#10;AI-generated content may be incorrect.">
            <a:extLst>
              <a:ext uri="{FF2B5EF4-FFF2-40B4-BE49-F238E27FC236}">
                <a16:creationId xmlns:a16="http://schemas.microsoft.com/office/drawing/2014/main" id="{7CE44192-E82F-D5D1-A3FB-0303AE5670E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27885">
            <a:off x="170475" y="2542050"/>
            <a:ext cx="4389120" cy="2462022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Picture 9" descr="A close-up of a boat&#10;&#10;AI-generated content may be incorrect.">
            <a:extLst>
              <a:ext uri="{FF2B5EF4-FFF2-40B4-BE49-F238E27FC236}">
                <a16:creationId xmlns:a16="http://schemas.microsoft.com/office/drawing/2014/main" id="{72E8B2A4-E205-9DD1-5020-17DDABAA0C6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49829">
            <a:off x="3837560" y="-27066"/>
            <a:ext cx="4656299" cy="2517620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Picture 11" descr="A green object with wood&#10;&#10;AI-generated content may be incorrect.">
            <a:extLst>
              <a:ext uri="{FF2B5EF4-FFF2-40B4-BE49-F238E27FC236}">
                <a16:creationId xmlns:a16="http://schemas.microsoft.com/office/drawing/2014/main" id="{46529DF2-A5EC-67F6-85C2-D62B4C30CCA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4800" y="-78963"/>
            <a:ext cx="4541465" cy="2554574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2" name="Picture 41" descr="A close up of a boat&#10;&#10;AI-generated content may be incorrect.">
            <a:extLst>
              <a:ext uri="{FF2B5EF4-FFF2-40B4-BE49-F238E27FC236}">
                <a16:creationId xmlns:a16="http://schemas.microsoft.com/office/drawing/2014/main" id="{20C19527-0D5C-A578-4074-B778576C175A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0160">
            <a:off x="-39101" y="4315988"/>
            <a:ext cx="4364695" cy="2455141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3" name="Picture 42" descr="A green shipwreck on a black background&#10;&#10;AI-generated content may be incorrect.">
            <a:extLst>
              <a:ext uri="{FF2B5EF4-FFF2-40B4-BE49-F238E27FC236}">
                <a16:creationId xmlns:a16="http://schemas.microsoft.com/office/drawing/2014/main" id="{4D441D42-1C94-E0B2-4218-F6E65122DC9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14250">
            <a:off x="3661399" y="4357099"/>
            <a:ext cx="4487870" cy="2518727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6" name="Picture 45" descr="A green object with many objects&#10;&#10;AI-generated content may be incorrect.">
            <a:extLst>
              <a:ext uri="{FF2B5EF4-FFF2-40B4-BE49-F238E27FC236}">
                <a16:creationId xmlns:a16="http://schemas.microsoft.com/office/drawing/2014/main" id="{B0B33CD6-FE01-27C6-636A-2E64093C43DA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2822" y="2501733"/>
            <a:ext cx="4411648" cy="2481553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7" name="Picture 46" descr="A green object with a green background&#10;&#10;AI-generated content may be incorrect.">
            <a:extLst>
              <a:ext uri="{FF2B5EF4-FFF2-40B4-BE49-F238E27FC236}">
                <a16:creationId xmlns:a16="http://schemas.microsoft.com/office/drawing/2014/main" id="{A8447747-BF2A-C5D2-B832-5AD1F9CEAB86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52768">
            <a:off x="7879946" y="2452101"/>
            <a:ext cx="4438002" cy="2496376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EC6A1519-3FDD-4011-461A-E67D2D3E44F6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3083" y="4542552"/>
            <a:ext cx="4277969" cy="2437973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0A696A94-112F-941D-C5CB-DA247A6A5F26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381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">
            <a:extLst>
              <a:ext uri="{FF2B5EF4-FFF2-40B4-BE49-F238E27FC236}">
                <a16:creationId xmlns:a16="http://schemas.microsoft.com/office/drawing/2014/main" id="{893E1C71-98AE-8E55-814F-D5A0BBEE8EC5}"/>
              </a:ext>
            </a:extLst>
          </p:cNvPr>
          <p:cNvPicPr>
            <a:picLocks noChangeAspect="1"/>
          </p:cNvPicPr>
          <p:nvPr/>
        </p:nvPicPr>
        <p:blipFill>
          <a:blip>
            <a:alphaModFix amt="34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02124" y="116632"/>
            <a:ext cx="4763350" cy="477164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C5C54D7-6C3C-F9D7-2343-E30ADF656C65}"/>
              </a:ext>
            </a:extLst>
          </p:cNvPr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A29A4BC-3C82-4B47-88FF-D09D77126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820" y="518836"/>
            <a:ext cx="10225135" cy="994122"/>
          </a:xfrm>
        </p:spPr>
        <p:txBody>
          <a:bodyPr anchor="t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dirty="0"/>
              <a:t>3D Wreck Ontology of the Baltic Sea</a:t>
            </a:r>
            <a:endParaRPr lang="en-FI" sz="2200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959D4E9-9789-3D89-FCB7-0FEC15A408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06981" y="1015897"/>
            <a:ext cx="576064" cy="5770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7CE303-86DF-3150-8500-DE99F0D6D98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50000"/>
                    </a14:imgEffect>
                  </a14:imgLayer>
                </a14:imgProps>
              </a:ext>
            </a:extLst>
          </a:blip>
          <a:srcRect b="17442"/>
          <a:stretch>
            <a:fillRect/>
          </a:stretch>
        </p:blipFill>
        <p:spPr>
          <a:xfrm>
            <a:off x="0" y="893"/>
            <a:ext cx="12188825" cy="5660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32743CB-2E8E-0707-61FB-95C95CFF33F2}"/>
              </a:ext>
            </a:extLst>
          </p:cNvPr>
          <p:cNvSpPr/>
          <p:nvPr/>
        </p:nvSpPr>
        <p:spPr>
          <a:xfrm>
            <a:off x="10798784" y="2822672"/>
            <a:ext cx="288033" cy="288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03EB7A2-FC51-7855-30AF-B45CD0C1DDF4}"/>
              </a:ext>
            </a:extLst>
          </p:cNvPr>
          <p:cNvSpPr/>
          <p:nvPr/>
        </p:nvSpPr>
        <p:spPr>
          <a:xfrm>
            <a:off x="9297313" y="3738397"/>
            <a:ext cx="288033" cy="288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6E05CAE-8579-4E61-C116-0E057A6CBFE4}"/>
              </a:ext>
            </a:extLst>
          </p:cNvPr>
          <p:cNvSpPr/>
          <p:nvPr/>
        </p:nvSpPr>
        <p:spPr>
          <a:xfrm>
            <a:off x="5935237" y="4431486"/>
            <a:ext cx="288033" cy="288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A494F40-214F-AC59-247A-9913B3BDA013}"/>
              </a:ext>
            </a:extLst>
          </p:cNvPr>
          <p:cNvSpPr/>
          <p:nvPr/>
        </p:nvSpPr>
        <p:spPr>
          <a:xfrm>
            <a:off x="4060055" y="1936102"/>
            <a:ext cx="288033" cy="288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0588F63-0C50-EA29-5D82-A7C7C15DF26A}"/>
              </a:ext>
            </a:extLst>
          </p:cNvPr>
          <p:cNvSpPr/>
          <p:nvPr/>
        </p:nvSpPr>
        <p:spPr>
          <a:xfrm>
            <a:off x="10398570" y="2843877"/>
            <a:ext cx="288033" cy="288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F32C6D1-B05A-77BF-E3EB-8684F7F686AB}"/>
              </a:ext>
            </a:extLst>
          </p:cNvPr>
          <p:cNvSpPr/>
          <p:nvPr/>
        </p:nvSpPr>
        <p:spPr>
          <a:xfrm>
            <a:off x="8182644" y="3594381"/>
            <a:ext cx="288033" cy="288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25E16BF-3C6F-3BA5-4C37-31ACB9B29890}"/>
              </a:ext>
            </a:extLst>
          </p:cNvPr>
          <p:cNvSpPr/>
          <p:nvPr/>
        </p:nvSpPr>
        <p:spPr>
          <a:xfrm>
            <a:off x="6948706" y="4356813"/>
            <a:ext cx="288033" cy="288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4" name="Title 6">
            <a:extLst>
              <a:ext uri="{FF2B5EF4-FFF2-40B4-BE49-F238E27FC236}">
                <a16:creationId xmlns:a16="http://schemas.microsoft.com/office/drawing/2014/main" id="{0C704812-F27A-2698-E930-4448492B1954}"/>
              </a:ext>
            </a:extLst>
          </p:cNvPr>
          <p:cNvSpPr txBox="1">
            <a:spLocks/>
          </p:cNvSpPr>
          <p:nvPr/>
        </p:nvSpPr>
        <p:spPr>
          <a:xfrm>
            <a:off x="765820" y="518836"/>
            <a:ext cx="10225135" cy="9941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all" spc="0" normalizeH="0" baseline="0" noProof="0" dirty="0">
                <a:ln>
                  <a:noFill/>
                </a:ln>
                <a:solidFill>
                  <a:srgbClr val="545454">
                    <a:lumMod val="50000"/>
                  </a:srgbClr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Century Gothic"/>
                <a:ea typeface="+mj-ea"/>
                <a:cs typeface="+mj-cs"/>
              </a:rPr>
              <a:t>Baltic Sea 3D Wreck Ontology</a:t>
            </a:r>
            <a:endParaRPr kumimoji="0" lang="en-GB" sz="2200" b="0" i="0" u="none" strike="noStrike" kern="1200" cap="all" spc="0" normalizeH="0" baseline="0" noProof="0" dirty="0">
              <a:ln>
                <a:noFill/>
              </a:ln>
              <a:solidFill>
                <a:srgbClr val="545454">
                  <a:lumMod val="50000"/>
                </a:srgbClr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uLnTx/>
              <a:uFillTx/>
              <a:latin typeface="Century Gothic"/>
              <a:ea typeface="+mj-ea"/>
              <a:cs typeface="+mj-cs"/>
            </a:endParaRPr>
          </a:p>
        </p:txBody>
      </p:sp>
      <p:pic>
        <p:nvPicPr>
          <p:cNvPr id="15" name="Picture 14" descr="A blue cube with white letters and a black background&#10;&#10;Description automatically generated">
            <a:extLst>
              <a:ext uri="{FF2B5EF4-FFF2-40B4-BE49-F238E27FC236}">
                <a16:creationId xmlns:a16="http://schemas.microsoft.com/office/drawing/2014/main" id="{C334A47C-5D0A-372D-147C-62107B101C5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2164" y="469410"/>
            <a:ext cx="936104" cy="93610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24261BA-F3D0-8091-A530-FFCF34801AD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8DF48CB9-E9CC-9C72-CF6E-B97129CA503C}"/>
              </a:ext>
            </a:extLst>
          </p:cNvPr>
          <p:cNvSpPr/>
          <p:nvPr/>
        </p:nvSpPr>
        <p:spPr>
          <a:xfrm>
            <a:off x="2456678" y="4310037"/>
            <a:ext cx="288033" cy="288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DDA8CFF-63CE-932D-5C94-7362629BFF3C}"/>
              </a:ext>
            </a:extLst>
          </p:cNvPr>
          <p:cNvSpPr/>
          <p:nvPr/>
        </p:nvSpPr>
        <p:spPr>
          <a:xfrm>
            <a:off x="2463983" y="4727588"/>
            <a:ext cx="288033" cy="288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626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8" grpId="0" animBg="1"/>
      <p:bldP spid="9" grpId="0" animBg="1"/>
      <p:bldP spid="10" grpId="0" animBg="1"/>
      <p:bldP spid="11" grpId="0" animBg="1"/>
      <p:bldP spid="21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DC9EE-E764-1D03-9E5C-8AC893E5D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6">
            <a:extLst>
              <a:ext uri="{FF2B5EF4-FFF2-40B4-BE49-F238E27FC236}">
                <a16:creationId xmlns:a16="http://schemas.microsoft.com/office/drawing/2014/main" id="{E6299D75-DD3D-C8BB-4CA5-ECD1574AFB7F}"/>
              </a:ext>
            </a:extLst>
          </p:cNvPr>
          <p:cNvSpPr txBox="1">
            <a:spLocks/>
          </p:cNvSpPr>
          <p:nvPr/>
        </p:nvSpPr>
        <p:spPr>
          <a:xfrm>
            <a:off x="765820" y="202631"/>
            <a:ext cx="10225135" cy="9941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all" spc="0" normalizeH="0" baseline="0" noProof="0" dirty="0">
                <a:ln>
                  <a:noFill/>
                </a:ln>
                <a:solidFill>
                  <a:srgbClr val="545454">
                    <a:lumMod val="50000"/>
                  </a:srgbClr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Baltic Sea 3D Wreck Ontology</a:t>
            </a:r>
            <a:endParaRPr kumimoji="0" lang="en-GB" sz="2200" b="0" i="0" u="none" strike="noStrike" kern="1200" cap="all" spc="0" normalizeH="0" baseline="0" noProof="0" dirty="0">
              <a:ln>
                <a:noFill/>
              </a:ln>
              <a:solidFill>
                <a:srgbClr val="545454">
                  <a:lumMod val="50000"/>
                </a:srgbClr>
              </a:solidFill>
              <a:effectLst/>
              <a:uLnTx/>
              <a:uFillTx/>
              <a:latin typeface="Century Gothic"/>
              <a:ea typeface="+mj-ea"/>
              <a:cs typeface="+mj-cs"/>
            </a:endParaRPr>
          </a:p>
        </p:txBody>
      </p:sp>
      <p:pic>
        <p:nvPicPr>
          <p:cNvPr id="27" name="Picture 26" descr="A blue cube with white letters and a black background&#10;&#10;Description automatically generated">
            <a:extLst>
              <a:ext uri="{FF2B5EF4-FFF2-40B4-BE49-F238E27FC236}">
                <a16:creationId xmlns:a16="http://schemas.microsoft.com/office/drawing/2014/main" id="{5C3B25BD-AF2B-F2EF-FF12-AFC5D7932C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2164" y="153205"/>
            <a:ext cx="936104" cy="9361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6F6923-6BD5-F684-399C-78403CA50D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941" y="739703"/>
            <a:ext cx="8080672" cy="650015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7F39420-A284-98C0-EF54-AAFA548DAE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480" y="1095076"/>
            <a:ext cx="771887" cy="771887"/>
          </a:xfrm>
          <a:prstGeom prst="rect">
            <a:avLst/>
          </a:prstGeom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6F1A87F-24BE-4537-1B58-03AF3719B65E}"/>
              </a:ext>
            </a:extLst>
          </p:cNvPr>
          <p:cNvSpPr txBox="1"/>
          <p:nvPr/>
        </p:nvSpPr>
        <p:spPr>
          <a:xfrm>
            <a:off x="11089824" y="1906481"/>
            <a:ext cx="1072730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PORKKALA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WRECK  PARK</a:t>
            </a:r>
            <a:endParaRPr kumimoji="0" lang="en-FI" sz="1050" b="1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3A6075-4599-2ECB-1093-772F8C1F9B9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84E55FC-7993-8E93-61AE-119B90642820}"/>
              </a:ext>
            </a:extLst>
          </p:cNvPr>
          <p:cNvSpPr/>
          <p:nvPr/>
        </p:nvSpPr>
        <p:spPr>
          <a:xfrm>
            <a:off x="1690777" y="595223"/>
            <a:ext cx="8384876" cy="6813448"/>
          </a:xfrm>
          <a:custGeom>
            <a:avLst/>
            <a:gdLst>
              <a:gd name="csX0" fmla="*/ 4475643 w 8384876"/>
              <a:gd name="csY0" fmla="*/ 2257713 h 6813448"/>
              <a:gd name="csX1" fmla="*/ 3827571 w 8384876"/>
              <a:gd name="csY1" fmla="*/ 2905785 h 6813448"/>
              <a:gd name="csX2" fmla="*/ 4475643 w 8384876"/>
              <a:gd name="csY2" fmla="*/ 3553857 h 6813448"/>
              <a:gd name="csX3" fmla="*/ 5123715 w 8384876"/>
              <a:gd name="csY3" fmla="*/ 2905785 h 6813448"/>
              <a:gd name="csX4" fmla="*/ 4475643 w 8384876"/>
              <a:gd name="csY4" fmla="*/ 2257713 h 6813448"/>
              <a:gd name="csX5" fmla="*/ 564848 w 8384876"/>
              <a:gd name="csY5" fmla="*/ 1279072 h 6813448"/>
              <a:gd name="csX6" fmla="*/ 562966 w 8384876"/>
              <a:gd name="csY6" fmla="*/ 1280231 h 6813448"/>
              <a:gd name="csX7" fmla="*/ 564480 w 8384876"/>
              <a:gd name="csY7" fmla="*/ 1279257 h 6813448"/>
              <a:gd name="csX8" fmla="*/ 3470785 w 8384876"/>
              <a:gd name="csY8" fmla="*/ 194624 h 6813448"/>
              <a:gd name="csX9" fmla="*/ 3469759 w 8384876"/>
              <a:gd name="csY9" fmla="*/ 195498 h 6813448"/>
              <a:gd name="csX10" fmla="*/ 3459157 w 8384876"/>
              <a:gd name="csY10" fmla="*/ 199648 h 6813448"/>
              <a:gd name="csX11" fmla="*/ 3453374 w 8384876"/>
              <a:gd name="csY11" fmla="*/ 201066 h 6813448"/>
              <a:gd name="csX12" fmla="*/ 3470785 w 8384876"/>
              <a:gd name="csY12" fmla="*/ 194624 h 6813448"/>
              <a:gd name="csX13" fmla="*/ 5874589 w 8384876"/>
              <a:gd name="csY13" fmla="*/ 0 h 6813448"/>
              <a:gd name="csX14" fmla="*/ 5926348 w 8384876"/>
              <a:gd name="csY14" fmla="*/ 8626 h 6813448"/>
              <a:gd name="csX15" fmla="*/ 6159261 w 8384876"/>
              <a:gd name="csY15" fmla="*/ 34505 h 6813448"/>
              <a:gd name="csX16" fmla="*/ 6193766 w 8384876"/>
              <a:gd name="csY16" fmla="*/ 60385 h 6813448"/>
              <a:gd name="csX17" fmla="*/ 6340415 w 8384876"/>
              <a:gd name="csY17" fmla="*/ 77637 h 6813448"/>
              <a:gd name="csX18" fmla="*/ 6426680 w 8384876"/>
              <a:gd name="csY18" fmla="*/ 86264 h 6813448"/>
              <a:gd name="csX19" fmla="*/ 6538823 w 8384876"/>
              <a:gd name="csY19" fmla="*/ 103517 h 6813448"/>
              <a:gd name="csX20" fmla="*/ 6564702 w 8384876"/>
              <a:gd name="csY20" fmla="*/ 120769 h 6813448"/>
              <a:gd name="csX21" fmla="*/ 6659593 w 8384876"/>
              <a:gd name="csY21" fmla="*/ 163902 h 6813448"/>
              <a:gd name="csX22" fmla="*/ 6702725 w 8384876"/>
              <a:gd name="csY22" fmla="*/ 207034 h 6813448"/>
              <a:gd name="csX23" fmla="*/ 6788989 w 8384876"/>
              <a:gd name="csY23" fmla="*/ 276045 h 6813448"/>
              <a:gd name="csX24" fmla="*/ 6858000 w 8384876"/>
              <a:gd name="csY24" fmla="*/ 301924 h 6813448"/>
              <a:gd name="csX25" fmla="*/ 6901132 w 8384876"/>
              <a:gd name="csY25" fmla="*/ 310551 h 6813448"/>
              <a:gd name="csX26" fmla="*/ 6961517 w 8384876"/>
              <a:gd name="csY26" fmla="*/ 327803 h 6813448"/>
              <a:gd name="csX27" fmla="*/ 7099540 w 8384876"/>
              <a:gd name="csY27" fmla="*/ 362309 h 6813448"/>
              <a:gd name="csX28" fmla="*/ 7237563 w 8384876"/>
              <a:gd name="csY28" fmla="*/ 388188 h 6813448"/>
              <a:gd name="csX29" fmla="*/ 7323827 w 8384876"/>
              <a:gd name="csY29" fmla="*/ 439947 h 6813448"/>
              <a:gd name="csX30" fmla="*/ 7427344 w 8384876"/>
              <a:gd name="csY30" fmla="*/ 491705 h 6813448"/>
              <a:gd name="csX31" fmla="*/ 7548114 w 8384876"/>
              <a:gd name="csY31" fmla="*/ 534837 h 6813448"/>
              <a:gd name="csX32" fmla="*/ 7573993 w 8384876"/>
              <a:gd name="csY32" fmla="*/ 577969 h 6813448"/>
              <a:gd name="csX33" fmla="*/ 7729268 w 8384876"/>
              <a:gd name="csY33" fmla="*/ 595222 h 6813448"/>
              <a:gd name="csX34" fmla="*/ 7772400 w 8384876"/>
              <a:gd name="csY34" fmla="*/ 612475 h 6813448"/>
              <a:gd name="csX35" fmla="*/ 7850038 w 8384876"/>
              <a:gd name="csY35" fmla="*/ 638354 h 6813448"/>
              <a:gd name="csX36" fmla="*/ 7884544 w 8384876"/>
              <a:gd name="csY36" fmla="*/ 655607 h 6813448"/>
              <a:gd name="csX37" fmla="*/ 7901797 w 8384876"/>
              <a:gd name="csY37" fmla="*/ 698739 h 6813448"/>
              <a:gd name="csX38" fmla="*/ 7919049 w 8384876"/>
              <a:gd name="csY38" fmla="*/ 724619 h 6813448"/>
              <a:gd name="csX39" fmla="*/ 7944929 w 8384876"/>
              <a:gd name="csY39" fmla="*/ 750498 h 6813448"/>
              <a:gd name="csX40" fmla="*/ 7996687 w 8384876"/>
              <a:gd name="csY40" fmla="*/ 897147 h 6813448"/>
              <a:gd name="csX41" fmla="*/ 8065698 w 8384876"/>
              <a:gd name="csY41" fmla="*/ 948905 h 6813448"/>
              <a:gd name="csX42" fmla="*/ 8074325 w 8384876"/>
              <a:gd name="csY42" fmla="*/ 1017917 h 6813448"/>
              <a:gd name="csX43" fmla="*/ 8091578 w 8384876"/>
              <a:gd name="csY43" fmla="*/ 1268083 h 6813448"/>
              <a:gd name="csX44" fmla="*/ 8074325 w 8384876"/>
              <a:gd name="csY44" fmla="*/ 1328468 h 6813448"/>
              <a:gd name="csX45" fmla="*/ 8065698 w 8384876"/>
              <a:gd name="csY45" fmla="*/ 1397479 h 6813448"/>
              <a:gd name="csX46" fmla="*/ 8057072 w 8384876"/>
              <a:gd name="csY46" fmla="*/ 1483743 h 6813448"/>
              <a:gd name="csX47" fmla="*/ 8039819 w 8384876"/>
              <a:gd name="csY47" fmla="*/ 1518249 h 6813448"/>
              <a:gd name="csX48" fmla="*/ 8031193 w 8384876"/>
              <a:gd name="csY48" fmla="*/ 1587260 h 6813448"/>
              <a:gd name="csX49" fmla="*/ 7927676 w 8384876"/>
              <a:gd name="csY49" fmla="*/ 1777041 h 6813448"/>
              <a:gd name="csX50" fmla="*/ 7910423 w 8384876"/>
              <a:gd name="csY50" fmla="*/ 1984075 h 6813448"/>
              <a:gd name="csX51" fmla="*/ 7936302 w 8384876"/>
              <a:gd name="csY51" fmla="*/ 2018581 h 6813448"/>
              <a:gd name="csX52" fmla="*/ 8065698 w 8384876"/>
              <a:gd name="csY52" fmla="*/ 2044460 h 6813448"/>
              <a:gd name="csX53" fmla="*/ 8100204 w 8384876"/>
              <a:gd name="csY53" fmla="*/ 2053086 h 6813448"/>
              <a:gd name="csX54" fmla="*/ 8169215 w 8384876"/>
              <a:gd name="csY54" fmla="*/ 2087592 h 6813448"/>
              <a:gd name="csX55" fmla="*/ 8238227 w 8384876"/>
              <a:gd name="csY55" fmla="*/ 2156603 h 6813448"/>
              <a:gd name="csX56" fmla="*/ 8272732 w 8384876"/>
              <a:gd name="csY56" fmla="*/ 2216988 h 6813448"/>
              <a:gd name="csX57" fmla="*/ 8324491 w 8384876"/>
              <a:gd name="csY57" fmla="*/ 2311879 h 6813448"/>
              <a:gd name="csX58" fmla="*/ 8358997 w 8384876"/>
              <a:gd name="csY58" fmla="*/ 2363637 h 6813448"/>
              <a:gd name="csX59" fmla="*/ 8384876 w 8384876"/>
              <a:gd name="csY59" fmla="*/ 2467154 h 6813448"/>
              <a:gd name="csX60" fmla="*/ 8376249 w 8384876"/>
              <a:gd name="csY60" fmla="*/ 2518913 h 6813448"/>
              <a:gd name="csX61" fmla="*/ 8367623 w 8384876"/>
              <a:gd name="csY61" fmla="*/ 2553419 h 6813448"/>
              <a:gd name="csX62" fmla="*/ 8358997 w 8384876"/>
              <a:gd name="csY62" fmla="*/ 2596551 h 6813448"/>
              <a:gd name="csX63" fmla="*/ 8324491 w 8384876"/>
              <a:gd name="csY63" fmla="*/ 2656935 h 6813448"/>
              <a:gd name="csX64" fmla="*/ 8298612 w 8384876"/>
              <a:gd name="csY64" fmla="*/ 3053751 h 6813448"/>
              <a:gd name="csX65" fmla="*/ 8177842 w 8384876"/>
              <a:gd name="csY65" fmla="*/ 3174520 h 6813448"/>
              <a:gd name="csX66" fmla="*/ 8160589 w 8384876"/>
              <a:gd name="csY66" fmla="*/ 3217652 h 6813448"/>
              <a:gd name="csX67" fmla="*/ 8126083 w 8384876"/>
              <a:gd name="csY67" fmla="*/ 3278037 h 6813448"/>
              <a:gd name="csX68" fmla="*/ 8074325 w 8384876"/>
              <a:gd name="csY68" fmla="*/ 3295290 h 6813448"/>
              <a:gd name="csX69" fmla="*/ 8039819 w 8384876"/>
              <a:gd name="csY69" fmla="*/ 3303917 h 6813448"/>
              <a:gd name="csX70" fmla="*/ 8013940 w 8384876"/>
              <a:gd name="csY70" fmla="*/ 3416060 h 6813448"/>
              <a:gd name="csX71" fmla="*/ 8005314 w 8384876"/>
              <a:gd name="csY71" fmla="*/ 3476445 h 6813448"/>
              <a:gd name="csX72" fmla="*/ 7962181 w 8384876"/>
              <a:gd name="csY72" fmla="*/ 3640347 h 6813448"/>
              <a:gd name="csX73" fmla="*/ 7919049 w 8384876"/>
              <a:gd name="csY73" fmla="*/ 3666226 h 6813448"/>
              <a:gd name="csX74" fmla="*/ 7936302 w 8384876"/>
              <a:gd name="csY74" fmla="*/ 3700732 h 6813448"/>
              <a:gd name="csX75" fmla="*/ 7944929 w 8384876"/>
              <a:gd name="csY75" fmla="*/ 3726611 h 6813448"/>
              <a:gd name="csX76" fmla="*/ 7979434 w 8384876"/>
              <a:gd name="csY76" fmla="*/ 4088920 h 6813448"/>
              <a:gd name="csX77" fmla="*/ 7962181 w 8384876"/>
              <a:gd name="csY77" fmla="*/ 4295954 h 6813448"/>
              <a:gd name="csX78" fmla="*/ 7970808 w 8384876"/>
              <a:gd name="csY78" fmla="*/ 4494362 h 6813448"/>
              <a:gd name="csX79" fmla="*/ 7944929 w 8384876"/>
              <a:gd name="csY79" fmla="*/ 4563373 h 6813448"/>
              <a:gd name="csX80" fmla="*/ 7927676 w 8384876"/>
              <a:gd name="csY80" fmla="*/ 4770407 h 6813448"/>
              <a:gd name="csX81" fmla="*/ 7832785 w 8384876"/>
              <a:gd name="csY81" fmla="*/ 4848045 h 6813448"/>
              <a:gd name="csX82" fmla="*/ 7824159 w 8384876"/>
              <a:gd name="csY82" fmla="*/ 4873924 h 6813448"/>
              <a:gd name="csX83" fmla="*/ 7789653 w 8384876"/>
              <a:gd name="csY83" fmla="*/ 4899803 h 6813448"/>
              <a:gd name="csX84" fmla="*/ 7763774 w 8384876"/>
              <a:gd name="csY84" fmla="*/ 4968815 h 6813448"/>
              <a:gd name="csX85" fmla="*/ 7746521 w 8384876"/>
              <a:gd name="csY85" fmla="*/ 5003320 h 6813448"/>
              <a:gd name="csX86" fmla="*/ 7712015 w 8384876"/>
              <a:gd name="csY86" fmla="*/ 5149969 h 6813448"/>
              <a:gd name="csX87" fmla="*/ 7677510 w 8384876"/>
              <a:gd name="csY87" fmla="*/ 5167222 h 6813448"/>
              <a:gd name="csX88" fmla="*/ 7668883 w 8384876"/>
              <a:gd name="csY88" fmla="*/ 5210354 h 6813448"/>
              <a:gd name="csX89" fmla="*/ 7643004 w 8384876"/>
              <a:gd name="csY89" fmla="*/ 5279366 h 6813448"/>
              <a:gd name="csX90" fmla="*/ 7591246 w 8384876"/>
              <a:gd name="csY90" fmla="*/ 5331124 h 6813448"/>
              <a:gd name="csX91" fmla="*/ 7573993 w 8384876"/>
              <a:gd name="csY91" fmla="*/ 5357003 h 6813448"/>
              <a:gd name="csX92" fmla="*/ 7565366 w 8384876"/>
              <a:gd name="csY92" fmla="*/ 5400135 h 6813448"/>
              <a:gd name="csX93" fmla="*/ 7530861 w 8384876"/>
              <a:gd name="csY93" fmla="*/ 5477773 h 6813448"/>
              <a:gd name="csX94" fmla="*/ 7504981 w 8384876"/>
              <a:gd name="csY94" fmla="*/ 5684807 h 6813448"/>
              <a:gd name="csX95" fmla="*/ 7496355 w 8384876"/>
              <a:gd name="csY95" fmla="*/ 5762445 h 6813448"/>
              <a:gd name="csX96" fmla="*/ 7479102 w 8384876"/>
              <a:gd name="csY96" fmla="*/ 5805577 h 6813448"/>
              <a:gd name="csX97" fmla="*/ 7461849 w 8384876"/>
              <a:gd name="csY97" fmla="*/ 5840083 h 6813448"/>
              <a:gd name="csX98" fmla="*/ 7444597 w 8384876"/>
              <a:gd name="csY98" fmla="*/ 5969479 h 6813448"/>
              <a:gd name="csX99" fmla="*/ 7435970 w 8384876"/>
              <a:gd name="csY99" fmla="*/ 6064369 h 6813448"/>
              <a:gd name="csX100" fmla="*/ 7427344 w 8384876"/>
              <a:gd name="csY100" fmla="*/ 6142007 h 6813448"/>
              <a:gd name="csX101" fmla="*/ 7410091 w 8384876"/>
              <a:gd name="csY101" fmla="*/ 6374920 h 6813448"/>
              <a:gd name="csX102" fmla="*/ 7392838 w 8384876"/>
              <a:gd name="csY102" fmla="*/ 6426679 h 6813448"/>
              <a:gd name="csX103" fmla="*/ 7315200 w 8384876"/>
              <a:gd name="csY103" fmla="*/ 6469811 h 6813448"/>
              <a:gd name="csX104" fmla="*/ 7289321 w 8384876"/>
              <a:gd name="csY104" fmla="*/ 6478437 h 6813448"/>
              <a:gd name="csX105" fmla="*/ 7228936 w 8384876"/>
              <a:gd name="csY105" fmla="*/ 6504317 h 6813448"/>
              <a:gd name="csX106" fmla="*/ 7125419 w 8384876"/>
              <a:gd name="csY106" fmla="*/ 6521569 h 6813448"/>
              <a:gd name="csX107" fmla="*/ 7030529 w 8384876"/>
              <a:gd name="csY107" fmla="*/ 6547449 h 6813448"/>
              <a:gd name="csX108" fmla="*/ 6978770 w 8384876"/>
              <a:gd name="csY108" fmla="*/ 6556075 h 6813448"/>
              <a:gd name="csX109" fmla="*/ 6901132 w 8384876"/>
              <a:gd name="csY109" fmla="*/ 6581954 h 6813448"/>
              <a:gd name="csX110" fmla="*/ 6780363 w 8384876"/>
              <a:gd name="csY110" fmla="*/ 6590581 h 6813448"/>
              <a:gd name="csX111" fmla="*/ 6737231 w 8384876"/>
              <a:gd name="csY111" fmla="*/ 6599207 h 6813448"/>
              <a:gd name="csX112" fmla="*/ 6581955 w 8384876"/>
              <a:gd name="csY112" fmla="*/ 6607834 h 6813448"/>
              <a:gd name="csX113" fmla="*/ 6340415 w 8384876"/>
              <a:gd name="csY113" fmla="*/ 6607834 h 6813448"/>
              <a:gd name="csX114" fmla="*/ 6297283 w 8384876"/>
              <a:gd name="csY114" fmla="*/ 6590581 h 6813448"/>
              <a:gd name="csX115" fmla="*/ 6211019 w 8384876"/>
              <a:gd name="csY115" fmla="*/ 6564702 h 6813448"/>
              <a:gd name="csX116" fmla="*/ 6150634 w 8384876"/>
              <a:gd name="csY116" fmla="*/ 6547449 h 6813448"/>
              <a:gd name="csX117" fmla="*/ 6047117 w 8384876"/>
              <a:gd name="csY117" fmla="*/ 6504317 h 6813448"/>
              <a:gd name="csX118" fmla="*/ 5883215 w 8384876"/>
              <a:gd name="csY118" fmla="*/ 6495690 h 6813448"/>
              <a:gd name="csX119" fmla="*/ 5771072 w 8384876"/>
              <a:gd name="csY119" fmla="*/ 6521569 h 6813448"/>
              <a:gd name="csX120" fmla="*/ 5719314 w 8384876"/>
              <a:gd name="csY120" fmla="*/ 6530196 h 6813448"/>
              <a:gd name="csX121" fmla="*/ 5650302 w 8384876"/>
              <a:gd name="csY121" fmla="*/ 6573328 h 6813448"/>
              <a:gd name="csX122" fmla="*/ 5581291 w 8384876"/>
              <a:gd name="csY122" fmla="*/ 6607834 h 6813448"/>
              <a:gd name="csX123" fmla="*/ 5391510 w 8384876"/>
              <a:gd name="csY123" fmla="*/ 6659592 h 6813448"/>
              <a:gd name="csX124" fmla="*/ 5357004 w 8384876"/>
              <a:gd name="csY124" fmla="*/ 6694098 h 6813448"/>
              <a:gd name="csX125" fmla="*/ 5331125 w 8384876"/>
              <a:gd name="csY125" fmla="*/ 6711351 h 6813448"/>
              <a:gd name="csX126" fmla="*/ 5236234 w 8384876"/>
              <a:gd name="csY126" fmla="*/ 6788988 h 6813448"/>
              <a:gd name="csX127" fmla="*/ 5184476 w 8384876"/>
              <a:gd name="csY127" fmla="*/ 6797615 h 6813448"/>
              <a:gd name="csX128" fmla="*/ 4753155 w 8384876"/>
              <a:gd name="csY128" fmla="*/ 6788988 h 6813448"/>
              <a:gd name="csX129" fmla="*/ 4727276 w 8384876"/>
              <a:gd name="csY129" fmla="*/ 6771735 h 6813448"/>
              <a:gd name="csX130" fmla="*/ 4563374 w 8384876"/>
              <a:gd name="csY130" fmla="*/ 6737230 h 6813448"/>
              <a:gd name="csX131" fmla="*/ 4537495 w 8384876"/>
              <a:gd name="csY131" fmla="*/ 6728603 h 6813448"/>
              <a:gd name="csX132" fmla="*/ 4520242 w 8384876"/>
              <a:gd name="csY132" fmla="*/ 6702724 h 6813448"/>
              <a:gd name="csX133" fmla="*/ 4485736 w 8384876"/>
              <a:gd name="csY133" fmla="*/ 6694098 h 6813448"/>
              <a:gd name="csX134" fmla="*/ 4459857 w 8384876"/>
              <a:gd name="csY134" fmla="*/ 6676845 h 6813448"/>
              <a:gd name="csX135" fmla="*/ 4390846 w 8384876"/>
              <a:gd name="csY135" fmla="*/ 6642339 h 6813448"/>
              <a:gd name="csX136" fmla="*/ 4347714 w 8384876"/>
              <a:gd name="csY136" fmla="*/ 6625086 h 6813448"/>
              <a:gd name="csX137" fmla="*/ 4321834 w 8384876"/>
              <a:gd name="csY137" fmla="*/ 6607834 h 6813448"/>
              <a:gd name="csX138" fmla="*/ 4261449 w 8384876"/>
              <a:gd name="csY138" fmla="*/ 6581954 h 6813448"/>
              <a:gd name="csX139" fmla="*/ 4106174 w 8384876"/>
              <a:gd name="csY139" fmla="*/ 6564702 h 6813448"/>
              <a:gd name="csX140" fmla="*/ 4071668 w 8384876"/>
              <a:gd name="csY140" fmla="*/ 6590581 h 6813448"/>
              <a:gd name="csX141" fmla="*/ 4045789 w 8384876"/>
              <a:gd name="csY141" fmla="*/ 6599207 h 6813448"/>
              <a:gd name="csX142" fmla="*/ 3933646 w 8384876"/>
              <a:gd name="csY142" fmla="*/ 6642339 h 6813448"/>
              <a:gd name="csX143" fmla="*/ 3864634 w 8384876"/>
              <a:gd name="csY143" fmla="*/ 6650966 h 6813448"/>
              <a:gd name="csX144" fmla="*/ 3519578 w 8384876"/>
              <a:gd name="csY144" fmla="*/ 6650966 h 6813448"/>
              <a:gd name="csX145" fmla="*/ 3390181 w 8384876"/>
              <a:gd name="csY145" fmla="*/ 6607834 h 6813448"/>
              <a:gd name="csX146" fmla="*/ 3364302 w 8384876"/>
              <a:gd name="csY146" fmla="*/ 6581954 h 6813448"/>
              <a:gd name="csX147" fmla="*/ 3096883 w 8384876"/>
              <a:gd name="csY147" fmla="*/ 6581954 h 6813448"/>
              <a:gd name="csX148" fmla="*/ 3036498 w 8384876"/>
              <a:gd name="csY148" fmla="*/ 6556075 h 6813448"/>
              <a:gd name="csX149" fmla="*/ 2958861 w 8384876"/>
              <a:gd name="csY149" fmla="*/ 6547449 h 6813448"/>
              <a:gd name="csX150" fmla="*/ 2820838 w 8384876"/>
              <a:gd name="csY150" fmla="*/ 6538822 h 6813448"/>
              <a:gd name="csX151" fmla="*/ 2751827 w 8384876"/>
              <a:gd name="csY151" fmla="*/ 6521569 h 6813448"/>
              <a:gd name="csX152" fmla="*/ 2648310 w 8384876"/>
              <a:gd name="csY152" fmla="*/ 6469811 h 6813448"/>
              <a:gd name="csX153" fmla="*/ 2631057 w 8384876"/>
              <a:gd name="csY153" fmla="*/ 6443932 h 6813448"/>
              <a:gd name="csX154" fmla="*/ 2510287 w 8384876"/>
              <a:gd name="csY154" fmla="*/ 6366294 h 6813448"/>
              <a:gd name="csX155" fmla="*/ 2458529 w 8384876"/>
              <a:gd name="csY155" fmla="*/ 6357668 h 6813448"/>
              <a:gd name="csX156" fmla="*/ 2398144 w 8384876"/>
              <a:gd name="csY156" fmla="*/ 6366294 h 6813448"/>
              <a:gd name="csX157" fmla="*/ 2337759 w 8384876"/>
              <a:gd name="csY157" fmla="*/ 6392173 h 6813448"/>
              <a:gd name="csX158" fmla="*/ 2251495 w 8384876"/>
              <a:gd name="csY158" fmla="*/ 6418052 h 6813448"/>
              <a:gd name="csX159" fmla="*/ 2165231 w 8384876"/>
              <a:gd name="csY159" fmla="*/ 6443932 h 6813448"/>
              <a:gd name="csX160" fmla="*/ 2130725 w 8384876"/>
              <a:gd name="csY160" fmla="*/ 6452558 h 6813448"/>
              <a:gd name="csX161" fmla="*/ 1768415 w 8384876"/>
              <a:gd name="csY161" fmla="*/ 6469811 h 6813448"/>
              <a:gd name="csX162" fmla="*/ 1682151 w 8384876"/>
              <a:gd name="csY162" fmla="*/ 6426679 h 6813448"/>
              <a:gd name="csX163" fmla="*/ 1664898 w 8384876"/>
              <a:gd name="csY163" fmla="*/ 6280030 h 6813448"/>
              <a:gd name="csX164" fmla="*/ 1595887 w 8384876"/>
              <a:gd name="csY164" fmla="*/ 6185139 h 6813448"/>
              <a:gd name="csX165" fmla="*/ 1587261 w 8384876"/>
              <a:gd name="csY165" fmla="*/ 6142007 h 6813448"/>
              <a:gd name="csX166" fmla="*/ 1509623 w 8384876"/>
              <a:gd name="csY166" fmla="*/ 6047117 h 6813448"/>
              <a:gd name="csX167" fmla="*/ 1423359 w 8384876"/>
              <a:gd name="csY167" fmla="*/ 5978105 h 6813448"/>
              <a:gd name="csX168" fmla="*/ 1380227 w 8384876"/>
              <a:gd name="csY168" fmla="*/ 5952226 h 6813448"/>
              <a:gd name="csX169" fmla="*/ 1259457 w 8384876"/>
              <a:gd name="csY169" fmla="*/ 5883215 h 6813448"/>
              <a:gd name="csX170" fmla="*/ 1233578 w 8384876"/>
              <a:gd name="csY170" fmla="*/ 5857335 h 6813448"/>
              <a:gd name="csX171" fmla="*/ 1181819 w 8384876"/>
              <a:gd name="csY171" fmla="*/ 5822830 h 6813448"/>
              <a:gd name="csX172" fmla="*/ 1078302 w 8384876"/>
              <a:gd name="csY172" fmla="*/ 5796951 h 6813448"/>
              <a:gd name="csX173" fmla="*/ 1061049 w 8384876"/>
              <a:gd name="csY173" fmla="*/ 5771071 h 6813448"/>
              <a:gd name="csX174" fmla="*/ 1009291 w 8384876"/>
              <a:gd name="csY174" fmla="*/ 5753819 h 6813448"/>
              <a:gd name="csX175" fmla="*/ 992038 w 8384876"/>
              <a:gd name="csY175" fmla="*/ 5727939 h 6813448"/>
              <a:gd name="csX176" fmla="*/ 966159 w 8384876"/>
              <a:gd name="csY176" fmla="*/ 5702060 h 6813448"/>
              <a:gd name="csX177" fmla="*/ 940280 w 8384876"/>
              <a:gd name="csY177" fmla="*/ 5693434 h 6813448"/>
              <a:gd name="csX178" fmla="*/ 923027 w 8384876"/>
              <a:gd name="csY178" fmla="*/ 5650302 h 6813448"/>
              <a:gd name="csX179" fmla="*/ 905774 w 8384876"/>
              <a:gd name="csY179" fmla="*/ 5503652 h 6813448"/>
              <a:gd name="csX180" fmla="*/ 888521 w 8384876"/>
              <a:gd name="csY180" fmla="*/ 5451894 h 6813448"/>
              <a:gd name="csX181" fmla="*/ 862642 w 8384876"/>
              <a:gd name="csY181" fmla="*/ 5426015 h 6813448"/>
              <a:gd name="csX182" fmla="*/ 646981 w 8384876"/>
              <a:gd name="csY182" fmla="*/ 5400135 h 6813448"/>
              <a:gd name="csX183" fmla="*/ 577970 w 8384876"/>
              <a:gd name="csY183" fmla="*/ 5348377 h 6813448"/>
              <a:gd name="csX184" fmla="*/ 474453 w 8384876"/>
              <a:gd name="csY184" fmla="*/ 5279366 h 6813448"/>
              <a:gd name="csX185" fmla="*/ 414068 w 8384876"/>
              <a:gd name="csY185" fmla="*/ 5262113 h 6813448"/>
              <a:gd name="csX186" fmla="*/ 362310 w 8384876"/>
              <a:gd name="csY186" fmla="*/ 5080958 h 6813448"/>
              <a:gd name="csX187" fmla="*/ 353683 w 8384876"/>
              <a:gd name="csY187" fmla="*/ 5037826 h 6813448"/>
              <a:gd name="csX188" fmla="*/ 336431 w 8384876"/>
              <a:gd name="csY188" fmla="*/ 4994694 h 6813448"/>
              <a:gd name="csX189" fmla="*/ 327804 w 8384876"/>
              <a:gd name="csY189" fmla="*/ 4968815 h 6813448"/>
              <a:gd name="csX190" fmla="*/ 276046 w 8384876"/>
              <a:gd name="csY190" fmla="*/ 4934309 h 6813448"/>
              <a:gd name="csX191" fmla="*/ 232914 w 8384876"/>
              <a:gd name="csY191" fmla="*/ 4891177 h 6813448"/>
              <a:gd name="csX192" fmla="*/ 224287 w 8384876"/>
              <a:gd name="csY192" fmla="*/ 4856671 h 6813448"/>
              <a:gd name="csX193" fmla="*/ 207034 w 8384876"/>
              <a:gd name="csY193" fmla="*/ 4744528 h 6813448"/>
              <a:gd name="csX194" fmla="*/ 215661 w 8384876"/>
              <a:gd name="csY194" fmla="*/ 4641011 h 6813448"/>
              <a:gd name="csX195" fmla="*/ 232914 w 8384876"/>
              <a:gd name="csY195" fmla="*/ 4502988 h 6813448"/>
              <a:gd name="csX196" fmla="*/ 241540 w 8384876"/>
              <a:gd name="csY196" fmla="*/ 4270075 h 6813448"/>
              <a:gd name="csX197" fmla="*/ 232914 w 8384876"/>
              <a:gd name="csY197" fmla="*/ 4244196 h 6813448"/>
              <a:gd name="csX198" fmla="*/ 224287 w 8384876"/>
              <a:gd name="csY198" fmla="*/ 4088920 h 6813448"/>
              <a:gd name="csX199" fmla="*/ 181155 w 8384876"/>
              <a:gd name="csY199" fmla="*/ 4019909 h 6813448"/>
              <a:gd name="csX200" fmla="*/ 172529 w 8384876"/>
              <a:gd name="csY200" fmla="*/ 3847381 h 6813448"/>
              <a:gd name="csX201" fmla="*/ 138023 w 8384876"/>
              <a:gd name="csY201" fmla="*/ 3752490 h 6813448"/>
              <a:gd name="csX202" fmla="*/ 112144 w 8384876"/>
              <a:gd name="csY202" fmla="*/ 3735237 h 6813448"/>
              <a:gd name="csX203" fmla="*/ 94891 w 8384876"/>
              <a:gd name="csY203" fmla="*/ 3692105 h 6813448"/>
              <a:gd name="csX204" fmla="*/ 77638 w 8384876"/>
              <a:gd name="csY204" fmla="*/ 3398807 h 6813448"/>
              <a:gd name="csX205" fmla="*/ 43132 w 8384876"/>
              <a:gd name="csY205" fmla="*/ 3286664 h 6813448"/>
              <a:gd name="csX206" fmla="*/ 25880 w 8384876"/>
              <a:gd name="csY206" fmla="*/ 3260785 h 6813448"/>
              <a:gd name="csX207" fmla="*/ 0 w 8384876"/>
              <a:gd name="csY207" fmla="*/ 3200400 h 6813448"/>
              <a:gd name="csX208" fmla="*/ 34506 w 8384876"/>
              <a:gd name="csY208" fmla="*/ 3148641 h 6813448"/>
              <a:gd name="csX209" fmla="*/ 43132 w 8384876"/>
              <a:gd name="csY209" fmla="*/ 3096883 h 6813448"/>
              <a:gd name="csX210" fmla="*/ 69012 w 8384876"/>
              <a:gd name="csY210" fmla="*/ 3001992 h 6813448"/>
              <a:gd name="csX211" fmla="*/ 155276 w 8384876"/>
              <a:gd name="csY211" fmla="*/ 2889849 h 6813448"/>
              <a:gd name="csX212" fmla="*/ 181155 w 8384876"/>
              <a:gd name="csY212" fmla="*/ 2820837 h 6813448"/>
              <a:gd name="csX213" fmla="*/ 198408 w 8384876"/>
              <a:gd name="csY213" fmla="*/ 2631056 h 6813448"/>
              <a:gd name="csX214" fmla="*/ 207034 w 8384876"/>
              <a:gd name="csY214" fmla="*/ 2605177 h 6813448"/>
              <a:gd name="csX215" fmla="*/ 250166 w 8384876"/>
              <a:gd name="csY215" fmla="*/ 2544792 h 6813448"/>
              <a:gd name="csX216" fmla="*/ 258793 w 8384876"/>
              <a:gd name="csY216" fmla="*/ 2415396 h 6813448"/>
              <a:gd name="csX217" fmla="*/ 301925 w 8384876"/>
              <a:gd name="csY217" fmla="*/ 2329132 h 6813448"/>
              <a:gd name="csX218" fmla="*/ 319178 w 8384876"/>
              <a:gd name="csY218" fmla="*/ 2303252 h 6813448"/>
              <a:gd name="csX219" fmla="*/ 345057 w 8384876"/>
              <a:gd name="csY219" fmla="*/ 2286000 h 6813448"/>
              <a:gd name="csX220" fmla="*/ 336431 w 8384876"/>
              <a:gd name="csY220" fmla="*/ 2156603 h 6813448"/>
              <a:gd name="csX221" fmla="*/ 310551 w 8384876"/>
              <a:gd name="csY221" fmla="*/ 2061713 h 6813448"/>
              <a:gd name="csX222" fmla="*/ 301925 w 8384876"/>
              <a:gd name="csY222" fmla="*/ 2009954 h 6813448"/>
              <a:gd name="csX223" fmla="*/ 284672 w 8384876"/>
              <a:gd name="csY223" fmla="*/ 1975449 h 6813448"/>
              <a:gd name="csX224" fmla="*/ 267419 w 8384876"/>
              <a:gd name="csY224" fmla="*/ 1932317 h 6813448"/>
              <a:gd name="csX225" fmla="*/ 336431 w 8384876"/>
              <a:gd name="csY225" fmla="*/ 1837426 h 6813448"/>
              <a:gd name="csX226" fmla="*/ 362310 w 8384876"/>
              <a:gd name="csY226" fmla="*/ 1604513 h 6813448"/>
              <a:gd name="csX227" fmla="*/ 405442 w 8384876"/>
              <a:gd name="csY227" fmla="*/ 1518249 h 6813448"/>
              <a:gd name="csX228" fmla="*/ 457200 w 8384876"/>
              <a:gd name="csY228" fmla="*/ 1492369 h 6813448"/>
              <a:gd name="csX229" fmla="*/ 474453 w 8384876"/>
              <a:gd name="csY229" fmla="*/ 1414732 h 6813448"/>
              <a:gd name="csX230" fmla="*/ 526212 w 8384876"/>
              <a:gd name="csY230" fmla="*/ 1328468 h 6813448"/>
              <a:gd name="csX231" fmla="*/ 560717 w 8384876"/>
              <a:gd name="csY231" fmla="*/ 1311215 h 6813448"/>
              <a:gd name="csX232" fmla="*/ 571497 w 8384876"/>
              <a:gd name="csY232" fmla="*/ 1275724 h 6813448"/>
              <a:gd name="csX233" fmla="*/ 564848 w 8384876"/>
              <a:gd name="csY233" fmla="*/ 1279072 h 6813448"/>
              <a:gd name="csX234" fmla="*/ 571649 w 8384876"/>
              <a:gd name="csY234" fmla="*/ 1274884 h 6813448"/>
              <a:gd name="csX235" fmla="*/ 595223 w 8384876"/>
              <a:gd name="csY235" fmla="*/ 1259456 h 6813448"/>
              <a:gd name="csX236" fmla="*/ 646981 w 8384876"/>
              <a:gd name="csY236" fmla="*/ 1233577 h 6813448"/>
              <a:gd name="csX237" fmla="*/ 733246 w 8384876"/>
              <a:gd name="csY237" fmla="*/ 1181819 h 6813448"/>
              <a:gd name="csX238" fmla="*/ 759125 w 8384876"/>
              <a:gd name="csY238" fmla="*/ 1173192 h 6813448"/>
              <a:gd name="csX239" fmla="*/ 785004 w 8384876"/>
              <a:gd name="csY239" fmla="*/ 1147313 h 6813448"/>
              <a:gd name="csX240" fmla="*/ 845389 w 8384876"/>
              <a:gd name="csY240" fmla="*/ 1086928 h 6813448"/>
              <a:gd name="csX241" fmla="*/ 897148 w 8384876"/>
              <a:gd name="csY241" fmla="*/ 1069675 h 6813448"/>
              <a:gd name="csX242" fmla="*/ 923027 w 8384876"/>
              <a:gd name="csY242" fmla="*/ 1052422 h 6813448"/>
              <a:gd name="csX243" fmla="*/ 948906 w 8384876"/>
              <a:gd name="csY243" fmla="*/ 836762 h 6813448"/>
              <a:gd name="csX244" fmla="*/ 983412 w 8384876"/>
              <a:gd name="csY244" fmla="*/ 810883 h 6813448"/>
              <a:gd name="csX245" fmla="*/ 1000665 w 8384876"/>
              <a:gd name="csY245" fmla="*/ 776377 h 6813448"/>
              <a:gd name="csX246" fmla="*/ 1009291 w 8384876"/>
              <a:gd name="csY246" fmla="*/ 750498 h 6813448"/>
              <a:gd name="csX247" fmla="*/ 1052423 w 8384876"/>
              <a:gd name="csY247" fmla="*/ 707366 h 6813448"/>
              <a:gd name="csX248" fmla="*/ 1086929 w 8384876"/>
              <a:gd name="csY248" fmla="*/ 646981 h 6813448"/>
              <a:gd name="csX249" fmla="*/ 1095555 w 8384876"/>
              <a:gd name="csY249" fmla="*/ 621102 h 6813448"/>
              <a:gd name="csX250" fmla="*/ 1173193 w 8384876"/>
              <a:gd name="csY250" fmla="*/ 569343 h 6813448"/>
              <a:gd name="csX251" fmla="*/ 1216325 w 8384876"/>
              <a:gd name="csY251" fmla="*/ 534837 h 6813448"/>
              <a:gd name="csX252" fmla="*/ 1259457 w 8384876"/>
              <a:gd name="csY252" fmla="*/ 508958 h 6813448"/>
              <a:gd name="csX253" fmla="*/ 1328468 w 8384876"/>
              <a:gd name="csY253" fmla="*/ 474452 h 6813448"/>
              <a:gd name="csX254" fmla="*/ 1362974 w 8384876"/>
              <a:gd name="csY254" fmla="*/ 448573 h 6813448"/>
              <a:gd name="csX255" fmla="*/ 1388853 w 8384876"/>
              <a:gd name="csY255" fmla="*/ 431320 h 6813448"/>
              <a:gd name="csX256" fmla="*/ 1595887 w 8384876"/>
              <a:gd name="csY256" fmla="*/ 431320 h 6813448"/>
              <a:gd name="csX257" fmla="*/ 1777042 w 8384876"/>
              <a:gd name="csY257" fmla="*/ 396815 h 6813448"/>
              <a:gd name="csX258" fmla="*/ 1975449 w 8384876"/>
              <a:gd name="csY258" fmla="*/ 327803 h 6813448"/>
              <a:gd name="csX259" fmla="*/ 2087593 w 8384876"/>
              <a:gd name="csY259" fmla="*/ 319177 h 6813448"/>
              <a:gd name="csX260" fmla="*/ 2139351 w 8384876"/>
              <a:gd name="csY260" fmla="*/ 301924 h 6813448"/>
              <a:gd name="csX261" fmla="*/ 2251495 w 8384876"/>
              <a:gd name="csY261" fmla="*/ 267419 h 6813448"/>
              <a:gd name="csX262" fmla="*/ 2475781 w 8384876"/>
              <a:gd name="csY262" fmla="*/ 284671 h 6813448"/>
              <a:gd name="csX263" fmla="*/ 2553419 w 8384876"/>
              <a:gd name="csY263" fmla="*/ 301924 h 6813448"/>
              <a:gd name="csX264" fmla="*/ 2656936 w 8384876"/>
              <a:gd name="csY264" fmla="*/ 319177 h 6813448"/>
              <a:gd name="csX265" fmla="*/ 2682815 w 8384876"/>
              <a:gd name="csY265" fmla="*/ 336430 h 6813448"/>
              <a:gd name="csX266" fmla="*/ 2691442 w 8384876"/>
              <a:gd name="csY266" fmla="*/ 370935 h 6813448"/>
              <a:gd name="csX267" fmla="*/ 3079631 w 8384876"/>
              <a:gd name="csY267" fmla="*/ 379562 h 6813448"/>
              <a:gd name="csX268" fmla="*/ 3157268 w 8384876"/>
              <a:gd name="csY268" fmla="*/ 362309 h 6813448"/>
              <a:gd name="csX269" fmla="*/ 3191774 w 8384876"/>
              <a:gd name="csY269" fmla="*/ 353683 h 6813448"/>
              <a:gd name="csX270" fmla="*/ 3234906 w 8384876"/>
              <a:gd name="csY270" fmla="*/ 293298 h 6813448"/>
              <a:gd name="csX271" fmla="*/ 3269412 w 8384876"/>
              <a:gd name="csY271" fmla="*/ 276045 h 6813448"/>
              <a:gd name="csX272" fmla="*/ 3295291 w 8384876"/>
              <a:gd name="csY272" fmla="*/ 258792 h 6813448"/>
              <a:gd name="csX273" fmla="*/ 3416061 w 8384876"/>
              <a:gd name="csY273" fmla="*/ 215660 h 6813448"/>
              <a:gd name="csX274" fmla="*/ 3453818 w 8384876"/>
              <a:gd name="csY274" fmla="*/ 201739 h 6813448"/>
              <a:gd name="csX275" fmla="*/ 3459157 w 8384876"/>
              <a:gd name="csY275" fmla="*/ 199648 h 6813448"/>
              <a:gd name="csX276" fmla="*/ 3463743 w 8384876"/>
              <a:gd name="csY276" fmla="*/ 198524 h 6813448"/>
              <a:gd name="csX277" fmla="*/ 3493698 w 8384876"/>
              <a:gd name="csY277" fmla="*/ 189781 h 6813448"/>
              <a:gd name="csX278" fmla="*/ 3545457 w 8384876"/>
              <a:gd name="csY278" fmla="*/ 172528 h 6813448"/>
              <a:gd name="csX279" fmla="*/ 3657600 w 8384876"/>
              <a:gd name="csY279" fmla="*/ 163902 h 6813448"/>
              <a:gd name="csX280" fmla="*/ 3692106 w 8384876"/>
              <a:gd name="csY280" fmla="*/ 181154 h 6813448"/>
              <a:gd name="csX281" fmla="*/ 3717985 w 8384876"/>
              <a:gd name="csY281" fmla="*/ 189781 h 6813448"/>
              <a:gd name="csX282" fmla="*/ 3743865 w 8384876"/>
              <a:gd name="csY282" fmla="*/ 215660 h 6813448"/>
              <a:gd name="csX283" fmla="*/ 3804249 w 8384876"/>
              <a:gd name="csY283" fmla="*/ 241539 h 6813448"/>
              <a:gd name="csX284" fmla="*/ 3916393 w 8384876"/>
              <a:gd name="csY284" fmla="*/ 250166 h 6813448"/>
              <a:gd name="csX285" fmla="*/ 4201065 w 8384876"/>
              <a:gd name="csY285" fmla="*/ 267419 h 6813448"/>
              <a:gd name="csX286" fmla="*/ 4339087 w 8384876"/>
              <a:gd name="csY286" fmla="*/ 224286 h 6813448"/>
              <a:gd name="csX287" fmla="*/ 4364966 w 8384876"/>
              <a:gd name="csY287" fmla="*/ 215660 h 6813448"/>
              <a:gd name="csX288" fmla="*/ 4408098 w 8384876"/>
              <a:gd name="csY288" fmla="*/ 181154 h 6813448"/>
              <a:gd name="csX289" fmla="*/ 4520242 w 8384876"/>
              <a:gd name="csY289" fmla="*/ 138022 h 6813448"/>
              <a:gd name="csX290" fmla="*/ 4632385 w 8384876"/>
              <a:gd name="csY290" fmla="*/ 103517 h 6813448"/>
              <a:gd name="csX291" fmla="*/ 4822166 w 8384876"/>
              <a:gd name="csY291" fmla="*/ 94890 h 6813448"/>
              <a:gd name="csX292" fmla="*/ 4934310 w 8384876"/>
              <a:gd name="csY292" fmla="*/ 77637 h 6813448"/>
              <a:gd name="csX293" fmla="*/ 5014170 w 8384876"/>
              <a:gd name="csY293" fmla="*/ 69697 h 6813448"/>
              <a:gd name="csX294" fmla="*/ 5029174 w 8384876"/>
              <a:gd name="csY294" fmla="*/ 68226 h 6813448"/>
              <a:gd name="csX295" fmla="*/ 5034269 w 8384876"/>
              <a:gd name="csY295" fmla="*/ 67778 h 6813448"/>
              <a:gd name="csX296" fmla="*/ 5035929 w 8384876"/>
              <a:gd name="csY296" fmla="*/ 67564 h 6813448"/>
              <a:gd name="csX297" fmla="*/ 5029174 w 8384876"/>
              <a:gd name="csY297" fmla="*/ 68226 h 6813448"/>
              <a:gd name="csX298" fmla="*/ 5015310 w 8384876"/>
              <a:gd name="csY298" fmla="*/ 69445 h 6813448"/>
              <a:gd name="csX299" fmla="*/ 5080959 w 8384876"/>
              <a:gd name="csY299" fmla="*/ 60385 h 6813448"/>
              <a:gd name="csX300" fmla="*/ 5167223 w 8384876"/>
              <a:gd name="csY300" fmla="*/ 51758 h 6813448"/>
              <a:gd name="csX301" fmla="*/ 5262114 w 8384876"/>
              <a:gd name="csY301" fmla="*/ 34505 h 6813448"/>
              <a:gd name="csX302" fmla="*/ 5564038 w 8384876"/>
              <a:gd name="csY302" fmla="*/ 34505 h 6813448"/>
              <a:gd name="csX303" fmla="*/ 5753819 w 8384876"/>
              <a:gd name="csY303" fmla="*/ 8626 h 6813448"/>
              <a:gd name="csX304" fmla="*/ 5874589 w 8384876"/>
              <a:gd name="csY304" fmla="*/ 0 h 68134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</a:cxnLst>
            <a:rect l="l" t="t" r="r" b="b"/>
            <a:pathLst>
              <a:path w="8384876" h="6813448">
                <a:moveTo>
                  <a:pt x="4475643" y="2257713"/>
                </a:moveTo>
                <a:cubicBezTo>
                  <a:pt x="4117723" y="2257713"/>
                  <a:pt x="3827571" y="2547865"/>
                  <a:pt x="3827571" y="2905785"/>
                </a:cubicBezTo>
                <a:cubicBezTo>
                  <a:pt x="3827571" y="3263705"/>
                  <a:pt x="4117723" y="3553857"/>
                  <a:pt x="4475643" y="3553857"/>
                </a:cubicBezTo>
                <a:cubicBezTo>
                  <a:pt x="4833563" y="3553857"/>
                  <a:pt x="5123715" y="3263705"/>
                  <a:pt x="5123715" y="2905785"/>
                </a:cubicBezTo>
                <a:cubicBezTo>
                  <a:pt x="5123715" y="2547865"/>
                  <a:pt x="4833563" y="2257713"/>
                  <a:pt x="4475643" y="2257713"/>
                </a:cubicBezTo>
                <a:close/>
                <a:moveTo>
                  <a:pt x="564848" y="1279072"/>
                </a:moveTo>
                <a:lnTo>
                  <a:pt x="562966" y="1280231"/>
                </a:lnTo>
                <a:cubicBezTo>
                  <a:pt x="562032" y="1280751"/>
                  <a:pt x="562798" y="1280218"/>
                  <a:pt x="564480" y="1279257"/>
                </a:cubicBezTo>
                <a:close/>
                <a:moveTo>
                  <a:pt x="3470785" y="194624"/>
                </a:moveTo>
                <a:cubicBezTo>
                  <a:pt x="3472162" y="194278"/>
                  <a:pt x="3472203" y="194441"/>
                  <a:pt x="3469759" y="195498"/>
                </a:cubicBezTo>
                <a:lnTo>
                  <a:pt x="3459157" y="199648"/>
                </a:lnTo>
                <a:lnTo>
                  <a:pt x="3453374" y="201066"/>
                </a:lnTo>
                <a:cubicBezTo>
                  <a:pt x="3450499" y="201280"/>
                  <a:pt x="3466653" y="195662"/>
                  <a:pt x="3470785" y="194624"/>
                </a:cubicBezTo>
                <a:close/>
                <a:moveTo>
                  <a:pt x="5874589" y="0"/>
                </a:moveTo>
                <a:cubicBezTo>
                  <a:pt x="5891842" y="2875"/>
                  <a:pt x="5908984" y="6521"/>
                  <a:pt x="5926348" y="8626"/>
                </a:cubicBezTo>
                <a:cubicBezTo>
                  <a:pt x="6003896" y="18026"/>
                  <a:pt x="6082569" y="19661"/>
                  <a:pt x="6159261" y="34505"/>
                </a:cubicBezTo>
                <a:cubicBezTo>
                  <a:pt x="6173376" y="37237"/>
                  <a:pt x="6182264" y="51758"/>
                  <a:pt x="6193766" y="60385"/>
                </a:cubicBezTo>
                <a:lnTo>
                  <a:pt x="6340415" y="77637"/>
                </a:lnTo>
                <a:cubicBezTo>
                  <a:pt x="6369137" y="80828"/>
                  <a:pt x="6397958" y="83073"/>
                  <a:pt x="6426680" y="86264"/>
                </a:cubicBezTo>
                <a:cubicBezTo>
                  <a:pt x="6436788" y="87387"/>
                  <a:pt x="6519414" y="96239"/>
                  <a:pt x="6538823" y="103517"/>
                </a:cubicBezTo>
                <a:cubicBezTo>
                  <a:pt x="6548530" y="107157"/>
                  <a:pt x="6555228" y="116558"/>
                  <a:pt x="6564702" y="120769"/>
                </a:cubicBezTo>
                <a:cubicBezTo>
                  <a:pt x="6617683" y="144316"/>
                  <a:pt x="6614405" y="127751"/>
                  <a:pt x="6659593" y="163902"/>
                </a:cubicBezTo>
                <a:cubicBezTo>
                  <a:pt x="6675470" y="176604"/>
                  <a:pt x="6687105" y="194017"/>
                  <a:pt x="6702725" y="207034"/>
                </a:cubicBezTo>
                <a:cubicBezTo>
                  <a:pt x="6823260" y="307480"/>
                  <a:pt x="6720850" y="207906"/>
                  <a:pt x="6788989" y="276045"/>
                </a:cubicBezTo>
                <a:cubicBezTo>
                  <a:pt x="6811993" y="284671"/>
                  <a:pt x="6834519" y="294699"/>
                  <a:pt x="6858000" y="301924"/>
                </a:cubicBezTo>
                <a:cubicBezTo>
                  <a:pt x="6872014" y="306236"/>
                  <a:pt x="6886908" y="306995"/>
                  <a:pt x="6901132" y="310551"/>
                </a:cubicBezTo>
                <a:cubicBezTo>
                  <a:pt x="6991637" y="333177"/>
                  <a:pt x="6848598" y="303606"/>
                  <a:pt x="6961517" y="327803"/>
                </a:cubicBezTo>
                <a:cubicBezTo>
                  <a:pt x="7078103" y="352786"/>
                  <a:pt x="7012216" y="333201"/>
                  <a:pt x="7099540" y="362309"/>
                </a:cubicBezTo>
                <a:cubicBezTo>
                  <a:pt x="7156296" y="369403"/>
                  <a:pt x="7182661" y="369887"/>
                  <a:pt x="7237563" y="388188"/>
                </a:cubicBezTo>
                <a:cubicBezTo>
                  <a:pt x="7264087" y="397029"/>
                  <a:pt x="7304144" y="426825"/>
                  <a:pt x="7323827" y="439947"/>
                </a:cubicBezTo>
                <a:cubicBezTo>
                  <a:pt x="7502251" y="558896"/>
                  <a:pt x="7342279" y="406640"/>
                  <a:pt x="7427344" y="491705"/>
                </a:cubicBezTo>
                <a:cubicBezTo>
                  <a:pt x="7486668" y="499121"/>
                  <a:pt x="7504133" y="490856"/>
                  <a:pt x="7548114" y="534837"/>
                </a:cubicBezTo>
                <a:cubicBezTo>
                  <a:pt x="7559970" y="546693"/>
                  <a:pt x="7565367" y="563592"/>
                  <a:pt x="7573993" y="577969"/>
                </a:cubicBezTo>
                <a:cubicBezTo>
                  <a:pt x="7625751" y="583720"/>
                  <a:pt x="7677961" y="586299"/>
                  <a:pt x="7729268" y="595222"/>
                </a:cubicBezTo>
                <a:cubicBezTo>
                  <a:pt x="7744524" y="597875"/>
                  <a:pt x="7758023" y="606724"/>
                  <a:pt x="7772400" y="612475"/>
                </a:cubicBezTo>
                <a:cubicBezTo>
                  <a:pt x="7797728" y="622606"/>
                  <a:pt x="7824577" y="628561"/>
                  <a:pt x="7850038" y="638354"/>
                </a:cubicBezTo>
                <a:cubicBezTo>
                  <a:pt x="7862040" y="642970"/>
                  <a:pt x="7876175" y="645843"/>
                  <a:pt x="7884544" y="655607"/>
                </a:cubicBezTo>
                <a:cubicBezTo>
                  <a:pt x="7894621" y="667364"/>
                  <a:pt x="7894872" y="684889"/>
                  <a:pt x="7901797" y="698739"/>
                </a:cubicBezTo>
                <a:cubicBezTo>
                  <a:pt x="7906433" y="708012"/>
                  <a:pt x="7912412" y="716654"/>
                  <a:pt x="7919049" y="724619"/>
                </a:cubicBezTo>
                <a:cubicBezTo>
                  <a:pt x="7926859" y="733991"/>
                  <a:pt x="7940398" y="739171"/>
                  <a:pt x="7944929" y="750498"/>
                </a:cubicBezTo>
                <a:cubicBezTo>
                  <a:pt x="8028781" y="960127"/>
                  <a:pt x="7927097" y="781162"/>
                  <a:pt x="7996687" y="897147"/>
                </a:cubicBezTo>
                <a:cubicBezTo>
                  <a:pt x="8020344" y="908975"/>
                  <a:pt x="8054225" y="921369"/>
                  <a:pt x="8065698" y="948905"/>
                </a:cubicBezTo>
                <a:cubicBezTo>
                  <a:pt x="8074615" y="970305"/>
                  <a:pt x="8071449" y="994913"/>
                  <a:pt x="8074325" y="1017917"/>
                </a:cubicBezTo>
                <a:cubicBezTo>
                  <a:pt x="8102950" y="1246908"/>
                  <a:pt x="8107128" y="1065921"/>
                  <a:pt x="8091578" y="1268083"/>
                </a:cubicBezTo>
                <a:cubicBezTo>
                  <a:pt x="8085827" y="1288211"/>
                  <a:pt x="8078431" y="1307941"/>
                  <a:pt x="8074325" y="1328468"/>
                </a:cubicBezTo>
                <a:cubicBezTo>
                  <a:pt x="8069778" y="1351200"/>
                  <a:pt x="8068258" y="1374438"/>
                  <a:pt x="8065698" y="1397479"/>
                </a:cubicBezTo>
                <a:cubicBezTo>
                  <a:pt x="8062507" y="1426200"/>
                  <a:pt x="8063127" y="1455486"/>
                  <a:pt x="8057072" y="1483743"/>
                </a:cubicBezTo>
                <a:cubicBezTo>
                  <a:pt x="8054378" y="1496317"/>
                  <a:pt x="8042938" y="1505773"/>
                  <a:pt x="8039819" y="1518249"/>
                </a:cubicBezTo>
                <a:cubicBezTo>
                  <a:pt x="8034196" y="1540740"/>
                  <a:pt x="8034068" y="1564256"/>
                  <a:pt x="8031193" y="1587260"/>
                </a:cubicBezTo>
                <a:cubicBezTo>
                  <a:pt x="7944594" y="1616125"/>
                  <a:pt x="7997293" y="1591396"/>
                  <a:pt x="7927676" y="1777041"/>
                </a:cubicBezTo>
                <a:cubicBezTo>
                  <a:pt x="7899089" y="1853272"/>
                  <a:pt x="7891098" y="1901944"/>
                  <a:pt x="7910423" y="1984075"/>
                </a:cubicBezTo>
                <a:cubicBezTo>
                  <a:pt x="7913716" y="1998070"/>
                  <a:pt x="7927676" y="2007079"/>
                  <a:pt x="7936302" y="2018581"/>
                </a:cubicBezTo>
                <a:cubicBezTo>
                  <a:pt x="8034140" y="2030810"/>
                  <a:pt x="7975751" y="2019929"/>
                  <a:pt x="8065698" y="2044460"/>
                </a:cubicBezTo>
                <a:cubicBezTo>
                  <a:pt x="8077136" y="2047579"/>
                  <a:pt x="8089260" y="2048526"/>
                  <a:pt x="8100204" y="2053086"/>
                </a:cubicBezTo>
                <a:cubicBezTo>
                  <a:pt x="8123945" y="2062978"/>
                  <a:pt x="8146211" y="2076090"/>
                  <a:pt x="8169215" y="2087592"/>
                </a:cubicBezTo>
                <a:cubicBezTo>
                  <a:pt x="8198313" y="2102141"/>
                  <a:pt x="8216343" y="2132531"/>
                  <a:pt x="8238227" y="2156603"/>
                </a:cubicBezTo>
                <a:cubicBezTo>
                  <a:pt x="8277969" y="2200319"/>
                  <a:pt x="8231797" y="2164358"/>
                  <a:pt x="8272732" y="2216988"/>
                </a:cubicBezTo>
                <a:cubicBezTo>
                  <a:pt x="8331597" y="2292670"/>
                  <a:pt x="8309629" y="2222702"/>
                  <a:pt x="8324491" y="2311879"/>
                </a:cubicBezTo>
                <a:cubicBezTo>
                  <a:pt x="8324491" y="2311879"/>
                  <a:pt x="8351482" y="2344312"/>
                  <a:pt x="8358997" y="2363637"/>
                </a:cubicBezTo>
                <a:cubicBezTo>
                  <a:pt x="8371888" y="2396786"/>
                  <a:pt x="8376250" y="2432648"/>
                  <a:pt x="8384876" y="2467154"/>
                </a:cubicBezTo>
                <a:cubicBezTo>
                  <a:pt x="8382000" y="2484407"/>
                  <a:pt x="8379679" y="2501762"/>
                  <a:pt x="8376249" y="2518913"/>
                </a:cubicBezTo>
                <a:cubicBezTo>
                  <a:pt x="8373924" y="2530539"/>
                  <a:pt x="8370195" y="2541845"/>
                  <a:pt x="8367623" y="2553419"/>
                </a:cubicBezTo>
                <a:cubicBezTo>
                  <a:pt x="8364443" y="2567732"/>
                  <a:pt x="8361872" y="2582174"/>
                  <a:pt x="8358997" y="2596551"/>
                </a:cubicBezTo>
                <a:cubicBezTo>
                  <a:pt x="8337107" y="2640329"/>
                  <a:pt x="8348877" y="2620356"/>
                  <a:pt x="8324491" y="2656935"/>
                </a:cubicBezTo>
                <a:cubicBezTo>
                  <a:pt x="8309636" y="2679217"/>
                  <a:pt x="8298728" y="3050860"/>
                  <a:pt x="8298612" y="3053751"/>
                </a:cubicBezTo>
                <a:cubicBezTo>
                  <a:pt x="8298612" y="3053751"/>
                  <a:pt x="8214514" y="3130973"/>
                  <a:pt x="8177842" y="3174520"/>
                </a:cubicBezTo>
                <a:cubicBezTo>
                  <a:pt x="8167868" y="3186365"/>
                  <a:pt x="8166878" y="3203502"/>
                  <a:pt x="8160589" y="3217652"/>
                </a:cubicBezTo>
                <a:cubicBezTo>
                  <a:pt x="8145995" y="3250487"/>
                  <a:pt x="8144587" y="3250281"/>
                  <a:pt x="8126083" y="3278037"/>
                </a:cubicBezTo>
                <a:cubicBezTo>
                  <a:pt x="8108830" y="3283788"/>
                  <a:pt x="8091744" y="3290064"/>
                  <a:pt x="8074325" y="3295290"/>
                </a:cubicBezTo>
                <a:cubicBezTo>
                  <a:pt x="8062969" y="3298697"/>
                  <a:pt x="8048927" y="3296327"/>
                  <a:pt x="8039819" y="3303917"/>
                </a:cubicBezTo>
                <a:cubicBezTo>
                  <a:pt x="8014933" y="3324655"/>
                  <a:pt x="8015863" y="3400675"/>
                  <a:pt x="8013940" y="3416060"/>
                </a:cubicBezTo>
                <a:cubicBezTo>
                  <a:pt x="8011418" y="3436236"/>
                  <a:pt x="8007337" y="3456213"/>
                  <a:pt x="8005314" y="3476445"/>
                </a:cubicBezTo>
                <a:cubicBezTo>
                  <a:pt x="7997247" y="3557117"/>
                  <a:pt x="8016294" y="3586234"/>
                  <a:pt x="7962181" y="3640347"/>
                </a:cubicBezTo>
                <a:cubicBezTo>
                  <a:pt x="7950325" y="3652203"/>
                  <a:pt x="7933426" y="3657600"/>
                  <a:pt x="7919049" y="3666226"/>
                </a:cubicBezTo>
                <a:cubicBezTo>
                  <a:pt x="7924800" y="3677728"/>
                  <a:pt x="7931236" y="3688912"/>
                  <a:pt x="7936302" y="3700732"/>
                </a:cubicBezTo>
                <a:cubicBezTo>
                  <a:pt x="7939884" y="3709090"/>
                  <a:pt x="7942431" y="3717868"/>
                  <a:pt x="7944929" y="3726611"/>
                </a:cubicBezTo>
                <a:cubicBezTo>
                  <a:pt x="7978216" y="3843114"/>
                  <a:pt x="7970385" y="3974304"/>
                  <a:pt x="7979434" y="4088920"/>
                </a:cubicBezTo>
                <a:cubicBezTo>
                  <a:pt x="7974444" y="4138823"/>
                  <a:pt x="7962181" y="4253227"/>
                  <a:pt x="7962181" y="4295954"/>
                </a:cubicBezTo>
                <a:cubicBezTo>
                  <a:pt x="7962181" y="4362152"/>
                  <a:pt x="7967932" y="4428226"/>
                  <a:pt x="7970808" y="4494362"/>
                </a:cubicBezTo>
                <a:cubicBezTo>
                  <a:pt x="7962182" y="4517366"/>
                  <a:pt x="7951259" y="4539635"/>
                  <a:pt x="7944929" y="4563373"/>
                </a:cubicBezTo>
                <a:cubicBezTo>
                  <a:pt x="7933191" y="4607392"/>
                  <a:pt x="7928311" y="4759619"/>
                  <a:pt x="7927676" y="4770407"/>
                </a:cubicBezTo>
                <a:cubicBezTo>
                  <a:pt x="7927676" y="4770407"/>
                  <a:pt x="7861683" y="4819147"/>
                  <a:pt x="7832785" y="4848045"/>
                </a:cubicBezTo>
                <a:cubicBezTo>
                  <a:pt x="7826355" y="4854475"/>
                  <a:pt x="7827034" y="4865298"/>
                  <a:pt x="7824159" y="4873924"/>
                </a:cubicBezTo>
                <a:cubicBezTo>
                  <a:pt x="7812657" y="4882550"/>
                  <a:pt x="7797372" y="4887673"/>
                  <a:pt x="7789653" y="4899803"/>
                </a:cubicBezTo>
                <a:cubicBezTo>
                  <a:pt x="7776463" y="4920530"/>
                  <a:pt x="7773223" y="4946137"/>
                  <a:pt x="7763774" y="4968815"/>
                </a:cubicBezTo>
                <a:cubicBezTo>
                  <a:pt x="7758828" y="4980685"/>
                  <a:pt x="7752272" y="4991818"/>
                  <a:pt x="7746521" y="5003320"/>
                </a:cubicBezTo>
                <a:cubicBezTo>
                  <a:pt x="7736712" y="5022937"/>
                  <a:pt x="7719527" y="5112410"/>
                  <a:pt x="7712015" y="5149969"/>
                </a:cubicBezTo>
                <a:cubicBezTo>
                  <a:pt x="7700513" y="5155720"/>
                  <a:pt x="7684984" y="5156758"/>
                  <a:pt x="7677510" y="5167222"/>
                </a:cubicBezTo>
                <a:cubicBezTo>
                  <a:pt x="7668988" y="5179153"/>
                  <a:pt x="7672439" y="5196130"/>
                  <a:pt x="7668883" y="5210354"/>
                </a:cubicBezTo>
                <a:cubicBezTo>
                  <a:pt x="7664373" y="5228393"/>
                  <a:pt x="7648286" y="5266160"/>
                  <a:pt x="7643004" y="5279366"/>
                </a:cubicBezTo>
                <a:cubicBezTo>
                  <a:pt x="7607267" y="5303191"/>
                  <a:pt x="7620428" y="5290270"/>
                  <a:pt x="7591246" y="5331124"/>
                </a:cubicBezTo>
                <a:cubicBezTo>
                  <a:pt x="7585220" y="5339560"/>
                  <a:pt x="7577633" y="5347296"/>
                  <a:pt x="7573993" y="5357003"/>
                </a:cubicBezTo>
                <a:cubicBezTo>
                  <a:pt x="7568845" y="5370731"/>
                  <a:pt x="7568242" y="5385758"/>
                  <a:pt x="7565366" y="5400135"/>
                </a:cubicBezTo>
                <a:cubicBezTo>
                  <a:pt x="7553386" y="5424095"/>
                  <a:pt x="7538203" y="5452078"/>
                  <a:pt x="7530861" y="5477773"/>
                </a:cubicBezTo>
                <a:cubicBezTo>
                  <a:pt x="7505115" y="5567883"/>
                  <a:pt x="7513929" y="5577431"/>
                  <a:pt x="7504981" y="5684807"/>
                </a:cubicBezTo>
                <a:cubicBezTo>
                  <a:pt x="7502819" y="5710756"/>
                  <a:pt x="7499230" y="5736566"/>
                  <a:pt x="7496355" y="5762445"/>
                </a:cubicBezTo>
                <a:cubicBezTo>
                  <a:pt x="7490604" y="5776822"/>
                  <a:pt x="7485391" y="5791427"/>
                  <a:pt x="7479102" y="5805577"/>
                </a:cubicBezTo>
                <a:cubicBezTo>
                  <a:pt x="7473879" y="5817328"/>
                  <a:pt x="7465544" y="5827766"/>
                  <a:pt x="7461849" y="5840083"/>
                </a:cubicBezTo>
                <a:cubicBezTo>
                  <a:pt x="7455169" y="5862351"/>
                  <a:pt x="7445885" y="5956597"/>
                  <a:pt x="7444597" y="5969479"/>
                </a:cubicBezTo>
                <a:cubicBezTo>
                  <a:pt x="7441437" y="6001082"/>
                  <a:pt x="7439130" y="6032766"/>
                  <a:pt x="7435970" y="6064369"/>
                </a:cubicBezTo>
                <a:cubicBezTo>
                  <a:pt x="7433379" y="6090278"/>
                  <a:pt x="7429341" y="6116045"/>
                  <a:pt x="7427344" y="6142007"/>
                </a:cubicBezTo>
                <a:cubicBezTo>
                  <a:pt x="7425559" y="6165215"/>
                  <a:pt x="7418550" y="6329804"/>
                  <a:pt x="7410091" y="6374920"/>
                </a:cubicBezTo>
                <a:cubicBezTo>
                  <a:pt x="7406740" y="6392795"/>
                  <a:pt x="7398589" y="6409426"/>
                  <a:pt x="7392838" y="6426679"/>
                </a:cubicBezTo>
                <a:cubicBezTo>
                  <a:pt x="7359109" y="6449165"/>
                  <a:pt x="7360976" y="6449467"/>
                  <a:pt x="7315200" y="6469811"/>
                </a:cubicBezTo>
                <a:cubicBezTo>
                  <a:pt x="7306891" y="6473504"/>
                  <a:pt x="7297764" y="6475060"/>
                  <a:pt x="7289321" y="6478437"/>
                </a:cubicBezTo>
                <a:cubicBezTo>
                  <a:pt x="7268988" y="6486570"/>
                  <a:pt x="7249064" y="6495690"/>
                  <a:pt x="7228936" y="6504317"/>
                </a:cubicBezTo>
                <a:cubicBezTo>
                  <a:pt x="7194856" y="6509185"/>
                  <a:pt x="7159054" y="6513160"/>
                  <a:pt x="7125419" y="6521569"/>
                </a:cubicBezTo>
                <a:cubicBezTo>
                  <a:pt x="7099180" y="6528129"/>
                  <a:pt x="7059548" y="6541645"/>
                  <a:pt x="7030529" y="6547449"/>
                </a:cubicBezTo>
                <a:cubicBezTo>
                  <a:pt x="7013378" y="6550879"/>
                  <a:pt x="6995670" y="6551568"/>
                  <a:pt x="6978770" y="6556075"/>
                </a:cubicBezTo>
                <a:cubicBezTo>
                  <a:pt x="6952412" y="6563104"/>
                  <a:pt x="6928008" y="6577280"/>
                  <a:pt x="6901132" y="6581954"/>
                </a:cubicBezTo>
                <a:cubicBezTo>
                  <a:pt x="6861370" y="6588869"/>
                  <a:pt x="6820500" y="6586356"/>
                  <a:pt x="6780363" y="6590581"/>
                </a:cubicBezTo>
                <a:cubicBezTo>
                  <a:pt x="6765782" y="6592116"/>
                  <a:pt x="6751608" y="6596332"/>
                  <a:pt x="6737231" y="6599207"/>
                </a:cubicBezTo>
                <a:lnTo>
                  <a:pt x="6581955" y="6607834"/>
                </a:lnTo>
                <a:cubicBezTo>
                  <a:pt x="6512015" y="6611246"/>
                  <a:pt x="6416762" y="6630738"/>
                  <a:pt x="6340415" y="6607834"/>
                </a:cubicBezTo>
                <a:cubicBezTo>
                  <a:pt x="6325583" y="6603385"/>
                  <a:pt x="6311660" y="6596332"/>
                  <a:pt x="6297283" y="6590581"/>
                </a:cubicBezTo>
                <a:cubicBezTo>
                  <a:pt x="6187471" y="6574892"/>
                  <a:pt x="6273785" y="6596085"/>
                  <a:pt x="6211019" y="6564702"/>
                </a:cubicBezTo>
                <a:cubicBezTo>
                  <a:pt x="6177427" y="6547906"/>
                  <a:pt x="6189354" y="6564043"/>
                  <a:pt x="6150634" y="6547449"/>
                </a:cubicBezTo>
                <a:cubicBezTo>
                  <a:pt x="6083736" y="6518779"/>
                  <a:pt x="6182797" y="6523700"/>
                  <a:pt x="6047117" y="6504317"/>
                </a:cubicBezTo>
                <a:cubicBezTo>
                  <a:pt x="5992957" y="6496580"/>
                  <a:pt x="5937849" y="6498566"/>
                  <a:pt x="5883215" y="6495690"/>
                </a:cubicBezTo>
                <a:cubicBezTo>
                  <a:pt x="5755519" y="6516974"/>
                  <a:pt x="5914448" y="6488482"/>
                  <a:pt x="5771072" y="6521569"/>
                </a:cubicBezTo>
                <a:cubicBezTo>
                  <a:pt x="5754029" y="6525502"/>
                  <a:pt x="5735390" y="6523306"/>
                  <a:pt x="5719314" y="6530196"/>
                </a:cubicBezTo>
                <a:cubicBezTo>
                  <a:pt x="5694380" y="6540882"/>
                  <a:pt x="5673946" y="6560029"/>
                  <a:pt x="5650302" y="6573328"/>
                </a:cubicBezTo>
                <a:cubicBezTo>
                  <a:pt x="5627886" y="6585937"/>
                  <a:pt x="5604295" y="6596332"/>
                  <a:pt x="5581291" y="6607834"/>
                </a:cubicBezTo>
                <a:cubicBezTo>
                  <a:pt x="5549480" y="6615175"/>
                  <a:pt x="5429520" y="6639125"/>
                  <a:pt x="5391510" y="6659592"/>
                </a:cubicBezTo>
                <a:cubicBezTo>
                  <a:pt x="5377188" y="6667304"/>
                  <a:pt x="5369354" y="6683512"/>
                  <a:pt x="5357004" y="6694098"/>
                </a:cubicBezTo>
                <a:cubicBezTo>
                  <a:pt x="5349132" y="6700845"/>
                  <a:pt x="5338927" y="6704524"/>
                  <a:pt x="5331125" y="6711351"/>
                </a:cubicBezTo>
                <a:cubicBezTo>
                  <a:pt x="5294299" y="6743574"/>
                  <a:pt x="5283527" y="6769282"/>
                  <a:pt x="5236234" y="6788988"/>
                </a:cubicBezTo>
                <a:cubicBezTo>
                  <a:pt x="5220089" y="6795715"/>
                  <a:pt x="5201729" y="6794739"/>
                  <a:pt x="5184476" y="6797615"/>
                </a:cubicBezTo>
                <a:cubicBezTo>
                  <a:pt x="5076707" y="6800181"/>
                  <a:pt x="4884749" y="6836841"/>
                  <a:pt x="4753155" y="6788988"/>
                </a:cubicBezTo>
                <a:cubicBezTo>
                  <a:pt x="4743412" y="6785445"/>
                  <a:pt x="4735902" y="6777486"/>
                  <a:pt x="4727276" y="6771735"/>
                </a:cubicBezTo>
                <a:cubicBezTo>
                  <a:pt x="4643021" y="6756417"/>
                  <a:pt x="4638523" y="6757726"/>
                  <a:pt x="4563374" y="6737230"/>
                </a:cubicBezTo>
                <a:cubicBezTo>
                  <a:pt x="4554601" y="6734837"/>
                  <a:pt x="4544595" y="6734283"/>
                  <a:pt x="4537495" y="6728603"/>
                </a:cubicBezTo>
                <a:cubicBezTo>
                  <a:pt x="4529399" y="6722126"/>
                  <a:pt x="4528868" y="6708475"/>
                  <a:pt x="4520242" y="6702724"/>
                </a:cubicBezTo>
                <a:cubicBezTo>
                  <a:pt x="4510377" y="6696148"/>
                  <a:pt x="4496633" y="6698768"/>
                  <a:pt x="4485736" y="6694098"/>
                </a:cubicBezTo>
                <a:cubicBezTo>
                  <a:pt x="4476207" y="6690014"/>
                  <a:pt x="4468483" y="6682596"/>
                  <a:pt x="4459857" y="6676845"/>
                </a:cubicBezTo>
                <a:cubicBezTo>
                  <a:pt x="4401501" y="6657394"/>
                  <a:pt x="4472330" y="6683082"/>
                  <a:pt x="4390846" y="6642339"/>
                </a:cubicBezTo>
                <a:cubicBezTo>
                  <a:pt x="4376996" y="6635414"/>
                  <a:pt x="4361564" y="6632011"/>
                  <a:pt x="4347714" y="6625086"/>
                </a:cubicBezTo>
                <a:cubicBezTo>
                  <a:pt x="4338441" y="6620450"/>
                  <a:pt x="4330836" y="6612978"/>
                  <a:pt x="4321834" y="6607834"/>
                </a:cubicBezTo>
                <a:cubicBezTo>
                  <a:pt x="4310235" y="6601206"/>
                  <a:pt x="4277579" y="6584258"/>
                  <a:pt x="4261449" y="6581954"/>
                </a:cubicBezTo>
                <a:cubicBezTo>
                  <a:pt x="4209896" y="6574589"/>
                  <a:pt x="4158197" y="6562337"/>
                  <a:pt x="4106174" y="6564702"/>
                </a:cubicBezTo>
                <a:cubicBezTo>
                  <a:pt x="4091811" y="6565355"/>
                  <a:pt x="4083170" y="6581955"/>
                  <a:pt x="4071668" y="6590581"/>
                </a:cubicBezTo>
                <a:lnTo>
                  <a:pt x="4045789" y="6599207"/>
                </a:lnTo>
                <a:cubicBezTo>
                  <a:pt x="3955953" y="6629152"/>
                  <a:pt x="3992550" y="6612886"/>
                  <a:pt x="3933646" y="6642339"/>
                </a:cubicBezTo>
                <a:cubicBezTo>
                  <a:pt x="3910642" y="6645215"/>
                  <a:pt x="3887766" y="6649424"/>
                  <a:pt x="3864634" y="6650966"/>
                </a:cubicBezTo>
                <a:cubicBezTo>
                  <a:pt x="3540773" y="6672557"/>
                  <a:pt x="3633558" y="6726954"/>
                  <a:pt x="3519578" y="6650966"/>
                </a:cubicBezTo>
                <a:cubicBezTo>
                  <a:pt x="3519578" y="6650966"/>
                  <a:pt x="3431728" y="6626299"/>
                  <a:pt x="3390181" y="6607834"/>
                </a:cubicBezTo>
                <a:cubicBezTo>
                  <a:pt x="3379033" y="6602879"/>
                  <a:pt x="3372928" y="6590581"/>
                  <a:pt x="3364302" y="6581954"/>
                </a:cubicBezTo>
                <a:cubicBezTo>
                  <a:pt x="3309213" y="6584458"/>
                  <a:pt x="3171380" y="6600578"/>
                  <a:pt x="3096883" y="6581954"/>
                </a:cubicBezTo>
                <a:cubicBezTo>
                  <a:pt x="3075638" y="6576643"/>
                  <a:pt x="3056626" y="6564701"/>
                  <a:pt x="3036498" y="6556075"/>
                </a:cubicBezTo>
                <a:cubicBezTo>
                  <a:pt x="3010619" y="6553200"/>
                  <a:pt x="2984816" y="6549525"/>
                  <a:pt x="2958861" y="6547449"/>
                </a:cubicBezTo>
                <a:cubicBezTo>
                  <a:pt x="2912910" y="6543773"/>
                  <a:pt x="2866579" y="6544540"/>
                  <a:pt x="2820838" y="6538822"/>
                </a:cubicBezTo>
                <a:cubicBezTo>
                  <a:pt x="2797309" y="6535881"/>
                  <a:pt x="2774626" y="6528083"/>
                  <a:pt x="2751827" y="6521569"/>
                </a:cubicBezTo>
                <a:cubicBezTo>
                  <a:pt x="2706907" y="6508735"/>
                  <a:pt x="2684974" y="6501892"/>
                  <a:pt x="2648310" y="6469811"/>
                </a:cubicBezTo>
                <a:cubicBezTo>
                  <a:pt x="2640508" y="6462984"/>
                  <a:pt x="2636808" y="6452558"/>
                  <a:pt x="2631057" y="6443932"/>
                </a:cubicBezTo>
                <a:cubicBezTo>
                  <a:pt x="2631057" y="6443932"/>
                  <a:pt x="2553092" y="6387697"/>
                  <a:pt x="2510287" y="6366294"/>
                </a:cubicBezTo>
                <a:cubicBezTo>
                  <a:pt x="2494643" y="6358472"/>
                  <a:pt x="2475782" y="6360543"/>
                  <a:pt x="2458529" y="6357668"/>
                </a:cubicBezTo>
                <a:cubicBezTo>
                  <a:pt x="2438401" y="6360543"/>
                  <a:pt x="2417694" y="6360708"/>
                  <a:pt x="2398144" y="6366294"/>
                </a:cubicBezTo>
                <a:cubicBezTo>
                  <a:pt x="2377088" y="6372310"/>
                  <a:pt x="2358410" y="6384885"/>
                  <a:pt x="2337759" y="6392173"/>
                </a:cubicBezTo>
                <a:cubicBezTo>
                  <a:pt x="2309450" y="6402164"/>
                  <a:pt x="2280188" y="6409223"/>
                  <a:pt x="2251495" y="6418052"/>
                </a:cubicBezTo>
                <a:cubicBezTo>
                  <a:pt x="2183361" y="6439017"/>
                  <a:pt x="2285914" y="6411019"/>
                  <a:pt x="2165231" y="6443932"/>
                </a:cubicBezTo>
                <a:cubicBezTo>
                  <a:pt x="2153793" y="6447051"/>
                  <a:pt x="2142420" y="6450609"/>
                  <a:pt x="2130725" y="6452558"/>
                </a:cubicBezTo>
                <a:cubicBezTo>
                  <a:pt x="2015063" y="6471835"/>
                  <a:pt x="1872238" y="6466758"/>
                  <a:pt x="1768415" y="6469811"/>
                </a:cubicBezTo>
                <a:cubicBezTo>
                  <a:pt x="1768415" y="6469811"/>
                  <a:pt x="1697545" y="6454902"/>
                  <a:pt x="1682151" y="6426679"/>
                </a:cubicBezTo>
                <a:cubicBezTo>
                  <a:pt x="1658582" y="6383469"/>
                  <a:pt x="1670649" y="6328913"/>
                  <a:pt x="1664898" y="6280030"/>
                </a:cubicBezTo>
                <a:cubicBezTo>
                  <a:pt x="1646699" y="6257281"/>
                  <a:pt x="1607654" y="6211027"/>
                  <a:pt x="1595887" y="6185139"/>
                </a:cubicBezTo>
                <a:cubicBezTo>
                  <a:pt x="1589820" y="6171791"/>
                  <a:pt x="1590136" y="6156384"/>
                  <a:pt x="1587261" y="6142007"/>
                </a:cubicBezTo>
                <a:cubicBezTo>
                  <a:pt x="1548828" y="6077953"/>
                  <a:pt x="1573237" y="6110731"/>
                  <a:pt x="1509623" y="6047117"/>
                </a:cubicBezTo>
                <a:cubicBezTo>
                  <a:pt x="1373471" y="5910965"/>
                  <a:pt x="1477960" y="6060008"/>
                  <a:pt x="1423359" y="5978105"/>
                </a:cubicBezTo>
                <a:cubicBezTo>
                  <a:pt x="1408982" y="5969479"/>
                  <a:pt x="1394884" y="5960369"/>
                  <a:pt x="1380227" y="5952226"/>
                </a:cubicBezTo>
                <a:cubicBezTo>
                  <a:pt x="1314713" y="5915830"/>
                  <a:pt x="1359394" y="5952402"/>
                  <a:pt x="1259457" y="5883215"/>
                </a:cubicBezTo>
                <a:cubicBezTo>
                  <a:pt x="1249427" y="5876271"/>
                  <a:pt x="1243208" y="5864825"/>
                  <a:pt x="1233578" y="5857335"/>
                </a:cubicBezTo>
                <a:cubicBezTo>
                  <a:pt x="1217211" y="5844605"/>
                  <a:pt x="1199072" y="5834332"/>
                  <a:pt x="1181819" y="5822830"/>
                </a:cubicBezTo>
                <a:cubicBezTo>
                  <a:pt x="1157755" y="5818017"/>
                  <a:pt x="1096253" y="5806924"/>
                  <a:pt x="1078302" y="5796951"/>
                </a:cubicBezTo>
                <a:cubicBezTo>
                  <a:pt x="1069239" y="5791916"/>
                  <a:pt x="1066800" y="5779698"/>
                  <a:pt x="1061049" y="5771071"/>
                </a:cubicBezTo>
                <a:cubicBezTo>
                  <a:pt x="1061049" y="5771071"/>
                  <a:pt x="1024713" y="5763457"/>
                  <a:pt x="1009291" y="5753819"/>
                </a:cubicBezTo>
                <a:cubicBezTo>
                  <a:pt x="1000499" y="5748324"/>
                  <a:pt x="998675" y="5735904"/>
                  <a:pt x="992038" y="5727939"/>
                </a:cubicBezTo>
                <a:cubicBezTo>
                  <a:pt x="984228" y="5718567"/>
                  <a:pt x="974785" y="5710686"/>
                  <a:pt x="966159" y="5702060"/>
                </a:cubicBezTo>
                <a:cubicBezTo>
                  <a:pt x="957533" y="5699185"/>
                  <a:pt x="946101" y="5700419"/>
                  <a:pt x="940280" y="5693434"/>
                </a:cubicBezTo>
                <a:cubicBezTo>
                  <a:pt x="930367" y="5681538"/>
                  <a:pt x="925797" y="5665537"/>
                  <a:pt x="923027" y="5650302"/>
                </a:cubicBezTo>
                <a:cubicBezTo>
                  <a:pt x="914222" y="5601875"/>
                  <a:pt x="911525" y="5552535"/>
                  <a:pt x="905774" y="5503652"/>
                </a:cubicBezTo>
                <a:cubicBezTo>
                  <a:pt x="905774" y="5503652"/>
                  <a:pt x="897353" y="5467791"/>
                  <a:pt x="888521" y="5451894"/>
                </a:cubicBezTo>
                <a:cubicBezTo>
                  <a:pt x="882596" y="5441230"/>
                  <a:pt x="871268" y="5434641"/>
                  <a:pt x="862642" y="5426015"/>
                </a:cubicBezTo>
                <a:cubicBezTo>
                  <a:pt x="704601" y="5404943"/>
                  <a:pt x="776544" y="5413092"/>
                  <a:pt x="646981" y="5400135"/>
                </a:cubicBezTo>
                <a:cubicBezTo>
                  <a:pt x="618369" y="5397274"/>
                  <a:pt x="600974" y="5365630"/>
                  <a:pt x="577970" y="5348377"/>
                </a:cubicBezTo>
                <a:cubicBezTo>
                  <a:pt x="544793" y="5323495"/>
                  <a:pt x="508959" y="5302370"/>
                  <a:pt x="474453" y="5279366"/>
                </a:cubicBezTo>
                <a:cubicBezTo>
                  <a:pt x="454325" y="5273615"/>
                  <a:pt x="430150" y="5275514"/>
                  <a:pt x="414068" y="5262113"/>
                </a:cubicBezTo>
                <a:cubicBezTo>
                  <a:pt x="355035" y="5212919"/>
                  <a:pt x="367530" y="5148820"/>
                  <a:pt x="362310" y="5080958"/>
                </a:cubicBezTo>
                <a:cubicBezTo>
                  <a:pt x="359434" y="5066581"/>
                  <a:pt x="357896" y="5051870"/>
                  <a:pt x="353683" y="5037826"/>
                </a:cubicBezTo>
                <a:cubicBezTo>
                  <a:pt x="349234" y="5022994"/>
                  <a:pt x="341868" y="5009193"/>
                  <a:pt x="336431" y="4994694"/>
                </a:cubicBezTo>
                <a:cubicBezTo>
                  <a:pt x="333238" y="4986180"/>
                  <a:pt x="330680" y="4977441"/>
                  <a:pt x="327804" y="4968815"/>
                </a:cubicBezTo>
                <a:cubicBezTo>
                  <a:pt x="310551" y="4957313"/>
                  <a:pt x="292094" y="4947439"/>
                  <a:pt x="276046" y="4934309"/>
                </a:cubicBezTo>
                <a:cubicBezTo>
                  <a:pt x="260309" y="4921434"/>
                  <a:pt x="244193" y="4908095"/>
                  <a:pt x="232914" y="4891177"/>
                </a:cubicBezTo>
                <a:cubicBezTo>
                  <a:pt x="226337" y="4881312"/>
                  <a:pt x="226347" y="4868347"/>
                  <a:pt x="224287" y="4856671"/>
                </a:cubicBezTo>
                <a:cubicBezTo>
                  <a:pt x="217714" y="4819426"/>
                  <a:pt x="212785" y="4781909"/>
                  <a:pt x="207034" y="4744528"/>
                </a:cubicBezTo>
                <a:cubicBezTo>
                  <a:pt x="209910" y="4710022"/>
                  <a:pt x="212036" y="4675446"/>
                  <a:pt x="215661" y="4641011"/>
                </a:cubicBezTo>
                <a:cubicBezTo>
                  <a:pt x="222599" y="4575102"/>
                  <a:pt x="228919" y="4574898"/>
                  <a:pt x="232914" y="4502988"/>
                </a:cubicBezTo>
                <a:cubicBezTo>
                  <a:pt x="237224" y="4425417"/>
                  <a:pt x="241540" y="4347766"/>
                  <a:pt x="241540" y="4270075"/>
                </a:cubicBezTo>
                <a:cubicBezTo>
                  <a:pt x="241540" y="4260982"/>
                  <a:pt x="233776" y="4253248"/>
                  <a:pt x="232914" y="4244196"/>
                </a:cubicBezTo>
                <a:cubicBezTo>
                  <a:pt x="227999" y="4192591"/>
                  <a:pt x="227163" y="4140679"/>
                  <a:pt x="224287" y="4088920"/>
                </a:cubicBezTo>
                <a:cubicBezTo>
                  <a:pt x="216357" y="4077025"/>
                  <a:pt x="182250" y="4026756"/>
                  <a:pt x="181155" y="4019909"/>
                </a:cubicBezTo>
                <a:cubicBezTo>
                  <a:pt x="172058" y="3963051"/>
                  <a:pt x="178888" y="3904610"/>
                  <a:pt x="172529" y="3847381"/>
                </a:cubicBezTo>
                <a:cubicBezTo>
                  <a:pt x="168075" y="3807295"/>
                  <a:pt x="154605" y="3785654"/>
                  <a:pt x="138023" y="3752490"/>
                </a:cubicBezTo>
                <a:cubicBezTo>
                  <a:pt x="129397" y="3746739"/>
                  <a:pt x="118170" y="3743673"/>
                  <a:pt x="112144" y="3735237"/>
                </a:cubicBezTo>
                <a:cubicBezTo>
                  <a:pt x="103144" y="3722636"/>
                  <a:pt x="99788" y="3706795"/>
                  <a:pt x="94891" y="3692105"/>
                </a:cubicBezTo>
                <a:cubicBezTo>
                  <a:pt x="66427" y="3606712"/>
                  <a:pt x="78688" y="3430309"/>
                  <a:pt x="77638" y="3398807"/>
                </a:cubicBezTo>
                <a:cubicBezTo>
                  <a:pt x="25562" y="3329373"/>
                  <a:pt x="72497" y="3404124"/>
                  <a:pt x="43132" y="3286664"/>
                </a:cubicBezTo>
                <a:cubicBezTo>
                  <a:pt x="40618" y="3276606"/>
                  <a:pt x="30516" y="3270058"/>
                  <a:pt x="25880" y="3260785"/>
                </a:cubicBezTo>
                <a:cubicBezTo>
                  <a:pt x="16086" y="3241198"/>
                  <a:pt x="8627" y="3220528"/>
                  <a:pt x="0" y="3200400"/>
                </a:cubicBezTo>
                <a:cubicBezTo>
                  <a:pt x="11502" y="3183147"/>
                  <a:pt x="26531" y="3167781"/>
                  <a:pt x="34506" y="3148641"/>
                </a:cubicBezTo>
                <a:cubicBezTo>
                  <a:pt x="41233" y="3132496"/>
                  <a:pt x="38890" y="3113851"/>
                  <a:pt x="43132" y="3096883"/>
                </a:cubicBezTo>
                <a:cubicBezTo>
                  <a:pt x="86920" y="2921728"/>
                  <a:pt x="39163" y="3151227"/>
                  <a:pt x="69012" y="3001992"/>
                </a:cubicBezTo>
                <a:cubicBezTo>
                  <a:pt x="157784" y="2824447"/>
                  <a:pt x="7224" y="3111929"/>
                  <a:pt x="155276" y="2889849"/>
                </a:cubicBezTo>
                <a:cubicBezTo>
                  <a:pt x="168904" y="2869407"/>
                  <a:pt x="173930" y="2844319"/>
                  <a:pt x="181155" y="2820837"/>
                </a:cubicBezTo>
                <a:cubicBezTo>
                  <a:pt x="197063" y="2769133"/>
                  <a:pt x="196670" y="2660605"/>
                  <a:pt x="198408" y="2631056"/>
                </a:cubicBezTo>
                <a:cubicBezTo>
                  <a:pt x="201283" y="2622430"/>
                  <a:pt x="202356" y="2612974"/>
                  <a:pt x="207034" y="2605177"/>
                </a:cubicBezTo>
                <a:cubicBezTo>
                  <a:pt x="219760" y="2583966"/>
                  <a:pt x="243658" y="2568656"/>
                  <a:pt x="250166" y="2544792"/>
                </a:cubicBezTo>
                <a:cubicBezTo>
                  <a:pt x="261540" y="2503087"/>
                  <a:pt x="255917" y="2458528"/>
                  <a:pt x="258793" y="2415396"/>
                </a:cubicBezTo>
                <a:cubicBezTo>
                  <a:pt x="258793" y="2415396"/>
                  <a:pt x="286683" y="2357438"/>
                  <a:pt x="301925" y="2329132"/>
                </a:cubicBezTo>
                <a:cubicBezTo>
                  <a:pt x="306840" y="2320003"/>
                  <a:pt x="311847" y="2310583"/>
                  <a:pt x="319178" y="2303252"/>
                </a:cubicBezTo>
                <a:cubicBezTo>
                  <a:pt x="326509" y="2295921"/>
                  <a:pt x="343846" y="2296296"/>
                  <a:pt x="345057" y="2286000"/>
                </a:cubicBezTo>
                <a:cubicBezTo>
                  <a:pt x="350108" y="2243068"/>
                  <a:pt x="339306" y="2199735"/>
                  <a:pt x="336431" y="2156603"/>
                </a:cubicBezTo>
                <a:cubicBezTo>
                  <a:pt x="327804" y="2124973"/>
                  <a:pt x="318060" y="2093627"/>
                  <a:pt x="310551" y="2061713"/>
                </a:cubicBezTo>
                <a:cubicBezTo>
                  <a:pt x="306545" y="2044687"/>
                  <a:pt x="306951" y="2026707"/>
                  <a:pt x="301925" y="2009954"/>
                </a:cubicBezTo>
                <a:cubicBezTo>
                  <a:pt x="298230" y="1997637"/>
                  <a:pt x="289895" y="1987200"/>
                  <a:pt x="284672" y="1975449"/>
                </a:cubicBezTo>
                <a:cubicBezTo>
                  <a:pt x="278383" y="1961299"/>
                  <a:pt x="273170" y="1946694"/>
                  <a:pt x="267419" y="1932317"/>
                </a:cubicBezTo>
                <a:cubicBezTo>
                  <a:pt x="278454" y="1919075"/>
                  <a:pt x="330972" y="1861443"/>
                  <a:pt x="336431" y="1837426"/>
                </a:cubicBezTo>
                <a:cubicBezTo>
                  <a:pt x="355168" y="1754985"/>
                  <a:pt x="349896" y="1685205"/>
                  <a:pt x="362310" y="1604513"/>
                </a:cubicBezTo>
                <a:cubicBezTo>
                  <a:pt x="366510" y="1577216"/>
                  <a:pt x="396400" y="1534072"/>
                  <a:pt x="405442" y="1518249"/>
                </a:cubicBezTo>
                <a:cubicBezTo>
                  <a:pt x="420204" y="1513328"/>
                  <a:pt x="447644" y="1506702"/>
                  <a:pt x="457200" y="1492369"/>
                </a:cubicBezTo>
                <a:cubicBezTo>
                  <a:pt x="460960" y="1486728"/>
                  <a:pt x="473919" y="1416202"/>
                  <a:pt x="474453" y="1414732"/>
                </a:cubicBezTo>
                <a:cubicBezTo>
                  <a:pt x="489658" y="1372917"/>
                  <a:pt x="501506" y="1361407"/>
                  <a:pt x="526212" y="1328468"/>
                </a:cubicBezTo>
                <a:cubicBezTo>
                  <a:pt x="537714" y="1322717"/>
                  <a:pt x="552485" y="1321094"/>
                  <a:pt x="560717" y="1311215"/>
                </a:cubicBezTo>
                <a:cubicBezTo>
                  <a:pt x="595532" y="1269437"/>
                  <a:pt x="582436" y="1270979"/>
                  <a:pt x="571497" y="1275724"/>
                </a:cubicBezTo>
                <a:lnTo>
                  <a:pt x="564848" y="1279072"/>
                </a:lnTo>
                <a:lnTo>
                  <a:pt x="571649" y="1274884"/>
                </a:lnTo>
                <a:cubicBezTo>
                  <a:pt x="576765" y="1271631"/>
                  <a:pt x="584362" y="1266697"/>
                  <a:pt x="595223" y="1259456"/>
                </a:cubicBezTo>
                <a:cubicBezTo>
                  <a:pt x="660270" y="1237774"/>
                  <a:pt x="580092" y="1267022"/>
                  <a:pt x="646981" y="1233577"/>
                </a:cubicBezTo>
                <a:cubicBezTo>
                  <a:pt x="728809" y="1192663"/>
                  <a:pt x="686182" y="1228881"/>
                  <a:pt x="733246" y="1181819"/>
                </a:cubicBezTo>
                <a:lnTo>
                  <a:pt x="759125" y="1173192"/>
                </a:lnTo>
                <a:cubicBezTo>
                  <a:pt x="770698" y="1169334"/>
                  <a:pt x="776378" y="1155939"/>
                  <a:pt x="785004" y="1147313"/>
                </a:cubicBezTo>
                <a:lnTo>
                  <a:pt x="845389" y="1086928"/>
                </a:lnTo>
                <a:cubicBezTo>
                  <a:pt x="845389" y="1086928"/>
                  <a:pt x="880529" y="1077061"/>
                  <a:pt x="897148" y="1069675"/>
                </a:cubicBezTo>
                <a:cubicBezTo>
                  <a:pt x="906622" y="1065464"/>
                  <a:pt x="921251" y="1062636"/>
                  <a:pt x="923027" y="1052422"/>
                </a:cubicBezTo>
                <a:cubicBezTo>
                  <a:pt x="969832" y="783288"/>
                  <a:pt x="896626" y="941322"/>
                  <a:pt x="948906" y="836762"/>
                </a:cubicBezTo>
                <a:cubicBezTo>
                  <a:pt x="960408" y="828136"/>
                  <a:pt x="974055" y="821799"/>
                  <a:pt x="983412" y="810883"/>
                </a:cubicBezTo>
                <a:cubicBezTo>
                  <a:pt x="991781" y="801119"/>
                  <a:pt x="995599" y="788197"/>
                  <a:pt x="1000665" y="776377"/>
                </a:cubicBezTo>
                <a:cubicBezTo>
                  <a:pt x="1004247" y="768019"/>
                  <a:pt x="1003835" y="757772"/>
                  <a:pt x="1009291" y="750498"/>
                </a:cubicBezTo>
                <a:cubicBezTo>
                  <a:pt x="1021491" y="734232"/>
                  <a:pt x="1039483" y="724619"/>
                  <a:pt x="1052423" y="707366"/>
                </a:cubicBezTo>
                <a:cubicBezTo>
                  <a:pt x="1065363" y="690113"/>
                  <a:pt x="1080162" y="657132"/>
                  <a:pt x="1086929" y="646981"/>
                </a:cubicBezTo>
                <a:cubicBezTo>
                  <a:pt x="1091973" y="639415"/>
                  <a:pt x="1092680" y="629728"/>
                  <a:pt x="1095555" y="621102"/>
                </a:cubicBezTo>
                <a:cubicBezTo>
                  <a:pt x="1095555" y="621102"/>
                  <a:pt x="1146327" y="585015"/>
                  <a:pt x="1173193" y="569343"/>
                </a:cubicBezTo>
                <a:cubicBezTo>
                  <a:pt x="1218649" y="542827"/>
                  <a:pt x="1182922" y="584943"/>
                  <a:pt x="1216325" y="534837"/>
                </a:cubicBezTo>
                <a:cubicBezTo>
                  <a:pt x="1230702" y="526211"/>
                  <a:pt x="1244694" y="516907"/>
                  <a:pt x="1259457" y="508958"/>
                </a:cubicBezTo>
                <a:cubicBezTo>
                  <a:pt x="1282102" y="496765"/>
                  <a:pt x="1306253" y="487411"/>
                  <a:pt x="1328468" y="474452"/>
                </a:cubicBezTo>
                <a:cubicBezTo>
                  <a:pt x="1340887" y="467208"/>
                  <a:pt x="1351275" y="456930"/>
                  <a:pt x="1362974" y="448573"/>
                </a:cubicBezTo>
                <a:cubicBezTo>
                  <a:pt x="1371410" y="442547"/>
                  <a:pt x="1378716" y="433492"/>
                  <a:pt x="1388853" y="431320"/>
                </a:cubicBezTo>
                <a:cubicBezTo>
                  <a:pt x="1465058" y="414991"/>
                  <a:pt x="1518209" y="425345"/>
                  <a:pt x="1595887" y="431320"/>
                </a:cubicBezTo>
                <a:lnTo>
                  <a:pt x="1777042" y="396815"/>
                </a:lnTo>
                <a:cubicBezTo>
                  <a:pt x="1811531" y="390246"/>
                  <a:pt x="1927748" y="345692"/>
                  <a:pt x="1975449" y="327803"/>
                </a:cubicBezTo>
                <a:lnTo>
                  <a:pt x="2087593" y="319177"/>
                </a:lnTo>
                <a:cubicBezTo>
                  <a:pt x="2105725" y="317782"/>
                  <a:pt x="2122098" y="307675"/>
                  <a:pt x="2139351" y="301924"/>
                </a:cubicBezTo>
                <a:cubicBezTo>
                  <a:pt x="2210965" y="278053"/>
                  <a:pt x="2173629" y="289665"/>
                  <a:pt x="2251495" y="267419"/>
                </a:cubicBezTo>
                <a:cubicBezTo>
                  <a:pt x="2444655" y="248103"/>
                  <a:pt x="2375934" y="218107"/>
                  <a:pt x="2475781" y="284671"/>
                </a:cubicBezTo>
                <a:cubicBezTo>
                  <a:pt x="2530539" y="295623"/>
                  <a:pt x="2504689" y="289742"/>
                  <a:pt x="2553419" y="301924"/>
                </a:cubicBezTo>
                <a:cubicBezTo>
                  <a:pt x="2587356" y="310408"/>
                  <a:pt x="2623136" y="310163"/>
                  <a:pt x="2656936" y="319177"/>
                </a:cubicBezTo>
                <a:cubicBezTo>
                  <a:pt x="2666954" y="321848"/>
                  <a:pt x="2677064" y="327804"/>
                  <a:pt x="2682815" y="336430"/>
                </a:cubicBezTo>
                <a:cubicBezTo>
                  <a:pt x="2689391" y="346294"/>
                  <a:pt x="2679656" y="369654"/>
                  <a:pt x="2691442" y="370935"/>
                </a:cubicBezTo>
                <a:lnTo>
                  <a:pt x="3079631" y="379562"/>
                </a:lnTo>
                <a:lnTo>
                  <a:pt x="3157268" y="362309"/>
                </a:lnTo>
                <a:cubicBezTo>
                  <a:pt x="3168820" y="359643"/>
                  <a:pt x="3182126" y="360574"/>
                  <a:pt x="3191774" y="353683"/>
                </a:cubicBezTo>
                <a:cubicBezTo>
                  <a:pt x="3198581" y="348821"/>
                  <a:pt x="3227916" y="303782"/>
                  <a:pt x="3234906" y="293298"/>
                </a:cubicBezTo>
                <a:cubicBezTo>
                  <a:pt x="3246408" y="287547"/>
                  <a:pt x="3258247" y="282425"/>
                  <a:pt x="3269412" y="276045"/>
                </a:cubicBezTo>
                <a:cubicBezTo>
                  <a:pt x="3278414" y="270901"/>
                  <a:pt x="3285853" y="263082"/>
                  <a:pt x="3295291" y="258792"/>
                </a:cubicBezTo>
                <a:cubicBezTo>
                  <a:pt x="3339847" y="238539"/>
                  <a:pt x="3371703" y="231790"/>
                  <a:pt x="3416061" y="215660"/>
                </a:cubicBezTo>
                <a:cubicBezTo>
                  <a:pt x="3433049" y="209483"/>
                  <a:pt x="3445251" y="204971"/>
                  <a:pt x="3453818" y="201739"/>
                </a:cubicBezTo>
                <a:lnTo>
                  <a:pt x="3459157" y="199648"/>
                </a:lnTo>
                <a:lnTo>
                  <a:pt x="3463743" y="198524"/>
                </a:lnTo>
                <a:cubicBezTo>
                  <a:pt x="3470080" y="196772"/>
                  <a:pt x="3479682" y="193986"/>
                  <a:pt x="3493698" y="189781"/>
                </a:cubicBezTo>
                <a:cubicBezTo>
                  <a:pt x="3511117" y="184555"/>
                  <a:pt x="3527493" y="175364"/>
                  <a:pt x="3545457" y="172528"/>
                </a:cubicBezTo>
                <a:cubicBezTo>
                  <a:pt x="3582490" y="166681"/>
                  <a:pt x="3620219" y="166777"/>
                  <a:pt x="3657600" y="163902"/>
                </a:cubicBezTo>
                <a:cubicBezTo>
                  <a:pt x="3669102" y="169653"/>
                  <a:pt x="3680286" y="176088"/>
                  <a:pt x="3692106" y="181154"/>
                </a:cubicBezTo>
                <a:cubicBezTo>
                  <a:pt x="3700464" y="184736"/>
                  <a:pt x="3710419" y="184737"/>
                  <a:pt x="3717985" y="189781"/>
                </a:cubicBezTo>
                <a:cubicBezTo>
                  <a:pt x="3728136" y="196548"/>
                  <a:pt x="3733404" y="209383"/>
                  <a:pt x="3743865" y="215660"/>
                </a:cubicBezTo>
                <a:cubicBezTo>
                  <a:pt x="3762643" y="226927"/>
                  <a:pt x="3784121" y="232913"/>
                  <a:pt x="3804249" y="241539"/>
                </a:cubicBezTo>
                <a:cubicBezTo>
                  <a:pt x="3841630" y="244415"/>
                  <a:pt x="3878974" y="247827"/>
                  <a:pt x="3916393" y="250166"/>
                </a:cubicBezTo>
                <a:cubicBezTo>
                  <a:pt x="4346260" y="277033"/>
                  <a:pt x="3859254" y="243002"/>
                  <a:pt x="4201065" y="267419"/>
                </a:cubicBezTo>
                <a:cubicBezTo>
                  <a:pt x="4280530" y="235633"/>
                  <a:pt x="4216782" y="259231"/>
                  <a:pt x="4339087" y="224286"/>
                </a:cubicBezTo>
                <a:cubicBezTo>
                  <a:pt x="4347830" y="221788"/>
                  <a:pt x="4357255" y="220479"/>
                  <a:pt x="4364966" y="215660"/>
                </a:cubicBezTo>
                <a:cubicBezTo>
                  <a:pt x="4380579" y="205902"/>
                  <a:pt x="4392564" y="191039"/>
                  <a:pt x="4408098" y="181154"/>
                </a:cubicBezTo>
                <a:cubicBezTo>
                  <a:pt x="4458291" y="149213"/>
                  <a:pt x="4463329" y="156993"/>
                  <a:pt x="4520242" y="138022"/>
                </a:cubicBezTo>
                <a:cubicBezTo>
                  <a:pt x="4637500" y="98936"/>
                  <a:pt x="4468556" y="144472"/>
                  <a:pt x="4632385" y="103517"/>
                </a:cubicBezTo>
                <a:cubicBezTo>
                  <a:pt x="4695645" y="100641"/>
                  <a:pt x="4758981" y="99102"/>
                  <a:pt x="4822166" y="94890"/>
                </a:cubicBezTo>
                <a:cubicBezTo>
                  <a:pt x="4869178" y="91756"/>
                  <a:pt x="4891561" y="86187"/>
                  <a:pt x="4934310" y="77637"/>
                </a:cubicBezTo>
                <a:cubicBezTo>
                  <a:pt x="4970193" y="74049"/>
                  <a:pt x="4996021" y="71485"/>
                  <a:pt x="5014170" y="69697"/>
                </a:cubicBezTo>
                <a:lnTo>
                  <a:pt x="5029174" y="68226"/>
                </a:lnTo>
                <a:lnTo>
                  <a:pt x="5034269" y="67778"/>
                </a:lnTo>
                <a:cubicBezTo>
                  <a:pt x="5050660" y="66245"/>
                  <a:pt x="5063583" y="64873"/>
                  <a:pt x="5035929" y="67564"/>
                </a:cubicBezTo>
                <a:lnTo>
                  <a:pt x="5029174" y="68226"/>
                </a:lnTo>
                <a:lnTo>
                  <a:pt x="5015310" y="69445"/>
                </a:lnTo>
                <a:cubicBezTo>
                  <a:pt x="4999436" y="70689"/>
                  <a:pt x="4999944" y="69916"/>
                  <a:pt x="5080959" y="60385"/>
                </a:cubicBezTo>
                <a:cubicBezTo>
                  <a:pt x="5109659" y="57008"/>
                  <a:pt x="5138615" y="55845"/>
                  <a:pt x="5167223" y="51758"/>
                </a:cubicBezTo>
                <a:cubicBezTo>
                  <a:pt x="5255648" y="39126"/>
                  <a:pt x="5131352" y="43223"/>
                  <a:pt x="5262114" y="34505"/>
                </a:cubicBezTo>
                <a:cubicBezTo>
                  <a:pt x="5459089" y="21373"/>
                  <a:pt x="5413394" y="21952"/>
                  <a:pt x="5564038" y="34505"/>
                </a:cubicBezTo>
                <a:cubicBezTo>
                  <a:pt x="5564038" y="34505"/>
                  <a:pt x="5690364" y="15676"/>
                  <a:pt x="5753819" y="8626"/>
                </a:cubicBezTo>
                <a:cubicBezTo>
                  <a:pt x="5793931" y="4169"/>
                  <a:pt x="5834332" y="2875"/>
                  <a:pt x="5874589" y="0"/>
                </a:cubicBezTo>
                <a:close/>
              </a:path>
            </a:pathLst>
          </a:custGeom>
          <a:solidFill>
            <a:schemeClr val="tx1">
              <a:lumMod val="50000"/>
            </a:schemeClr>
          </a:solidFill>
          <a:ln w="3175">
            <a:solidFill>
              <a:schemeClr val="bg1">
                <a:lumMod val="65000"/>
              </a:schemeClr>
            </a:solidFill>
          </a:ln>
          <a:effectLst>
            <a:softEdge rad="3175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i-FI" sz="2400"/>
          </a:p>
        </p:txBody>
      </p:sp>
    </p:spTree>
    <p:extLst>
      <p:ext uri="{BB962C8B-B14F-4D97-AF65-F5344CB8AC3E}">
        <p14:creationId xmlns:p14="http://schemas.microsoft.com/office/powerpoint/2010/main" val="298828382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CD303-CD62-210C-95FB-16B800D76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6">
            <a:extLst>
              <a:ext uri="{FF2B5EF4-FFF2-40B4-BE49-F238E27FC236}">
                <a16:creationId xmlns:a16="http://schemas.microsoft.com/office/drawing/2014/main" id="{D1FC046C-11CF-6A08-19B7-ACAF054516C5}"/>
              </a:ext>
            </a:extLst>
          </p:cNvPr>
          <p:cNvSpPr txBox="1">
            <a:spLocks/>
          </p:cNvSpPr>
          <p:nvPr/>
        </p:nvSpPr>
        <p:spPr>
          <a:xfrm>
            <a:off x="765820" y="202631"/>
            <a:ext cx="10225135" cy="9941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all" spc="0" normalizeH="0" baseline="0" noProof="0" dirty="0">
                <a:ln>
                  <a:noFill/>
                </a:ln>
                <a:solidFill>
                  <a:srgbClr val="545454">
                    <a:lumMod val="50000"/>
                  </a:srgbClr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Baltic Sea 3D Wreck Ontology</a:t>
            </a:r>
            <a:endParaRPr kumimoji="0" lang="en-GB" sz="2200" b="0" i="0" u="none" strike="noStrike" kern="1200" cap="all" spc="0" normalizeH="0" baseline="0" noProof="0" dirty="0">
              <a:ln>
                <a:noFill/>
              </a:ln>
              <a:solidFill>
                <a:srgbClr val="545454">
                  <a:lumMod val="50000"/>
                </a:srgbClr>
              </a:solidFill>
              <a:effectLst/>
              <a:uLnTx/>
              <a:uFillTx/>
              <a:latin typeface="Century Gothic"/>
              <a:ea typeface="+mj-ea"/>
              <a:cs typeface="+mj-cs"/>
            </a:endParaRPr>
          </a:p>
        </p:txBody>
      </p:sp>
      <p:pic>
        <p:nvPicPr>
          <p:cNvPr id="27" name="Picture 26" descr="A blue cube with white letters and a black background&#10;&#10;Description automatically generated">
            <a:extLst>
              <a:ext uri="{FF2B5EF4-FFF2-40B4-BE49-F238E27FC236}">
                <a16:creationId xmlns:a16="http://schemas.microsoft.com/office/drawing/2014/main" id="{A7B52DBA-A39B-003D-D3A1-6306ADFE756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2164" y="153205"/>
            <a:ext cx="936104" cy="9361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3620F5-A641-5090-5763-9CE165F1F9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941" y="739703"/>
            <a:ext cx="8080672" cy="650015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D217714-4588-9882-1E62-94E5E8C133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480" y="1095076"/>
            <a:ext cx="771887" cy="771887"/>
          </a:xfrm>
          <a:prstGeom prst="rect">
            <a:avLst/>
          </a:prstGeom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03D7BDD-5A82-02DC-1F09-B5AF3FA10B81}"/>
              </a:ext>
            </a:extLst>
          </p:cNvPr>
          <p:cNvSpPr txBox="1"/>
          <p:nvPr/>
        </p:nvSpPr>
        <p:spPr>
          <a:xfrm>
            <a:off x="11089824" y="1906481"/>
            <a:ext cx="1072730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PORKKALA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WRECK  PARK</a:t>
            </a:r>
            <a:endParaRPr kumimoji="0" lang="en-FI" sz="1050" b="1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2F05DD-5C94-E77D-1C77-D7A00237919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5084" y="90488"/>
            <a:ext cx="864096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782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nner-Eurooppa 16 x 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8BAE014E-1CEF-445D-9046-7987467E7192}" vid="{777BD952-0BA6-403A-9B35-57FEF3BF511F}"/>
    </a:ext>
  </a:extLst>
</a:theme>
</file>

<file path=ppt/theme/theme2.xml><?xml version="1.0" encoding="utf-8"?>
<a:theme xmlns:a="http://schemas.openxmlformats.org/drawingml/2006/main" name="1_Manner-Eurooppa 16 x 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8BAE014E-1CEF-445D-9046-7987467E7192}" vid="{777BD952-0BA6-403A-9B35-57FEF3BF511F}"/>
    </a:ext>
  </a:extLst>
</a:theme>
</file>

<file path=ppt/theme/theme3.xml><?xml version="1.0" encoding="utf-8"?>
<a:theme xmlns:a="http://schemas.openxmlformats.org/drawingml/2006/main" name="Office-teema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ema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7BC373CCB59794AB3F2327BBB52999F" ma:contentTypeVersion="18" ma:contentTypeDescription="Luo uusi asiakirja." ma:contentTypeScope="" ma:versionID="3b48678a9aa957da8b374d898cbdde8e">
  <xsd:schema xmlns:xsd="http://www.w3.org/2001/XMLSchema" xmlns:xs="http://www.w3.org/2001/XMLSchema" xmlns:p="http://schemas.microsoft.com/office/2006/metadata/properties" xmlns:ns2="6b330560-b009-4cf8-9004-48d722daa5bd" xmlns:ns3="3782d7a7-8614-4d59-90ee-c3f8887d89d7" targetNamespace="http://schemas.microsoft.com/office/2006/metadata/properties" ma:root="true" ma:fieldsID="4007274ac25d998554a8a3d4e257da89" ns2:_="" ns3:_="">
    <xsd:import namespace="6b330560-b009-4cf8-9004-48d722daa5bd"/>
    <xsd:import namespace="3782d7a7-8614-4d59-90ee-c3f8887d89d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MediaServiceMetadata" minOccurs="0"/>
                <xsd:element ref="ns3:MediaServiceFastMetadata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ServiceDateTaken" minOccurs="0"/>
                <xsd:element ref="ns3:MediaServiceLocation" minOccurs="0"/>
                <xsd:element ref="ns3:MediaServiceOCR" minOccurs="0"/>
                <xsd:element ref="ns3:MediaLengthInSeconds" minOccurs="0"/>
                <xsd:element ref="ns3:MediaServiceObjectDetectorVersions" minOccurs="0"/>
                <xsd:element ref="ns2:SharedWithUsers" minOccurs="0"/>
                <xsd:element ref="ns2:SharedWithDetail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330560-b009-4cf8-9004-48d722daa5bd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6e981dce-66ec-48c4-8a53-1c64331f1a5a}" ma:internalName="TaxCatchAll" ma:showField="CatchAllData" ma:web="6b330560-b009-4cf8-9004-48d722daa5b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82d7a7-8614-4d59-90ee-c3f8887d89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Kuvien tunnisteet" ma:readOnly="false" ma:fieldId="{5cf76f15-5ced-4ddc-b409-7134ff3c332f}" ma:taxonomyMulti="true" ma:sspId="d766dd6e-db3f-4047-845a-ddba57d332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782d7a7-8614-4d59-90ee-c3f8887d89d7">
      <Terms xmlns="http://schemas.microsoft.com/office/infopath/2007/PartnerControls"/>
    </lcf76f155ced4ddcb4097134ff3c332f>
    <TaxCatchAll xmlns="6b330560-b009-4cf8-9004-48d722daa5bd" xsi:nil="true"/>
  </documentManagement>
</p:properties>
</file>

<file path=customXml/itemProps1.xml><?xml version="1.0" encoding="utf-8"?>
<ds:datastoreItem xmlns:ds="http://schemas.openxmlformats.org/officeDocument/2006/customXml" ds:itemID="{F96480AA-9CA0-49B7-83F6-000F09189D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5B80F2-2F86-4941-BB79-22D7E62AA2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330560-b009-4cf8-9004-48d722daa5bd"/>
    <ds:schemaRef ds:uri="3782d7a7-8614-4d59-90ee-c3f8887d89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7C99649-C136-497F-96CC-C5A5C88B8AC2}">
  <ds:schemaRefs>
    <ds:schemaRef ds:uri="http://schemas.microsoft.com/office/2006/documentManagement/types"/>
    <ds:schemaRef ds:uri="http://purl.org/dc/elements/1.1/"/>
    <ds:schemaRef ds:uri="6b330560-b009-4cf8-9004-48d722daa5bd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dcmitype/"/>
    <ds:schemaRef ds:uri="3782d7a7-8614-4d59-90ee-c3f8887d89d7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Maailmankartat-sarjan Euroopan mantereen esitys (laajakuva)</Template>
  <TotalTime>5180</TotalTime>
  <Words>872</Words>
  <Application>Microsoft Office PowerPoint</Application>
  <PresentationFormat>Custom</PresentationFormat>
  <Paragraphs>183</Paragraphs>
  <Slides>35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Aptos Narrow</vt:lpstr>
      <vt:lpstr>Arial</vt:lpstr>
      <vt:lpstr>Arial Rounded MT Bold</vt:lpstr>
      <vt:lpstr>Century Gothic</vt:lpstr>
      <vt:lpstr>Manner-Eurooppa 16 x 9</vt:lpstr>
      <vt:lpstr>1_Manner-Eurooppa 16 x 9</vt:lpstr>
      <vt:lpstr>PowerPoint Presentation</vt:lpstr>
      <vt:lpstr>SUOMEN MERIARKEOLOGINEN SEURA ja instituutti</vt:lpstr>
      <vt:lpstr>PowerPoint Presentation</vt:lpstr>
      <vt:lpstr>PowerPoint Presentation</vt:lpstr>
      <vt:lpstr>PowerPoint Presentation</vt:lpstr>
      <vt:lpstr>PowerPoint Presentation</vt:lpstr>
      <vt:lpstr>3D Wreck Ontology of the Baltic Sea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SUOMEN MERIARKEOLOGINEN SEURA ja instituutti</vt:lpstr>
      <vt:lpstr>PowerPoint Presentation</vt:lpstr>
      <vt:lpstr>PowerPoint Presentation</vt:lpstr>
      <vt:lpstr>MAS  tutkimusprosessi</vt:lpstr>
      <vt:lpstr>MAS  tutkimusRESURSSIT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Markku Luoto</dc:creator>
  <cp:lastModifiedBy>Markku Luoto</cp:lastModifiedBy>
  <cp:revision>5</cp:revision>
  <dcterms:created xsi:type="dcterms:W3CDTF">2023-09-13T10:45:27Z</dcterms:created>
  <dcterms:modified xsi:type="dcterms:W3CDTF">2026-07-23T22:54:37Z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0x010100F7BC373CCB59794AB3F2327BBB52999F</vt:lpwstr>
  </property>
  <property fmtid="{D5CDD505-2E9C-101B-9397-08002B2CF9AE}" pid="3" name="MediaServiceImageTags">
    <vt:lpwstr/>
  </property>
</Properties>
</file>